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05"/>
  </p:normalViewPr>
  <p:slideViewPr>
    <p:cSldViewPr>
      <p:cViewPr varScale="1">
        <p:scale>
          <a:sx n="65" d="100"/>
          <a:sy n="65" d="100"/>
        </p:scale>
        <p:origin x="708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chemeClr val="tx1"/>
                </a:solidFill>
                <a:latin typeface="Bryant Regular"/>
                <a:cs typeface="Bryant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chemeClr val="tx1"/>
                </a:solidFill>
                <a:latin typeface="Bryant Regular"/>
                <a:cs typeface="Bryant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>
              <a:alpha val="6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7390633"/>
            <a:ext cx="20104100" cy="3917950"/>
          </a:xfrm>
          <a:custGeom>
            <a:avLst/>
            <a:gdLst/>
            <a:ahLst/>
            <a:cxnLst/>
            <a:rect l="l" t="t" r="r" b="b"/>
            <a:pathLst>
              <a:path w="20104100" h="3917950">
                <a:moveTo>
                  <a:pt x="0" y="3917922"/>
                </a:moveTo>
                <a:lnTo>
                  <a:pt x="20104099" y="3917922"/>
                </a:lnTo>
                <a:lnTo>
                  <a:pt x="20104099" y="0"/>
                </a:lnTo>
                <a:lnTo>
                  <a:pt x="0" y="0"/>
                </a:lnTo>
                <a:lnTo>
                  <a:pt x="0" y="3917922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367612" y="19857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240314" y="194799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194791" y="186649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64"/>
                </a:lnTo>
                <a:lnTo>
                  <a:pt x="5947" y="7664"/>
                </a:lnTo>
                <a:lnTo>
                  <a:pt x="7685" y="5947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275278" y="18214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231035" y="174123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189616" y="1663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350079" y="15732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8387075" y="14487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8180588" y="14573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8342330" y="13680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170543" y="12498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251263" y="12050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95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333050" y="11612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203434" y="112122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8288039" y="10803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1015" y="0"/>
                </a:lnTo>
                <a:lnTo>
                  <a:pt x="439" y="0"/>
                </a:lnTo>
                <a:lnTo>
                  <a:pt x="0" y="460"/>
                </a:lnTo>
                <a:lnTo>
                  <a:pt x="0" y="1591"/>
                </a:lnTo>
                <a:lnTo>
                  <a:pt x="439" y="2041"/>
                </a:lnTo>
                <a:lnTo>
                  <a:pt x="1570" y="2041"/>
                </a:lnTo>
                <a:lnTo>
                  <a:pt x="2031" y="1591"/>
                </a:lnTo>
                <a:lnTo>
                  <a:pt x="2031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8369543" y="10363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8079990" y="10872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87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12"/>
                </a:lnTo>
                <a:lnTo>
                  <a:pt x="4387" y="5612"/>
                </a:lnTo>
                <a:lnTo>
                  <a:pt x="5633" y="4355"/>
                </a:lnTo>
                <a:lnTo>
                  <a:pt x="5633" y="1256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8163055" y="10448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64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8323253" y="95403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7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7955771" y="1052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8036256" y="100754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8118547" y="9643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7750528" y="10623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51" y="0"/>
                </a:lnTo>
                <a:lnTo>
                  <a:pt x="0" y="240"/>
                </a:lnTo>
                <a:lnTo>
                  <a:pt x="0" y="795"/>
                </a:lnTo>
                <a:lnTo>
                  <a:pt x="251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7831048" y="10173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183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7543779" y="10706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7499804" y="9906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8370192" y="855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4770616" y="19720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6387319" y="10787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204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8325687" y="50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4401092" y="206859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4485158" y="20271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4642544" y="19335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314" y="0"/>
                </a:lnTo>
                <a:lnTo>
                  <a:pt x="0" y="2293"/>
                </a:lnTo>
                <a:lnTo>
                  <a:pt x="0" y="7947"/>
                </a:lnTo>
                <a:lnTo>
                  <a:pt x="2314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4808911" y="18489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6178245" y="10846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6262322" y="104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3955934" y="22149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4035921" y="21694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4114095" y="21221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4353527" y="198503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099" y="0"/>
                </a:moveTo>
                <a:lnTo>
                  <a:pt x="7151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24"/>
                </a:lnTo>
                <a:lnTo>
                  <a:pt x="11099" y="14324"/>
                </a:lnTo>
                <a:lnTo>
                  <a:pt x="14324" y="11130"/>
                </a:lnTo>
                <a:lnTo>
                  <a:pt x="14324" y="3204"/>
                </a:lnTo>
                <a:lnTo>
                  <a:pt x="1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4521916" y="19024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4682116" y="18116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4764144" y="17681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6054274" y="10502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6136302" y="10067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93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3911166" y="21342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3990911" y="208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4315156" y="19106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4476633" y="18211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4638647" y="17321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5930316" y="10157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6011308" y="97130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6253556" y="83701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3620336" y="218390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67" y="0"/>
                </a:lnTo>
                <a:lnTo>
                  <a:pt x="0" y="2188"/>
                </a:lnTo>
                <a:lnTo>
                  <a:pt x="0" y="7559"/>
                </a:lnTo>
                <a:lnTo>
                  <a:pt x="2167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3698008" y="21360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34" y="0"/>
                </a:moveTo>
                <a:lnTo>
                  <a:pt x="7947" y="0"/>
                </a:lnTo>
                <a:lnTo>
                  <a:pt x="3560" y="0"/>
                </a:lnTo>
                <a:lnTo>
                  <a:pt x="0" y="3560"/>
                </a:lnTo>
                <a:lnTo>
                  <a:pt x="0" y="12334"/>
                </a:lnTo>
                <a:lnTo>
                  <a:pt x="3560" y="15873"/>
                </a:lnTo>
                <a:lnTo>
                  <a:pt x="12334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3785931" y="20984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4108647" y="19192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4351649" y="178569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4512885" y="16959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4593899" y="165143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5723294" y="10238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3418697" y="21973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3494337" y="21473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387" y="0"/>
                </a:lnTo>
                <a:lnTo>
                  <a:pt x="0" y="2408"/>
                </a:lnTo>
                <a:lnTo>
                  <a:pt x="0" y="8355"/>
                </a:lnTo>
                <a:lnTo>
                  <a:pt x="2387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3570732" y="209829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3651217" y="20532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86" y="0"/>
                </a:moveTo>
                <a:lnTo>
                  <a:pt x="9968" y="0"/>
                </a:lnTo>
                <a:lnTo>
                  <a:pt x="4450" y="0"/>
                </a:lnTo>
                <a:lnTo>
                  <a:pt x="0" y="4481"/>
                </a:lnTo>
                <a:lnTo>
                  <a:pt x="0" y="15507"/>
                </a:lnTo>
                <a:lnTo>
                  <a:pt x="4450" y="19967"/>
                </a:lnTo>
                <a:lnTo>
                  <a:pt x="15486" y="19967"/>
                </a:lnTo>
                <a:lnTo>
                  <a:pt x="19957" y="15507"/>
                </a:lnTo>
                <a:lnTo>
                  <a:pt x="19957" y="448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3740397" y="20169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3821650" y="19727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3983388" y="18834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4063898" y="18384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4301528" y="169957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12" y="0"/>
                </a:lnTo>
                <a:lnTo>
                  <a:pt x="2502" y="0"/>
                </a:lnTo>
                <a:lnTo>
                  <a:pt x="0" y="2533"/>
                </a:lnTo>
                <a:lnTo>
                  <a:pt x="0" y="8743"/>
                </a:lnTo>
                <a:lnTo>
                  <a:pt x="2502" y="11266"/>
                </a:lnTo>
                <a:lnTo>
                  <a:pt x="8743" y="11266"/>
                </a:lnTo>
                <a:lnTo>
                  <a:pt x="11245" y="8743"/>
                </a:lnTo>
                <a:lnTo>
                  <a:pt x="11245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4386373" y="16589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66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66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4629880" y="15259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4710628" y="14811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4791378" y="143642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5434758" y="107577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5676482" y="94100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3447525" y="206462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39">
                <a:moveTo>
                  <a:pt x="11528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28" y="14837"/>
                </a:lnTo>
                <a:lnTo>
                  <a:pt x="14858" y="11507"/>
                </a:lnTo>
                <a:lnTo>
                  <a:pt x="14858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3528516" y="20201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225" y="0"/>
                </a:lnTo>
                <a:lnTo>
                  <a:pt x="0" y="3204"/>
                </a:lnTo>
                <a:lnTo>
                  <a:pt x="0" y="11130"/>
                </a:lnTo>
                <a:lnTo>
                  <a:pt x="3225" y="14334"/>
                </a:lnTo>
                <a:lnTo>
                  <a:pt x="1112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3611067" y="197715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3695148" y="193570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115"/>
                </a:lnTo>
                <a:lnTo>
                  <a:pt x="3172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4261117" y="1623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4504381" y="14899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4583592" y="14436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7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4664584" y="13991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5311575" y="10421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5391791" y="996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5553027" y="9070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5634794" y="86334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6280508" y="505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6522997" y="3709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6682958" y="279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3086712" y="21698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3327902" y="203452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3409689" y="1990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3487864" y="194346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3564758" y="189486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3648063" y="185267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3732908" y="18120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3813658" y="17672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3894144" y="17222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4457561" y="140713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4539327" y="13634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4782591" y="12301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5186047" y="10061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5267071" y="9616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5339095" y="90815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894"/>
                </a:lnTo>
                <a:lnTo>
                  <a:pt x="4031" y="17915"/>
                </a:lnTo>
                <a:lnTo>
                  <a:pt x="13926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5425489" y="8690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5506480" y="8245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5588267" y="78078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204"/>
                </a:lnTo>
                <a:lnTo>
                  <a:pt x="910" y="4115"/>
                </a:lnTo>
                <a:lnTo>
                  <a:pt x="3172" y="4115"/>
                </a:lnTo>
                <a:lnTo>
                  <a:pt x="4083" y="3204"/>
                </a:lnTo>
                <a:lnTo>
                  <a:pt x="4083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5668993" y="73603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6071444" y="510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49" y="5151"/>
                </a:lnTo>
                <a:lnTo>
                  <a:pt x="6649" y="1465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6316750" y="37977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6396725" y="3342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6477717" y="2897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6558980" y="2454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6716122" y="1516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52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6800191" y="110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6881958" y="664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2879428" y="217755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3040392" y="2087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3122179" y="20437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g object 140"/>
          <p:cNvSpPr/>
          <p:nvPr/>
        </p:nvSpPr>
        <p:spPr>
          <a:xfrm>
            <a:off x="3203683" y="19998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g object 141"/>
          <p:cNvSpPr/>
          <p:nvPr/>
        </p:nvSpPr>
        <p:spPr>
          <a:xfrm>
            <a:off x="3445669" y="18652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g object 142"/>
          <p:cNvSpPr/>
          <p:nvPr/>
        </p:nvSpPr>
        <p:spPr>
          <a:xfrm>
            <a:off x="3523844" y="181796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7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7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g object 143"/>
          <p:cNvSpPr/>
          <p:nvPr/>
        </p:nvSpPr>
        <p:spPr>
          <a:xfrm>
            <a:off x="3601265" y="176987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g object 144"/>
          <p:cNvSpPr/>
          <p:nvPr/>
        </p:nvSpPr>
        <p:spPr>
          <a:xfrm>
            <a:off x="3687896" y="1731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g object 145"/>
          <p:cNvSpPr/>
          <p:nvPr/>
        </p:nvSpPr>
        <p:spPr>
          <a:xfrm>
            <a:off x="3767370" y="168498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6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g object 146"/>
          <p:cNvSpPr/>
          <p:nvPr/>
        </p:nvSpPr>
        <p:spPr>
          <a:xfrm>
            <a:off x="4161370" y="14514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g object 147"/>
          <p:cNvSpPr/>
          <p:nvPr/>
        </p:nvSpPr>
        <p:spPr>
          <a:xfrm>
            <a:off x="4252591" y="14172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g object 148"/>
          <p:cNvSpPr/>
          <p:nvPr/>
        </p:nvSpPr>
        <p:spPr>
          <a:xfrm>
            <a:off x="4412812" y="13264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g object 149"/>
          <p:cNvSpPr/>
          <p:nvPr/>
        </p:nvSpPr>
        <p:spPr>
          <a:xfrm>
            <a:off x="4737842" y="11494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g object 150"/>
          <p:cNvSpPr/>
          <p:nvPr/>
        </p:nvSpPr>
        <p:spPr>
          <a:xfrm>
            <a:off x="4897030" y="1057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151"/>
          <p:cNvSpPr/>
          <p:nvPr/>
        </p:nvSpPr>
        <p:spPr>
          <a:xfrm>
            <a:off x="5060819" y="9703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g object 152"/>
          <p:cNvSpPr/>
          <p:nvPr/>
        </p:nvSpPr>
        <p:spPr>
          <a:xfrm>
            <a:off x="5141571" y="9256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5222058" y="8806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g object 154"/>
          <p:cNvSpPr/>
          <p:nvPr/>
        </p:nvSpPr>
        <p:spPr>
          <a:xfrm>
            <a:off x="5302808" y="8358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19" y="0"/>
                </a:lnTo>
                <a:lnTo>
                  <a:pt x="0" y="219"/>
                </a:lnTo>
                <a:lnTo>
                  <a:pt x="0" y="795"/>
                </a:lnTo>
                <a:lnTo>
                  <a:pt x="21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g object 155"/>
          <p:cNvSpPr/>
          <p:nvPr/>
        </p:nvSpPr>
        <p:spPr>
          <a:xfrm>
            <a:off x="5464045" y="7460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g object 156"/>
          <p:cNvSpPr/>
          <p:nvPr/>
        </p:nvSpPr>
        <p:spPr>
          <a:xfrm>
            <a:off x="5544523" y="701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g object 157"/>
          <p:cNvSpPr/>
          <p:nvPr/>
        </p:nvSpPr>
        <p:spPr>
          <a:xfrm>
            <a:off x="5625252" y="6563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g object 158"/>
          <p:cNvSpPr/>
          <p:nvPr/>
        </p:nvSpPr>
        <p:spPr>
          <a:xfrm>
            <a:off x="5706778" y="6123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g object 159"/>
          <p:cNvSpPr/>
          <p:nvPr/>
        </p:nvSpPr>
        <p:spPr>
          <a:xfrm>
            <a:off x="5948492" y="47755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204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g object 160"/>
          <p:cNvSpPr/>
          <p:nvPr/>
        </p:nvSpPr>
        <p:spPr>
          <a:xfrm>
            <a:off x="6024886" y="4284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g object 161"/>
          <p:cNvSpPr/>
          <p:nvPr/>
        </p:nvSpPr>
        <p:spPr>
          <a:xfrm>
            <a:off x="6108188" y="386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g object 162"/>
          <p:cNvSpPr/>
          <p:nvPr/>
        </p:nvSpPr>
        <p:spPr>
          <a:xfrm>
            <a:off x="6190478" y="34302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29"/>
                </a:lnTo>
                <a:lnTo>
                  <a:pt x="0" y="1570"/>
                </a:lnTo>
                <a:lnTo>
                  <a:pt x="460" y="2020"/>
                </a:lnTo>
                <a:lnTo>
                  <a:pt x="1591" y="2020"/>
                </a:lnTo>
                <a:lnTo>
                  <a:pt x="2052" y="1570"/>
                </a:lnTo>
                <a:lnTo>
                  <a:pt x="2052" y="429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g object 163"/>
          <p:cNvSpPr/>
          <p:nvPr/>
        </p:nvSpPr>
        <p:spPr>
          <a:xfrm>
            <a:off x="6266370" y="29339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51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g object 164"/>
          <p:cNvSpPr/>
          <p:nvPr/>
        </p:nvSpPr>
        <p:spPr>
          <a:xfrm>
            <a:off x="6335079" y="236603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g object 165"/>
          <p:cNvSpPr/>
          <p:nvPr/>
        </p:nvSpPr>
        <p:spPr>
          <a:xfrm>
            <a:off x="6431430" y="20746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g object 166"/>
          <p:cNvSpPr/>
          <p:nvPr/>
        </p:nvSpPr>
        <p:spPr>
          <a:xfrm>
            <a:off x="6510138" y="1606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64"/>
                </a:lnTo>
                <a:lnTo>
                  <a:pt x="1926" y="8722"/>
                </a:lnTo>
                <a:lnTo>
                  <a:pt x="6743" y="8722"/>
                </a:lnTo>
                <a:lnTo>
                  <a:pt x="8690" y="6764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g object 167"/>
          <p:cNvSpPr/>
          <p:nvPr/>
        </p:nvSpPr>
        <p:spPr>
          <a:xfrm>
            <a:off x="6589590" y="11462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g object 168"/>
          <p:cNvSpPr/>
          <p:nvPr/>
        </p:nvSpPr>
        <p:spPr>
          <a:xfrm>
            <a:off x="6672894" y="724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g object 169"/>
          <p:cNvSpPr/>
          <p:nvPr/>
        </p:nvSpPr>
        <p:spPr>
          <a:xfrm>
            <a:off x="2835956" y="209810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g object 170"/>
          <p:cNvSpPr/>
          <p:nvPr/>
        </p:nvSpPr>
        <p:spPr>
          <a:xfrm>
            <a:off x="3238648" y="1873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g object 171"/>
          <p:cNvSpPr/>
          <p:nvPr/>
        </p:nvSpPr>
        <p:spPr>
          <a:xfrm>
            <a:off x="3552159" y="16847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g object 172"/>
          <p:cNvSpPr/>
          <p:nvPr/>
        </p:nvSpPr>
        <p:spPr>
          <a:xfrm>
            <a:off x="3642114" y="16492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701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g object 173"/>
          <p:cNvSpPr/>
          <p:nvPr/>
        </p:nvSpPr>
        <p:spPr>
          <a:xfrm>
            <a:off x="3723126" y="1604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g object 174"/>
          <p:cNvSpPr/>
          <p:nvPr/>
        </p:nvSpPr>
        <p:spPr>
          <a:xfrm>
            <a:off x="4121996" y="13760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43"/>
                </a:lnTo>
                <a:lnTo>
                  <a:pt x="0" y="9538"/>
                </a:lnTo>
                <a:lnTo>
                  <a:pt x="2743" y="12282"/>
                </a:lnTo>
                <a:lnTo>
                  <a:pt x="952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g object 175"/>
          <p:cNvSpPr/>
          <p:nvPr/>
        </p:nvSpPr>
        <p:spPr>
          <a:xfrm>
            <a:off x="4369322" y="1246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g object 176"/>
          <p:cNvSpPr/>
          <p:nvPr/>
        </p:nvSpPr>
        <p:spPr>
          <a:xfrm>
            <a:off x="4611308" y="111240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g object 177"/>
          <p:cNvSpPr/>
          <p:nvPr/>
        </p:nvSpPr>
        <p:spPr>
          <a:xfrm>
            <a:off x="4693074" y="10686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g object 178"/>
          <p:cNvSpPr/>
          <p:nvPr/>
        </p:nvSpPr>
        <p:spPr>
          <a:xfrm>
            <a:off x="4769992" y="102007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g object 179"/>
          <p:cNvSpPr/>
          <p:nvPr/>
        </p:nvSpPr>
        <p:spPr>
          <a:xfrm>
            <a:off x="4850216" y="9747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g object 180"/>
          <p:cNvSpPr/>
          <p:nvPr/>
        </p:nvSpPr>
        <p:spPr>
          <a:xfrm>
            <a:off x="4934789" y="9338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g object 181"/>
          <p:cNvSpPr/>
          <p:nvPr/>
        </p:nvSpPr>
        <p:spPr>
          <a:xfrm>
            <a:off x="5096028" y="8441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g object 182"/>
          <p:cNvSpPr/>
          <p:nvPr/>
        </p:nvSpPr>
        <p:spPr>
          <a:xfrm>
            <a:off x="5176516" y="79911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g object 183"/>
          <p:cNvSpPr/>
          <p:nvPr/>
        </p:nvSpPr>
        <p:spPr>
          <a:xfrm>
            <a:off x="5255483" y="75255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g object 184"/>
          <p:cNvSpPr/>
          <p:nvPr/>
        </p:nvSpPr>
        <p:spPr>
          <a:xfrm>
            <a:off x="5338789" y="7103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g object 185"/>
          <p:cNvSpPr/>
          <p:nvPr/>
        </p:nvSpPr>
        <p:spPr>
          <a:xfrm>
            <a:off x="5581278" y="5763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g object 186"/>
          <p:cNvSpPr/>
          <p:nvPr/>
        </p:nvSpPr>
        <p:spPr>
          <a:xfrm>
            <a:off x="5660227" y="5297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g object 187"/>
          <p:cNvSpPr/>
          <p:nvPr/>
        </p:nvSpPr>
        <p:spPr>
          <a:xfrm>
            <a:off x="5823508" y="4420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g object 188"/>
          <p:cNvSpPr/>
          <p:nvPr/>
        </p:nvSpPr>
        <p:spPr>
          <a:xfrm>
            <a:off x="5903995" y="3970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g object 189"/>
          <p:cNvSpPr/>
          <p:nvPr/>
        </p:nvSpPr>
        <p:spPr>
          <a:xfrm>
            <a:off x="5984744" y="352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95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g object 190"/>
          <p:cNvSpPr/>
          <p:nvPr/>
        </p:nvSpPr>
        <p:spPr>
          <a:xfrm>
            <a:off x="6059086" y="3011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078"/>
                </a:lnTo>
                <a:lnTo>
                  <a:pt x="0" y="10711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g object 191"/>
          <p:cNvSpPr/>
          <p:nvPr/>
        </p:nvSpPr>
        <p:spPr>
          <a:xfrm>
            <a:off x="6144172" y="2607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g object 192"/>
          <p:cNvSpPr/>
          <p:nvPr/>
        </p:nvSpPr>
        <p:spPr>
          <a:xfrm>
            <a:off x="6222638" y="21367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28" y="0"/>
                </a:moveTo>
                <a:lnTo>
                  <a:pt x="4858" y="0"/>
                </a:lnTo>
                <a:lnTo>
                  <a:pt x="2157" y="0"/>
                </a:lnTo>
                <a:lnTo>
                  <a:pt x="0" y="2167"/>
                </a:lnTo>
                <a:lnTo>
                  <a:pt x="0" y="7539"/>
                </a:lnTo>
                <a:lnTo>
                  <a:pt x="2157" y="9727"/>
                </a:lnTo>
                <a:lnTo>
                  <a:pt x="7528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g object 193"/>
          <p:cNvSpPr/>
          <p:nvPr/>
        </p:nvSpPr>
        <p:spPr>
          <a:xfrm>
            <a:off x="6293628" y="15917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2669" y="0"/>
                </a:moveTo>
                <a:lnTo>
                  <a:pt x="14596" y="0"/>
                </a:lnTo>
                <a:lnTo>
                  <a:pt x="6554" y="0"/>
                </a:lnTo>
                <a:lnTo>
                  <a:pt x="0" y="6554"/>
                </a:lnTo>
                <a:lnTo>
                  <a:pt x="0" y="22658"/>
                </a:lnTo>
                <a:lnTo>
                  <a:pt x="6554" y="29192"/>
                </a:lnTo>
                <a:lnTo>
                  <a:pt x="22669" y="29192"/>
                </a:lnTo>
                <a:lnTo>
                  <a:pt x="29192" y="22658"/>
                </a:lnTo>
                <a:lnTo>
                  <a:pt x="29192" y="655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g object 194"/>
          <p:cNvSpPr/>
          <p:nvPr/>
        </p:nvSpPr>
        <p:spPr>
          <a:xfrm>
            <a:off x="6376432" y="11647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g object 195"/>
          <p:cNvSpPr/>
          <p:nvPr/>
        </p:nvSpPr>
        <p:spPr>
          <a:xfrm>
            <a:off x="6462553" y="771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193" y="0"/>
                </a:lnTo>
                <a:lnTo>
                  <a:pt x="0" y="3204"/>
                </a:lnTo>
                <a:lnTo>
                  <a:pt x="0" y="11130"/>
                </a:lnTo>
                <a:lnTo>
                  <a:pt x="3193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g object 196"/>
          <p:cNvSpPr/>
          <p:nvPr/>
        </p:nvSpPr>
        <p:spPr>
          <a:xfrm>
            <a:off x="6545083" y="34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g object 197"/>
          <p:cNvSpPr/>
          <p:nvPr/>
        </p:nvSpPr>
        <p:spPr>
          <a:xfrm>
            <a:off x="2710198" y="20618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g object 198"/>
          <p:cNvSpPr/>
          <p:nvPr/>
        </p:nvSpPr>
        <p:spPr>
          <a:xfrm>
            <a:off x="3191587" y="17902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591"/>
                </a:lnTo>
                <a:lnTo>
                  <a:pt x="0" y="5560"/>
                </a:lnTo>
                <a:lnTo>
                  <a:pt x="1591" y="7151"/>
                </a:lnTo>
                <a:lnTo>
                  <a:pt x="557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g object 199"/>
          <p:cNvSpPr/>
          <p:nvPr/>
        </p:nvSpPr>
        <p:spPr>
          <a:xfrm>
            <a:off x="3273615" y="17467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g object 200"/>
          <p:cNvSpPr/>
          <p:nvPr/>
        </p:nvSpPr>
        <p:spPr>
          <a:xfrm>
            <a:off x="3354362" y="17020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g object 201"/>
          <p:cNvSpPr/>
          <p:nvPr/>
        </p:nvSpPr>
        <p:spPr>
          <a:xfrm>
            <a:off x="3432537" y="165468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g object 202"/>
          <p:cNvSpPr/>
          <p:nvPr/>
        </p:nvSpPr>
        <p:spPr>
          <a:xfrm>
            <a:off x="3516617" y="16132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g object 203"/>
          <p:cNvSpPr/>
          <p:nvPr/>
        </p:nvSpPr>
        <p:spPr>
          <a:xfrm>
            <a:off x="3598372" y="15695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g object 204"/>
          <p:cNvSpPr/>
          <p:nvPr/>
        </p:nvSpPr>
        <p:spPr>
          <a:xfrm>
            <a:off x="3679392" y="15250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g object 205"/>
          <p:cNvSpPr/>
          <p:nvPr/>
        </p:nvSpPr>
        <p:spPr>
          <a:xfrm>
            <a:off x="3760122" y="1480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g object 206"/>
          <p:cNvSpPr/>
          <p:nvPr/>
        </p:nvSpPr>
        <p:spPr>
          <a:xfrm>
            <a:off x="3840631" y="1435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g object 207"/>
          <p:cNvSpPr/>
          <p:nvPr/>
        </p:nvSpPr>
        <p:spPr>
          <a:xfrm>
            <a:off x="4405564" y="11216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g object 208"/>
          <p:cNvSpPr/>
          <p:nvPr/>
        </p:nvSpPr>
        <p:spPr>
          <a:xfrm>
            <a:off x="4564761" y="102987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g object 209"/>
          <p:cNvSpPr/>
          <p:nvPr/>
        </p:nvSpPr>
        <p:spPr>
          <a:xfrm>
            <a:off x="4643962" y="98358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41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g object 210"/>
          <p:cNvSpPr/>
          <p:nvPr/>
        </p:nvSpPr>
        <p:spPr>
          <a:xfrm>
            <a:off x="4723442" y="93754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3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3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g object 211"/>
          <p:cNvSpPr/>
          <p:nvPr/>
        </p:nvSpPr>
        <p:spPr>
          <a:xfrm>
            <a:off x="4807753" y="8963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g object 212"/>
          <p:cNvSpPr/>
          <p:nvPr/>
        </p:nvSpPr>
        <p:spPr>
          <a:xfrm>
            <a:off x="4890555" y="85365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g object 213"/>
          <p:cNvSpPr/>
          <p:nvPr/>
        </p:nvSpPr>
        <p:spPr>
          <a:xfrm>
            <a:off x="5050514" y="7626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g object 214"/>
          <p:cNvSpPr/>
          <p:nvPr/>
        </p:nvSpPr>
        <p:spPr>
          <a:xfrm>
            <a:off x="5127170" y="71376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g object 215"/>
          <p:cNvSpPr/>
          <p:nvPr/>
        </p:nvSpPr>
        <p:spPr>
          <a:xfrm>
            <a:off x="5207387" y="66848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g object 216"/>
          <p:cNvSpPr/>
          <p:nvPr/>
        </p:nvSpPr>
        <p:spPr>
          <a:xfrm>
            <a:off x="5290189" y="6257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26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26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g object 217"/>
          <p:cNvSpPr/>
          <p:nvPr/>
        </p:nvSpPr>
        <p:spPr>
          <a:xfrm>
            <a:off x="5374256" y="5843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g object 218"/>
          <p:cNvSpPr/>
          <p:nvPr/>
        </p:nvSpPr>
        <p:spPr>
          <a:xfrm>
            <a:off x="5535996" y="4950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1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21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g object 219"/>
          <p:cNvSpPr/>
          <p:nvPr/>
        </p:nvSpPr>
        <p:spPr>
          <a:xfrm>
            <a:off x="5614947" y="4485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g object 220"/>
          <p:cNvSpPr/>
          <p:nvPr/>
        </p:nvSpPr>
        <p:spPr>
          <a:xfrm>
            <a:off x="5695453" y="4035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795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55" y="5633"/>
                </a:lnTo>
                <a:lnTo>
                  <a:pt x="5612" y="4355"/>
                </a:lnTo>
                <a:lnTo>
                  <a:pt x="5612" y="1256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g object 221"/>
          <p:cNvSpPr/>
          <p:nvPr/>
        </p:nvSpPr>
        <p:spPr>
          <a:xfrm>
            <a:off x="5774906" y="3574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g object 222"/>
          <p:cNvSpPr/>
          <p:nvPr/>
        </p:nvSpPr>
        <p:spPr>
          <a:xfrm>
            <a:off x="5858473" y="3155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bg object 223"/>
          <p:cNvSpPr/>
          <p:nvPr/>
        </p:nvSpPr>
        <p:spPr>
          <a:xfrm>
            <a:off x="6015859" y="2219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bg object 224"/>
          <p:cNvSpPr/>
          <p:nvPr/>
        </p:nvSpPr>
        <p:spPr>
          <a:xfrm>
            <a:off x="6101212" y="1817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64" y="0"/>
                </a:lnTo>
                <a:lnTo>
                  <a:pt x="356" y="0"/>
                </a:lnTo>
                <a:lnTo>
                  <a:pt x="0" y="335"/>
                </a:lnTo>
                <a:lnTo>
                  <a:pt x="0" y="1183"/>
                </a:lnTo>
                <a:lnTo>
                  <a:pt x="356" y="1518"/>
                </a:lnTo>
                <a:lnTo>
                  <a:pt x="1204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bg object 225"/>
          <p:cNvSpPr/>
          <p:nvPr/>
        </p:nvSpPr>
        <p:spPr>
          <a:xfrm>
            <a:off x="6179408" y="1344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bg object 226"/>
          <p:cNvSpPr/>
          <p:nvPr/>
        </p:nvSpPr>
        <p:spPr>
          <a:xfrm>
            <a:off x="6261427" y="909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183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bg object 227"/>
          <p:cNvSpPr/>
          <p:nvPr/>
        </p:nvSpPr>
        <p:spPr>
          <a:xfrm>
            <a:off x="6338061" y="4213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13" y="9538"/>
                </a:lnTo>
                <a:lnTo>
                  <a:pt x="1231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bg object 228"/>
          <p:cNvSpPr/>
          <p:nvPr/>
        </p:nvSpPr>
        <p:spPr>
          <a:xfrm>
            <a:off x="6417028" y="0"/>
            <a:ext cx="15875" cy="12065"/>
          </a:xfrm>
          <a:custGeom>
            <a:avLst/>
            <a:gdLst/>
            <a:ahLst/>
            <a:cxnLst/>
            <a:rect l="l" t="t" r="r" b="b"/>
            <a:pathLst>
              <a:path w="15875" h="12065">
                <a:moveTo>
                  <a:pt x="15873" y="0"/>
                </a:moveTo>
                <a:lnTo>
                  <a:pt x="0" y="0"/>
                </a:lnTo>
                <a:lnTo>
                  <a:pt x="0" y="7914"/>
                </a:lnTo>
                <a:lnTo>
                  <a:pt x="3539" y="11454"/>
                </a:lnTo>
                <a:lnTo>
                  <a:pt x="12313" y="11454"/>
                </a:lnTo>
                <a:lnTo>
                  <a:pt x="15873" y="7914"/>
                </a:lnTo>
                <a:lnTo>
                  <a:pt x="15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bg object 229"/>
          <p:cNvSpPr/>
          <p:nvPr/>
        </p:nvSpPr>
        <p:spPr>
          <a:xfrm>
            <a:off x="2988670" y="18023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bg object 230"/>
          <p:cNvSpPr/>
          <p:nvPr/>
        </p:nvSpPr>
        <p:spPr>
          <a:xfrm>
            <a:off x="3068915" y="175706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bg object 231"/>
          <p:cNvSpPr/>
          <p:nvPr/>
        </p:nvSpPr>
        <p:spPr>
          <a:xfrm>
            <a:off x="3148115" y="171077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bg object 232"/>
          <p:cNvSpPr/>
          <p:nvPr/>
        </p:nvSpPr>
        <p:spPr>
          <a:xfrm>
            <a:off x="3311647" y="162330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bg object 233"/>
          <p:cNvSpPr/>
          <p:nvPr/>
        </p:nvSpPr>
        <p:spPr>
          <a:xfrm>
            <a:off x="3392125" y="1578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bg object 234"/>
          <p:cNvSpPr/>
          <p:nvPr/>
        </p:nvSpPr>
        <p:spPr>
          <a:xfrm>
            <a:off x="3633850" y="14435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bg object 235"/>
          <p:cNvSpPr/>
          <p:nvPr/>
        </p:nvSpPr>
        <p:spPr>
          <a:xfrm>
            <a:off x="3714601" y="139875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bg object 236"/>
          <p:cNvSpPr/>
          <p:nvPr/>
        </p:nvSpPr>
        <p:spPr>
          <a:xfrm>
            <a:off x="3876339" y="1309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bg object 237"/>
          <p:cNvSpPr/>
          <p:nvPr/>
        </p:nvSpPr>
        <p:spPr>
          <a:xfrm>
            <a:off x="3956325" y="12639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bg object 238"/>
          <p:cNvSpPr/>
          <p:nvPr/>
        </p:nvSpPr>
        <p:spPr>
          <a:xfrm>
            <a:off x="4442078" y="9966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bg object 239"/>
          <p:cNvSpPr/>
          <p:nvPr/>
        </p:nvSpPr>
        <p:spPr>
          <a:xfrm>
            <a:off x="4522566" y="951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bg object 240"/>
          <p:cNvSpPr/>
          <p:nvPr/>
        </p:nvSpPr>
        <p:spPr>
          <a:xfrm>
            <a:off x="4601778" y="90539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72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72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bg object 241"/>
          <p:cNvSpPr/>
          <p:nvPr/>
        </p:nvSpPr>
        <p:spPr>
          <a:xfrm>
            <a:off x="4679439" y="8575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bg object 242"/>
          <p:cNvSpPr/>
          <p:nvPr/>
        </p:nvSpPr>
        <p:spPr>
          <a:xfrm>
            <a:off x="4762744" y="8153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7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7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bg object 243"/>
          <p:cNvSpPr/>
          <p:nvPr/>
        </p:nvSpPr>
        <p:spPr>
          <a:xfrm>
            <a:off x="4845544" y="7726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74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74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bg object 244"/>
          <p:cNvSpPr/>
          <p:nvPr/>
        </p:nvSpPr>
        <p:spPr>
          <a:xfrm>
            <a:off x="5000878" y="67698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6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55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55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bg object 245"/>
          <p:cNvSpPr/>
          <p:nvPr/>
        </p:nvSpPr>
        <p:spPr>
          <a:xfrm>
            <a:off x="5081387" y="63197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bg object 246"/>
          <p:cNvSpPr/>
          <p:nvPr/>
        </p:nvSpPr>
        <p:spPr>
          <a:xfrm>
            <a:off x="5168250" y="593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bg object 247"/>
          <p:cNvSpPr/>
          <p:nvPr/>
        </p:nvSpPr>
        <p:spPr>
          <a:xfrm>
            <a:off x="5246958" y="5465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bg object 248"/>
          <p:cNvSpPr/>
          <p:nvPr/>
        </p:nvSpPr>
        <p:spPr>
          <a:xfrm>
            <a:off x="5329489" y="50358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bg object 249"/>
          <p:cNvSpPr/>
          <p:nvPr/>
        </p:nvSpPr>
        <p:spPr>
          <a:xfrm>
            <a:off x="5411014" y="4596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bg object 250"/>
          <p:cNvSpPr/>
          <p:nvPr/>
        </p:nvSpPr>
        <p:spPr>
          <a:xfrm>
            <a:off x="5568417" y="36600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bg object 251"/>
          <p:cNvSpPr/>
          <p:nvPr/>
        </p:nvSpPr>
        <p:spPr>
          <a:xfrm>
            <a:off x="5651189" y="3232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bg object 252"/>
          <p:cNvSpPr/>
          <p:nvPr/>
        </p:nvSpPr>
        <p:spPr>
          <a:xfrm>
            <a:off x="5730662" y="277256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83" y="5560"/>
                </a:lnTo>
                <a:lnTo>
                  <a:pt x="7183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bg object 253"/>
          <p:cNvSpPr/>
          <p:nvPr/>
        </p:nvSpPr>
        <p:spPr>
          <a:xfrm>
            <a:off x="5813706" y="23479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bg object 254"/>
          <p:cNvSpPr/>
          <p:nvPr/>
        </p:nvSpPr>
        <p:spPr>
          <a:xfrm>
            <a:off x="5892672" y="18824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bg object 255"/>
          <p:cNvSpPr/>
          <p:nvPr/>
        </p:nvSpPr>
        <p:spPr>
          <a:xfrm>
            <a:off x="5975706" y="1457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bg object 256"/>
          <p:cNvSpPr/>
          <p:nvPr/>
        </p:nvSpPr>
        <p:spPr>
          <a:xfrm>
            <a:off x="6136683" y="55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bg object 257"/>
          <p:cNvSpPr/>
          <p:nvPr/>
        </p:nvSpPr>
        <p:spPr>
          <a:xfrm>
            <a:off x="6216927" y="1048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bg object 258"/>
          <p:cNvSpPr/>
          <p:nvPr/>
        </p:nvSpPr>
        <p:spPr>
          <a:xfrm>
            <a:off x="2863173" y="17663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bg object 259"/>
          <p:cNvSpPr/>
          <p:nvPr/>
        </p:nvSpPr>
        <p:spPr>
          <a:xfrm>
            <a:off x="2943920" y="172158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60"/>
          <p:cNvSpPr/>
          <p:nvPr/>
        </p:nvSpPr>
        <p:spPr>
          <a:xfrm>
            <a:off x="3023132" y="16752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bg object 261"/>
          <p:cNvSpPr/>
          <p:nvPr/>
        </p:nvSpPr>
        <p:spPr>
          <a:xfrm>
            <a:off x="3105159" y="16318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64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bg object 262"/>
          <p:cNvSpPr/>
          <p:nvPr/>
        </p:nvSpPr>
        <p:spPr>
          <a:xfrm>
            <a:off x="3184870" y="158604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bg object 263"/>
          <p:cNvSpPr/>
          <p:nvPr/>
        </p:nvSpPr>
        <p:spPr>
          <a:xfrm>
            <a:off x="3266636" y="15423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05"/>
                </a:lnTo>
                <a:lnTo>
                  <a:pt x="795" y="100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bg object 264"/>
          <p:cNvSpPr/>
          <p:nvPr/>
        </p:nvSpPr>
        <p:spPr>
          <a:xfrm>
            <a:off x="3346874" y="14970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bg object 265"/>
          <p:cNvSpPr/>
          <p:nvPr/>
        </p:nvSpPr>
        <p:spPr>
          <a:xfrm>
            <a:off x="3669851" y="13180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bg object 266"/>
          <p:cNvSpPr/>
          <p:nvPr/>
        </p:nvSpPr>
        <p:spPr>
          <a:xfrm>
            <a:off x="3993603" y="113974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bg object 267"/>
          <p:cNvSpPr/>
          <p:nvPr/>
        </p:nvSpPr>
        <p:spPr>
          <a:xfrm>
            <a:off x="4073820" y="10944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bg object 268"/>
          <p:cNvSpPr/>
          <p:nvPr/>
        </p:nvSpPr>
        <p:spPr>
          <a:xfrm>
            <a:off x="4558539" y="8261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bg object 269"/>
          <p:cNvSpPr/>
          <p:nvPr/>
        </p:nvSpPr>
        <p:spPr>
          <a:xfrm>
            <a:off x="4639025" y="7811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bg object 270"/>
          <p:cNvSpPr/>
          <p:nvPr/>
        </p:nvSpPr>
        <p:spPr>
          <a:xfrm>
            <a:off x="4720047" y="7366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bg object 271"/>
          <p:cNvSpPr/>
          <p:nvPr/>
        </p:nvSpPr>
        <p:spPr>
          <a:xfrm>
            <a:off x="4801039" y="6921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bg object 272"/>
          <p:cNvSpPr/>
          <p:nvPr/>
        </p:nvSpPr>
        <p:spPr>
          <a:xfrm>
            <a:off x="4881789" y="6474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bg object 273"/>
          <p:cNvSpPr/>
          <p:nvPr/>
        </p:nvSpPr>
        <p:spPr>
          <a:xfrm>
            <a:off x="4961761" y="6018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bg object 274"/>
          <p:cNvSpPr/>
          <p:nvPr/>
        </p:nvSpPr>
        <p:spPr>
          <a:xfrm>
            <a:off x="5040973" y="5555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bg object 275"/>
          <p:cNvSpPr/>
          <p:nvPr/>
        </p:nvSpPr>
        <p:spPr>
          <a:xfrm>
            <a:off x="5123776" y="512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bg object 276"/>
          <p:cNvSpPr/>
          <p:nvPr/>
        </p:nvSpPr>
        <p:spPr>
          <a:xfrm>
            <a:off x="5365489" y="3780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bg object 277"/>
          <p:cNvSpPr/>
          <p:nvPr/>
        </p:nvSpPr>
        <p:spPr>
          <a:xfrm>
            <a:off x="5607982" y="2440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bg object 278"/>
          <p:cNvSpPr/>
          <p:nvPr/>
        </p:nvSpPr>
        <p:spPr>
          <a:xfrm>
            <a:off x="5766643" y="151734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91"/>
                </a:lnTo>
                <a:lnTo>
                  <a:pt x="1612" y="7172"/>
                </a:lnTo>
                <a:lnTo>
                  <a:pt x="5560" y="7172"/>
                </a:lnTo>
                <a:lnTo>
                  <a:pt x="7183" y="5591"/>
                </a:lnTo>
                <a:lnTo>
                  <a:pt x="7183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bg object 279"/>
          <p:cNvSpPr/>
          <p:nvPr/>
        </p:nvSpPr>
        <p:spPr>
          <a:xfrm>
            <a:off x="5839717" y="9930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43"/>
                </a:lnTo>
                <a:lnTo>
                  <a:pt x="17475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bg object 280"/>
          <p:cNvSpPr/>
          <p:nvPr/>
        </p:nvSpPr>
        <p:spPr>
          <a:xfrm>
            <a:off x="5931200" y="653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bg object 281"/>
          <p:cNvSpPr/>
          <p:nvPr/>
        </p:nvSpPr>
        <p:spPr>
          <a:xfrm>
            <a:off x="2736898" y="17295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bg object 282"/>
          <p:cNvSpPr/>
          <p:nvPr/>
        </p:nvSpPr>
        <p:spPr>
          <a:xfrm>
            <a:off x="2898640" y="16403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bg object 283"/>
          <p:cNvSpPr/>
          <p:nvPr/>
        </p:nvSpPr>
        <p:spPr>
          <a:xfrm>
            <a:off x="2979129" y="15953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bg object 284"/>
          <p:cNvSpPr/>
          <p:nvPr/>
        </p:nvSpPr>
        <p:spPr>
          <a:xfrm>
            <a:off x="3057572" y="154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bg object 285"/>
          <p:cNvSpPr/>
          <p:nvPr/>
        </p:nvSpPr>
        <p:spPr>
          <a:xfrm>
            <a:off x="3136270" y="15014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bg object 286"/>
          <p:cNvSpPr/>
          <p:nvPr/>
        </p:nvSpPr>
        <p:spPr>
          <a:xfrm>
            <a:off x="3221618" y="1461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bg object 287"/>
          <p:cNvSpPr/>
          <p:nvPr/>
        </p:nvSpPr>
        <p:spPr>
          <a:xfrm>
            <a:off x="3301091" y="14152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bg object 288"/>
          <p:cNvSpPr/>
          <p:nvPr/>
        </p:nvSpPr>
        <p:spPr>
          <a:xfrm>
            <a:off x="3380309" y="136896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612"/>
                </a:lnTo>
                <a:lnTo>
                  <a:pt x="0" y="5560"/>
                </a:lnTo>
                <a:lnTo>
                  <a:pt x="1581" y="7172"/>
                </a:lnTo>
                <a:lnTo>
                  <a:pt x="556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bg object 289"/>
          <p:cNvSpPr/>
          <p:nvPr/>
        </p:nvSpPr>
        <p:spPr>
          <a:xfrm>
            <a:off x="3463845" y="13270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bg object 290"/>
          <p:cNvSpPr/>
          <p:nvPr/>
        </p:nvSpPr>
        <p:spPr>
          <a:xfrm>
            <a:off x="3541517" y="12792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53" y="0"/>
                </a:lnTo>
                <a:lnTo>
                  <a:pt x="1738" y="0"/>
                </a:lnTo>
                <a:lnTo>
                  <a:pt x="0" y="1706"/>
                </a:lnTo>
                <a:lnTo>
                  <a:pt x="0" y="5947"/>
                </a:lnTo>
                <a:lnTo>
                  <a:pt x="1738" y="7685"/>
                </a:lnTo>
                <a:lnTo>
                  <a:pt x="5968" y="7685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bg object 291"/>
          <p:cNvSpPr/>
          <p:nvPr/>
        </p:nvSpPr>
        <p:spPr>
          <a:xfrm>
            <a:off x="3706606" y="11932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bg object 292"/>
          <p:cNvSpPr/>
          <p:nvPr/>
        </p:nvSpPr>
        <p:spPr>
          <a:xfrm>
            <a:off x="3785556" y="114672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bg object 293"/>
          <p:cNvSpPr/>
          <p:nvPr/>
        </p:nvSpPr>
        <p:spPr>
          <a:xfrm>
            <a:off x="3867845" y="11034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bg object 294"/>
          <p:cNvSpPr/>
          <p:nvPr/>
        </p:nvSpPr>
        <p:spPr>
          <a:xfrm>
            <a:off x="4029081" y="10137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bg object 295"/>
          <p:cNvSpPr/>
          <p:nvPr/>
        </p:nvSpPr>
        <p:spPr>
          <a:xfrm>
            <a:off x="4110334" y="9694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bg object 296"/>
          <p:cNvSpPr/>
          <p:nvPr/>
        </p:nvSpPr>
        <p:spPr>
          <a:xfrm>
            <a:off x="4352051" y="8347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bg object 297"/>
          <p:cNvSpPr/>
          <p:nvPr/>
        </p:nvSpPr>
        <p:spPr>
          <a:xfrm>
            <a:off x="4675542" y="6561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bg object 298"/>
          <p:cNvSpPr/>
          <p:nvPr/>
        </p:nvSpPr>
        <p:spPr>
          <a:xfrm>
            <a:off x="4756289" y="6114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bg object 299"/>
          <p:cNvSpPr/>
          <p:nvPr/>
        </p:nvSpPr>
        <p:spPr>
          <a:xfrm>
            <a:off x="4836778" y="5664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bg object 300"/>
          <p:cNvSpPr/>
          <p:nvPr/>
        </p:nvSpPr>
        <p:spPr>
          <a:xfrm>
            <a:off x="4916994" y="5211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bg object 301"/>
          <p:cNvSpPr/>
          <p:nvPr/>
        </p:nvSpPr>
        <p:spPr>
          <a:xfrm>
            <a:off x="4998520" y="4771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bg object 302"/>
          <p:cNvSpPr/>
          <p:nvPr/>
        </p:nvSpPr>
        <p:spPr>
          <a:xfrm>
            <a:off x="5159483" y="38712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bg object 303"/>
          <p:cNvSpPr/>
          <p:nvPr/>
        </p:nvSpPr>
        <p:spPr>
          <a:xfrm>
            <a:off x="5239731" y="3418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bg object 304"/>
          <p:cNvSpPr/>
          <p:nvPr/>
        </p:nvSpPr>
        <p:spPr>
          <a:xfrm>
            <a:off x="5399431" y="25054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bg object 305"/>
          <p:cNvSpPr/>
          <p:nvPr/>
        </p:nvSpPr>
        <p:spPr>
          <a:xfrm>
            <a:off x="5482995" y="2085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bg object 306"/>
          <p:cNvSpPr/>
          <p:nvPr/>
        </p:nvSpPr>
        <p:spPr>
          <a:xfrm>
            <a:off x="5562206" y="16230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95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bg object 307"/>
          <p:cNvSpPr/>
          <p:nvPr/>
        </p:nvSpPr>
        <p:spPr>
          <a:xfrm>
            <a:off x="5642182" y="1167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bg object 308"/>
          <p:cNvSpPr/>
          <p:nvPr/>
        </p:nvSpPr>
        <p:spPr>
          <a:xfrm>
            <a:off x="1723964" y="218670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bg object 309"/>
          <p:cNvSpPr/>
          <p:nvPr/>
        </p:nvSpPr>
        <p:spPr>
          <a:xfrm>
            <a:off x="1883672" y="2095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bg object 310"/>
          <p:cNvSpPr/>
          <p:nvPr/>
        </p:nvSpPr>
        <p:spPr>
          <a:xfrm>
            <a:off x="1965183" y="2051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bg object 311"/>
          <p:cNvSpPr/>
          <p:nvPr/>
        </p:nvSpPr>
        <p:spPr>
          <a:xfrm>
            <a:off x="2691356" y="16480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74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74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bg object 312"/>
          <p:cNvSpPr/>
          <p:nvPr/>
        </p:nvSpPr>
        <p:spPr>
          <a:xfrm>
            <a:off x="2852090" y="15577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30"/>
                </a:lnTo>
                <a:lnTo>
                  <a:pt x="0" y="3968"/>
                </a:lnTo>
                <a:lnTo>
                  <a:pt x="1162" y="5099"/>
                </a:lnTo>
                <a:lnTo>
                  <a:pt x="3978" y="5099"/>
                </a:lnTo>
                <a:lnTo>
                  <a:pt x="5130" y="3968"/>
                </a:lnTo>
                <a:lnTo>
                  <a:pt x="513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bg object 313"/>
          <p:cNvSpPr/>
          <p:nvPr/>
        </p:nvSpPr>
        <p:spPr>
          <a:xfrm>
            <a:off x="3014344" y="14690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85" y="0"/>
                </a:moveTo>
                <a:lnTo>
                  <a:pt x="1800" y="0"/>
                </a:lnTo>
                <a:lnTo>
                  <a:pt x="816" y="0"/>
                </a:lnTo>
                <a:lnTo>
                  <a:pt x="0" y="795"/>
                </a:lnTo>
                <a:lnTo>
                  <a:pt x="0" y="2764"/>
                </a:lnTo>
                <a:lnTo>
                  <a:pt x="816" y="3591"/>
                </a:lnTo>
                <a:lnTo>
                  <a:pt x="2785" y="3591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bg object 314"/>
          <p:cNvSpPr/>
          <p:nvPr/>
        </p:nvSpPr>
        <p:spPr>
          <a:xfrm>
            <a:off x="3096634" y="14258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bg object 315"/>
          <p:cNvSpPr/>
          <p:nvPr/>
        </p:nvSpPr>
        <p:spPr>
          <a:xfrm>
            <a:off x="3176879" y="13805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bg object 316"/>
          <p:cNvSpPr/>
          <p:nvPr/>
        </p:nvSpPr>
        <p:spPr>
          <a:xfrm>
            <a:off x="3257357" y="133553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bg object 317"/>
          <p:cNvSpPr/>
          <p:nvPr/>
        </p:nvSpPr>
        <p:spPr>
          <a:xfrm>
            <a:off x="3336568" y="128924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bg object 318"/>
          <p:cNvSpPr/>
          <p:nvPr/>
        </p:nvSpPr>
        <p:spPr>
          <a:xfrm>
            <a:off x="3419612" y="124679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bg object 319"/>
          <p:cNvSpPr/>
          <p:nvPr/>
        </p:nvSpPr>
        <p:spPr>
          <a:xfrm>
            <a:off x="3499322" y="12010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bg object 320"/>
          <p:cNvSpPr/>
          <p:nvPr/>
        </p:nvSpPr>
        <p:spPr>
          <a:xfrm>
            <a:off x="4306778" y="753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bg object 321"/>
          <p:cNvSpPr/>
          <p:nvPr/>
        </p:nvSpPr>
        <p:spPr>
          <a:xfrm>
            <a:off x="4469295" y="6649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bg object 322"/>
          <p:cNvSpPr/>
          <p:nvPr/>
        </p:nvSpPr>
        <p:spPr>
          <a:xfrm>
            <a:off x="4549006" y="619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bg object 323"/>
          <p:cNvSpPr/>
          <p:nvPr/>
        </p:nvSpPr>
        <p:spPr>
          <a:xfrm>
            <a:off x="4627976" y="5726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bg object 324"/>
          <p:cNvSpPr/>
          <p:nvPr/>
        </p:nvSpPr>
        <p:spPr>
          <a:xfrm>
            <a:off x="4705135" y="52427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84"/>
                </a:lnTo>
                <a:lnTo>
                  <a:pt x="0" y="10334"/>
                </a:lnTo>
                <a:lnTo>
                  <a:pt x="2963" y="13318"/>
                </a:lnTo>
                <a:lnTo>
                  <a:pt x="10334" y="13318"/>
                </a:lnTo>
                <a:lnTo>
                  <a:pt x="13298" y="10334"/>
                </a:lnTo>
                <a:lnTo>
                  <a:pt x="1329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bg object 325"/>
          <p:cNvSpPr/>
          <p:nvPr/>
        </p:nvSpPr>
        <p:spPr>
          <a:xfrm>
            <a:off x="4792000" y="485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bg object 326"/>
          <p:cNvSpPr/>
          <p:nvPr/>
        </p:nvSpPr>
        <p:spPr>
          <a:xfrm>
            <a:off x="4953508" y="3961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bg object 327"/>
          <p:cNvSpPr/>
          <p:nvPr/>
        </p:nvSpPr>
        <p:spPr>
          <a:xfrm>
            <a:off x="5196001" y="2621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bg object 328"/>
          <p:cNvSpPr/>
          <p:nvPr/>
        </p:nvSpPr>
        <p:spPr>
          <a:xfrm>
            <a:off x="5357477" y="17261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bg object 329"/>
          <p:cNvSpPr/>
          <p:nvPr/>
        </p:nvSpPr>
        <p:spPr>
          <a:xfrm>
            <a:off x="5437988" y="1276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bg object 330"/>
          <p:cNvSpPr/>
          <p:nvPr/>
        </p:nvSpPr>
        <p:spPr>
          <a:xfrm>
            <a:off x="1598470" y="21507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bg object 331"/>
          <p:cNvSpPr/>
          <p:nvPr/>
        </p:nvSpPr>
        <p:spPr>
          <a:xfrm>
            <a:off x="1839166" y="2014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74"/>
                </a:lnTo>
                <a:lnTo>
                  <a:pt x="806" y="3560"/>
                </a:lnTo>
                <a:lnTo>
                  <a:pt x="2785" y="3560"/>
                </a:lnTo>
                <a:lnTo>
                  <a:pt x="3581" y="277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bg object 332"/>
          <p:cNvSpPr/>
          <p:nvPr/>
        </p:nvSpPr>
        <p:spPr>
          <a:xfrm>
            <a:off x="2567137" y="16133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bg object 333"/>
          <p:cNvSpPr/>
          <p:nvPr/>
        </p:nvSpPr>
        <p:spPr>
          <a:xfrm>
            <a:off x="2645340" y="15660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bg object 334"/>
          <p:cNvSpPr/>
          <p:nvPr/>
        </p:nvSpPr>
        <p:spPr>
          <a:xfrm>
            <a:off x="2726834" y="15220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bg object 335"/>
          <p:cNvSpPr/>
          <p:nvPr/>
        </p:nvSpPr>
        <p:spPr>
          <a:xfrm>
            <a:off x="2809123" y="147885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bg object 336"/>
          <p:cNvSpPr/>
          <p:nvPr/>
        </p:nvSpPr>
        <p:spPr>
          <a:xfrm>
            <a:off x="2890387" y="14345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bg object 337"/>
          <p:cNvSpPr/>
          <p:nvPr/>
        </p:nvSpPr>
        <p:spPr>
          <a:xfrm>
            <a:off x="3131839" y="129955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bg object 338"/>
          <p:cNvSpPr/>
          <p:nvPr/>
        </p:nvSpPr>
        <p:spPr>
          <a:xfrm>
            <a:off x="3211312" y="125351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596" y="3591"/>
                </a:lnTo>
                <a:lnTo>
                  <a:pt x="4596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bg object 339"/>
          <p:cNvSpPr/>
          <p:nvPr/>
        </p:nvSpPr>
        <p:spPr>
          <a:xfrm>
            <a:off x="3292573" y="12092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bg object 340"/>
          <p:cNvSpPr/>
          <p:nvPr/>
        </p:nvSpPr>
        <p:spPr>
          <a:xfrm>
            <a:off x="3536342" y="10765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bg object 341"/>
          <p:cNvSpPr/>
          <p:nvPr/>
        </p:nvSpPr>
        <p:spPr>
          <a:xfrm>
            <a:off x="4257142" y="66783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03" y="9538"/>
                </a:lnTo>
                <a:lnTo>
                  <a:pt x="1230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bg object 342"/>
          <p:cNvSpPr/>
          <p:nvPr/>
        </p:nvSpPr>
        <p:spPr>
          <a:xfrm>
            <a:off x="4341481" y="6266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bg object 343"/>
          <p:cNvSpPr/>
          <p:nvPr/>
        </p:nvSpPr>
        <p:spPr>
          <a:xfrm>
            <a:off x="4417876" y="57754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bg object 344"/>
          <p:cNvSpPr/>
          <p:nvPr/>
        </p:nvSpPr>
        <p:spPr>
          <a:xfrm>
            <a:off x="4502982" y="5371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bg object 345"/>
          <p:cNvSpPr/>
          <p:nvPr/>
        </p:nvSpPr>
        <p:spPr>
          <a:xfrm>
            <a:off x="4583711" y="4923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bg object 346"/>
          <p:cNvSpPr/>
          <p:nvPr/>
        </p:nvSpPr>
        <p:spPr>
          <a:xfrm>
            <a:off x="4665495" y="4486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70" y="0"/>
                </a:lnTo>
                <a:lnTo>
                  <a:pt x="0" y="670"/>
                </a:lnTo>
                <a:lnTo>
                  <a:pt x="0" y="2387"/>
                </a:lnTo>
                <a:lnTo>
                  <a:pt x="67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bg object 347"/>
          <p:cNvSpPr/>
          <p:nvPr/>
        </p:nvSpPr>
        <p:spPr>
          <a:xfrm>
            <a:off x="4747523" y="4051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bg object 348"/>
          <p:cNvSpPr/>
          <p:nvPr/>
        </p:nvSpPr>
        <p:spPr>
          <a:xfrm>
            <a:off x="4828252" y="3604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bg object 349"/>
          <p:cNvSpPr/>
          <p:nvPr/>
        </p:nvSpPr>
        <p:spPr>
          <a:xfrm>
            <a:off x="4989481" y="2706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bg object 350"/>
          <p:cNvSpPr/>
          <p:nvPr/>
        </p:nvSpPr>
        <p:spPr>
          <a:xfrm>
            <a:off x="5230965" y="1355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bg object 351"/>
          <p:cNvSpPr/>
          <p:nvPr/>
        </p:nvSpPr>
        <p:spPr>
          <a:xfrm>
            <a:off x="5307862" y="86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bg object 352"/>
          <p:cNvSpPr/>
          <p:nvPr/>
        </p:nvSpPr>
        <p:spPr>
          <a:xfrm>
            <a:off x="5391426" y="45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bg object 353"/>
          <p:cNvSpPr/>
          <p:nvPr/>
        </p:nvSpPr>
        <p:spPr>
          <a:xfrm>
            <a:off x="1310966" y="22037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bg object 354"/>
          <p:cNvSpPr/>
          <p:nvPr/>
        </p:nvSpPr>
        <p:spPr>
          <a:xfrm>
            <a:off x="1471168" y="211293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bg object 355"/>
          <p:cNvSpPr/>
          <p:nvPr/>
        </p:nvSpPr>
        <p:spPr>
          <a:xfrm>
            <a:off x="1634458" y="20252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bg object 356"/>
          <p:cNvSpPr/>
          <p:nvPr/>
        </p:nvSpPr>
        <p:spPr>
          <a:xfrm>
            <a:off x="1709821" y="197508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bg object 357"/>
          <p:cNvSpPr/>
          <p:nvPr/>
        </p:nvSpPr>
        <p:spPr>
          <a:xfrm>
            <a:off x="1795938" y="193570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bg object 358"/>
          <p:cNvSpPr/>
          <p:nvPr/>
        </p:nvSpPr>
        <p:spPr>
          <a:xfrm>
            <a:off x="2522639" y="15328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bg object 359"/>
          <p:cNvSpPr/>
          <p:nvPr/>
        </p:nvSpPr>
        <p:spPr>
          <a:xfrm>
            <a:off x="2598279" y="14829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bg object 360"/>
          <p:cNvSpPr/>
          <p:nvPr/>
        </p:nvSpPr>
        <p:spPr>
          <a:xfrm>
            <a:off x="2926367" y="130909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bg object 361"/>
          <p:cNvSpPr/>
          <p:nvPr/>
        </p:nvSpPr>
        <p:spPr>
          <a:xfrm>
            <a:off x="3004562" y="12617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55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bg object 362"/>
          <p:cNvSpPr/>
          <p:nvPr/>
        </p:nvSpPr>
        <p:spPr>
          <a:xfrm>
            <a:off x="3084011" y="12157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bg object 363"/>
          <p:cNvSpPr/>
          <p:nvPr/>
        </p:nvSpPr>
        <p:spPr>
          <a:xfrm>
            <a:off x="3163746" y="11699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bg object 364"/>
          <p:cNvSpPr/>
          <p:nvPr/>
        </p:nvSpPr>
        <p:spPr>
          <a:xfrm>
            <a:off x="3241156" y="112187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2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2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bg object 365"/>
          <p:cNvSpPr/>
          <p:nvPr/>
        </p:nvSpPr>
        <p:spPr>
          <a:xfrm>
            <a:off x="3316273" y="107148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282"/>
                </a:lnTo>
                <a:lnTo>
                  <a:pt x="0" y="21842"/>
                </a:lnTo>
                <a:lnTo>
                  <a:pt x="6303" y="28156"/>
                </a:lnTo>
                <a:lnTo>
                  <a:pt x="21863" y="28156"/>
                </a:lnTo>
                <a:lnTo>
                  <a:pt x="28145" y="21842"/>
                </a:lnTo>
                <a:lnTo>
                  <a:pt x="28145" y="6282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bg object 366"/>
          <p:cNvSpPr/>
          <p:nvPr/>
        </p:nvSpPr>
        <p:spPr>
          <a:xfrm>
            <a:off x="3410842" y="10405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bg object 367"/>
          <p:cNvSpPr/>
          <p:nvPr/>
        </p:nvSpPr>
        <p:spPr>
          <a:xfrm>
            <a:off x="4056026" y="6817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bg object 368"/>
          <p:cNvSpPr/>
          <p:nvPr/>
        </p:nvSpPr>
        <p:spPr>
          <a:xfrm>
            <a:off x="4135234" y="6354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bg object 369"/>
          <p:cNvSpPr/>
          <p:nvPr/>
        </p:nvSpPr>
        <p:spPr>
          <a:xfrm>
            <a:off x="4209848" y="58453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bg object 370"/>
          <p:cNvSpPr/>
          <p:nvPr/>
        </p:nvSpPr>
        <p:spPr>
          <a:xfrm>
            <a:off x="4286746" y="53593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86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86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bg object 371"/>
          <p:cNvSpPr/>
          <p:nvPr/>
        </p:nvSpPr>
        <p:spPr>
          <a:xfrm>
            <a:off x="4373893" y="49756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bg object 372"/>
          <p:cNvSpPr/>
          <p:nvPr/>
        </p:nvSpPr>
        <p:spPr>
          <a:xfrm>
            <a:off x="4459248" y="4574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bg object 373"/>
          <p:cNvSpPr/>
          <p:nvPr/>
        </p:nvSpPr>
        <p:spPr>
          <a:xfrm>
            <a:off x="5187231" y="5588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bg object 374"/>
          <p:cNvSpPr/>
          <p:nvPr/>
        </p:nvSpPr>
        <p:spPr>
          <a:xfrm>
            <a:off x="5264128" y="72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bg object 375"/>
          <p:cNvSpPr/>
          <p:nvPr/>
        </p:nvSpPr>
        <p:spPr>
          <a:xfrm>
            <a:off x="1105222" y="22130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bg object 376"/>
          <p:cNvSpPr/>
          <p:nvPr/>
        </p:nvSpPr>
        <p:spPr>
          <a:xfrm>
            <a:off x="1183924" y="21662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8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bg object 377"/>
          <p:cNvSpPr/>
          <p:nvPr/>
        </p:nvSpPr>
        <p:spPr>
          <a:xfrm>
            <a:off x="1266460" y="21232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bg object 378"/>
          <p:cNvSpPr/>
          <p:nvPr/>
        </p:nvSpPr>
        <p:spPr>
          <a:xfrm>
            <a:off x="1345928" y="20771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bg object 379"/>
          <p:cNvSpPr/>
          <p:nvPr/>
        </p:nvSpPr>
        <p:spPr>
          <a:xfrm>
            <a:off x="1418986" y="202476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bg object 380"/>
          <p:cNvSpPr/>
          <p:nvPr/>
        </p:nvSpPr>
        <p:spPr>
          <a:xfrm>
            <a:off x="1589691" y="19444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bg object 381"/>
          <p:cNvSpPr/>
          <p:nvPr/>
        </p:nvSpPr>
        <p:spPr>
          <a:xfrm>
            <a:off x="1668141" y="18974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30"/>
                </a:lnTo>
                <a:lnTo>
                  <a:pt x="0" y="3978"/>
                </a:lnTo>
                <a:lnTo>
                  <a:pt x="1141" y="5109"/>
                </a:lnTo>
                <a:lnTo>
                  <a:pt x="396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bg object 382"/>
          <p:cNvSpPr/>
          <p:nvPr/>
        </p:nvSpPr>
        <p:spPr>
          <a:xfrm>
            <a:off x="2558378" y="140713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bg object 383"/>
          <p:cNvSpPr/>
          <p:nvPr/>
        </p:nvSpPr>
        <p:spPr>
          <a:xfrm>
            <a:off x="2719879" y="13176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bg object 384"/>
          <p:cNvSpPr/>
          <p:nvPr/>
        </p:nvSpPr>
        <p:spPr>
          <a:xfrm>
            <a:off x="2881115" y="12278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bg object 385"/>
          <p:cNvSpPr/>
          <p:nvPr/>
        </p:nvSpPr>
        <p:spPr>
          <a:xfrm>
            <a:off x="2958776" y="11800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bg object 386"/>
          <p:cNvSpPr/>
          <p:nvPr/>
        </p:nvSpPr>
        <p:spPr>
          <a:xfrm>
            <a:off x="3036710" y="11324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63"/>
                </a:lnTo>
                <a:lnTo>
                  <a:pt x="0" y="10334"/>
                </a:lnTo>
                <a:lnTo>
                  <a:pt x="2963" y="13298"/>
                </a:lnTo>
                <a:lnTo>
                  <a:pt x="10334" y="13298"/>
                </a:lnTo>
                <a:lnTo>
                  <a:pt x="13298" y="10334"/>
                </a:lnTo>
                <a:lnTo>
                  <a:pt x="1329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bg object 387"/>
          <p:cNvSpPr/>
          <p:nvPr/>
        </p:nvSpPr>
        <p:spPr>
          <a:xfrm>
            <a:off x="3121031" y="109126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bg object 388"/>
          <p:cNvSpPr/>
          <p:nvPr/>
        </p:nvSpPr>
        <p:spPr>
          <a:xfrm>
            <a:off x="3200745" y="10454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115" y="0"/>
                </a:lnTo>
                <a:lnTo>
                  <a:pt x="1853" y="0"/>
                </a:lnTo>
                <a:lnTo>
                  <a:pt x="0" y="1832"/>
                </a:lnTo>
                <a:lnTo>
                  <a:pt x="0" y="6355"/>
                </a:lnTo>
                <a:lnTo>
                  <a:pt x="1853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bg object 389"/>
          <p:cNvSpPr/>
          <p:nvPr/>
        </p:nvSpPr>
        <p:spPr>
          <a:xfrm>
            <a:off x="3281252" y="10004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bg object 390"/>
          <p:cNvSpPr/>
          <p:nvPr/>
        </p:nvSpPr>
        <p:spPr>
          <a:xfrm>
            <a:off x="3365300" y="9590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612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612" y="2041"/>
                </a:lnTo>
                <a:lnTo>
                  <a:pt x="2073" y="1591"/>
                </a:lnTo>
                <a:lnTo>
                  <a:pt x="2073" y="460"/>
                </a:lnTo>
                <a:lnTo>
                  <a:pt x="1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bg object 391"/>
          <p:cNvSpPr/>
          <p:nvPr/>
        </p:nvSpPr>
        <p:spPr>
          <a:xfrm>
            <a:off x="3850554" y="69126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bg object 392"/>
          <p:cNvSpPr/>
          <p:nvPr/>
        </p:nvSpPr>
        <p:spPr>
          <a:xfrm>
            <a:off x="4092540" y="5567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bg object 393"/>
          <p:cNvSpPr/>
          <p:nvPr/>
        </p:nvSpPr>
        <p:spPr>
          <a:xfrm>
            <a:off x="4165070" y="50378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17" y="0"/>
                </a:moveTo>
                <a:lnTo>
                  <a:pt x="8722" y="0"/>
                </a:lnTo>
                <a:lnTo>
                  <a:pt x="3905" y="0"/>
                </a:lnTo>
                <a:lnTo>
                  <a:pt x="0" y="3905"/>
                </a:lnTo>
                <a:lnTo>
                  <a:pt x="0" y="13507"/>
                </a:lnTo>
                <a:lnTo>
                  <a:pt x="3905" y="17413"/>
                </a:lnTo>
                <a:lnTo>
                  <a:pt x="1351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bg object 394"/>
          <p:cNvSpPr/>
          <p:nvPr/>
        </p:nvSpPr>
        <p:spPr>
          <a:xfrm>
            <a:off x="4239947" y="45313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38" y="0"/>
                </a:moveTo>
                <a:lnTo>
                  <a:pt x="14596" y="0"/>
                </a:lnTo>
                <a:lnTo>
                  <a:pt x="6523" y="0"/>
                </a:lnTo>
                <a:lnTo>
                  <a:pt x="0" y="6523"/>
                </a:lnTo>
                <a:lnTo>
                  <a:pt x="0" y="22658"/>
                </a:lnTo>
                <a:lnTo>
                  <a:pt x="6523" y="29192"/>
                </a:lnTo>
                <a:lnTo>
                  <a:pt x="22638" y="29192"/>
                </a:lnTo>
                <a:lnTo>
                  <a:pt x="29171" y="22658"/>
                </a:lnTo>
                <a:lnTo>
                  <a:pt x="29171" y="6523"/>
                </a:lnTo>
                <a:lnTo>
                  <a:pt x="22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bg object 395"/>
          <p:cNvSpPr/>
          <p:nvPr/>
        </p:nvSpPr>
        <p:spPr>
          <a:xfrm>
            <a:off x="4324527" y="4122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bg object 396"/>
          <p:cNvSpPr/>
          <p:nvPr/>
        </p:nvSpPr>
        <p:spPr>
          <a:xfrm>
            <a:off x="4413707" y="37590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bg object 397"/>
          <p:cNvSpPr/>
          <p:nvPr/>
        </p:nvSpPr>
        <p:spPr>
          <a:xfrm>
            <a:off x="4496509" y="33320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bg object 398"/>
          <p:cNvSpPr/>
          <p:nvPr/>
        </p:nvSpPr>
        <p:spPr>
          <a:xfrm>
            <a:off x="4657745" y="2434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bg object 399"/>
          <p:cNvSpPr/>
          <p:nvPr/>
        </p:nvSpPr>
        <p:spPr>
          <a:xfrm>
            <a:off x="4737982" y="1981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bg object 400"/>
          <p:cNvSpPr/>
          <p:nvPr/>
        </p:nvSpPr>
        <p:spPr>
          <a:xfrm>
            <a:off x="4899724" y="10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bg object 401"/>
          <p:cNvSpPr/>
          <p:nvPr/>
        </p:nvSpPr>
        <p:spPr>
          <a:xfrm>
            <a:off x="5061200" y="193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bg object 402"/>
          <p:cNvSpPr/>
          <p:nvPr/>
        </p:nvSpPr>
        <p:spPr>
          <a:xfrm>
            <a:off x="898209" y="22210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bg object 403"/>
          <p:cNvSpPr/>
          <p:nvPr/>
        </p:nvSpPr>
        <p:spPr>
          <a:xfrm>
            <a:off x="968462" y="21657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73"/>
                </a:lnTo>
                <a:lnTo>
                  <a:pt x="5151" y="23025"/>
                </a:lnTo>
                <a:lnTo>
                  <a:pt x="17884" y="23025"/>
                </a:lnTo>
                <a:lnTo>
                  <a:pt x="23035" y="17873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bg object 404"/>
          <p:cNvSpPr/>
          <p:nvPr/>
        </p:nvSpPr>
        <p:spPr>
          <a:xfrm>
            <a:off x="1056882" y="21286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bg object 405"/>
          <p:cNvSpPr/>
          <p:nvPr/>
        </p:nvSpPr>
        <p:spPr>
          <a:xfrm>
            <a:off x="1140445" y="208675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bg object 406"/>
          <p:cNvSpPr/>
          <p:nvPr/>
        </p:nvSpPr>
        <p:spPr>
          <a:xfrm>
            <a:off x="1221189" y="20419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bg object 407"/>
          <p:cNvSpPr/>
          <p:nvPr/>
        </p:nvSpPr>
        <p:spPr>
          <a:xfrm>
            <a:off x="1293998" y="198929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bg object 408"/>
          <p:cNvSpPr/>
          <p:nvPr/>
        </p:nvSpPr>
        <p:spPr>
          <a:xfrm>
            <a:off x="1382680" y="19524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bg object 409"/>
          <p:cNvSpPr/>
          <p:nvPr/>
        </p:nvSpPr>
        <p:spPr>
          <a:xfrm>
            <a:off x="1464197" y="1908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bg object 410"/>
          <p:cNvSpPr/>
          <p:nvPr/>
        </p:nvSpPr>
        <p:spPr>
          <a:xfrm>
            <a:off x="1544681" y="18634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bg object 411"/>
          <p:cNvSpPr/>
          <p:nvPr/>
        </p:nvSpPr>
        <p:spPr>
          <a:xfrm>
            <a:off x="1620307" y="18135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bg object 412"/>
          <p:cNvSpPr/>
          <p:nvPr/>
        </p:nvSpPr>
        <p:spPr>
          <a:xfrm>
            <a:off x="1704893" y="17726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bg object 413"/>
          <p:cNvSpPr/>
          <p:nvPr/>
        </p:nvSpPr>
        <p:spPr>
          <a:xfrm>
            <a:off x="2594110" y="1281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bg object 414"/>
          <p:cNvSpPr/>
          <p:nvPr/>
        </p:nvSpPr>
        <p:spPr>
          <a:xfrm>
            <a:off x="2833280" y="114402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47"/>
                </a:lnTo>
                <a:lnTo>
                  <a:pt x="7664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bg object 415"/>
          <p:cNvSpPr/>
          <p:nvPr/>
        </p:nvSpPr>
        <p:spPr>
          <a:xfrm>
            <a:off x="2913234" y="109848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62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62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bg object 416"/>
          <p:cNvSpPr/>
          <p:nvPr/>
        </p:nvSpPr>
        <p:spPr>
          <a:xfrm>
            <a:off x="2993720" y="105347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58" y="7559"/>
                </a:lnTo>
                <a:lnTo>
                  <a:pt x="9758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bg object 417"/>
          <p:cNvSpPr/>
          <p:nvPr/>
        </p:nvSpPr>
        <p:spPr>
          <a:xfrm>
            <a:off x="3065779" y="100001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46" y="0"/>
                </a:moveTo>
                <a:lnTo>
                  <a:pt x="13559" y="0"/>
                </a:lnTo>
                <a:lnTo>
                  <a:pt x="6073" y="0"/>
                </a:lnTo>
                <a:lnTo>
                  <a:pt x="0" y="6094"/>
                </a:lnTo>
                <a:lnTo>
                  <a:pt x="0" y="21077"/>
                </a:lnTo>
                <a:lnTo>
                  <a:pt x="6073" y="27140"/>
                </a:lnTo>
                <a:lnTo>
                  <a:pt x="21046" y="27140"/>
                </a:lnTo>
                <a:lnTo>
                  <a:pt x="27140" y="21077"/>
                </a:lnTo>
                <a:lnTo>
                  <a:pt x="27140" y="6094"/>
                </a:lnTo>
                <a:lnTo>
                  <a:pt x="21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bg object 418"/>
          <p:cNvSpPr/>
          <p:nvPr/>
        </p:nvSpPr>
        <p:spPr>
          <a:xfrm>
            <a:off x="3153179" y="96191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bg object 419"/>
          <p:cNvSpPr/>
          <p:nvPr/>
        </p:nvSpPr>
        <p:spPr>
          <a:xfrm>
            <a:off x="3233154" y="91639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bg object 420"/>
          <p:cNvSpPr/>
          <p:nvPr/>
        </p:nvSpPr>
        <p:spPr>
          <a:xfrm>
            <a:off x="3320554" y="8782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bg object 421"/>
          <p:cNvSpPr/>
          <p:nvPr/>
        </p:nvSpPr>
        <p:spPr>
          <a:xfrm>
            <a:off x="3634307" y="69003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5894" y="0"/>
                </a:moveTo>
                <a:lnTo>
                  <a:pt x="10261" y="0"/>
                </a:lnTo>
                <a:lnTo>
                  <a:pt x="4607" y="0"/>
                </a:lnTo>
                <a:lnTo>
                  <a:pt x="0" y="4596"/>
                </a:lnTo>
                <a:lnTo>
                  <a:pt x="0" y="15894"/>
                </a:lnTo>
                <a:lnTo>
                  <a:pt x="4607" y="20491"/>
                </a:lnTo>
                <a:lnTo>
                  <a:pt x="15894" y="20491"/>
                </a:lnTo>
                <a:lnTo>
                  <a:pt x="20501" y="15894"/>
                </a:lnTo>
                <a:lnTo>
                  <a:pt x="20501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bg object 422"/>
          <p:cNvSpPr/>
          <p:nvPr/>
        </p:nvSpPr>
        <p:spPr>
          <a:xfrm>
            <a:off x="4046492" y="474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bg object 423"/>
          <p:cNvSpPr/>
          <p:nvPr/>
        </p:nvSpPr>
        <p:spPr>
          <a:xfrm>
            <a:off x="4111871" y="4145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37" y="0"/>
                </a:moveTo>
                <a:lnTo>
                  <a:pt x="17151" y="0"/>
                </a:lnTo>
                <a:lnTo>
                  <a:pt x="7685" y="0"/>
                </a:lnTo>
                <a:lnTo>
                  <a:pt x="0" y="7685"/>
                </a:lnTo>
                <a:lnTo>
                  <a:pt x="0" y="26637"/>
                </a:lnTo>
                <a:lnTo>
                  <a:pt x="7685" y="34323"/>
                </a:lnTo>
                <a:lnTo>
                  <a:pt x="2663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bg object 424"/>
          <p:cNvSpPr/>
          <p:nvPr/>
        </p:nvSpPr>
        <p:spPr>
          <a:xfrm>
            <a:off x="4200810" y="37801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15"/>
                </a:lnTo>
                <a:lnTo>
                  <a:pt x="13926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bg object 425"/>
          <p:cNvSpPr/>
          <p:nvPr/>
        </p:nvSpPr>
        <p:spPr>
          <a:xfrm>
            <a:off x="4281560" y="33327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894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3999"/>
                </a:lnTo>
                <a:lnTo>
                  <a:pt x="0" y="13894"/>
                </a:lnTo>
                <a:lnTo>
                  <a:pt x="3999" y="17915"/>
                </a:lnTo>
                <a:lnTo>
                  <a:pt x="13894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bg object 426"/>
          <p:cNvSpPr/>
          <p:nvPr/>
        </p:nvSpPr>
        <p:spPr>
          <a:xfrm>
            <a:off x="4369735" y="2959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bg object 427"/>
          <p:cNvSpPr/>
          <p:nvPr/>
        </p:nvSpPr>
        <p:spPr>
          <a:xfrm>
            <a:off x="4528656" y="20385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bg object 428"/>
          <p:cNvSpPr/>
          <p:nvPr/>
        </p:nvSpPr>
        <p:spPr>
          <a:xfrm>
            <a:off x="4609145" y="1588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bg object 429"/>
          <p:cNvSpPr/>
          <p:nvPr/>
        </p:nvSpPr>
        <p:spPr>
          <a:xfrm>
            <a:off x="4691937" y="11613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bg object 430"/>
          <p:cNvSpPr/>
          <p:nvPr/>
        </p:nvSpPr>
        <p:spPr>
          <a:xfrm>
            <a:off x="4773700" y="724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bg object 431"/>
          <p:cNvSpPr/>
          <p:nvPr/>
        </p:nvSpPr>
        <p:spPr>
          <a:xfrm>
            <a:off x="691964" y="2229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bg object 432"/>
          <p:cNvSpPr/>
          <p:nvPr/>
        </p:nvSpPr>
        <p:spPr>
          <a:xfrm>
            <a:off x="772194" y="21845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bg object 433"/>
          <p:cNvSpPr/>
          <p:nvPr/>
        </p:nvSpPr>
        <p:spPr>
          <a:xfrm>
            <a:off x="851923" y="213872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bg object 434"/>
          <p:cNvSpPr/>
          <p:nvPr/>
        </p:nvSpPr>
        <p:spPr>
          <a:xfrm>
            <a:off x="928060" y="208938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24"/>
                </a:lnTo>
                <a:lnTo>
                  <a:pt x="1112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bg object 435"/>
          <p:cNvSpPr/>
          <p:nvPr/>
        </p:nvSpPr>
        <p:spPr>
          <a:xfrm>
            <a:off x="1011109" y="204692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bg object 436"/>
          <p:cNvSpPr/>
          <p:nvPr/>
        </p:nvSpPr>
        <p:spPr>
          <a:xfrm>
            <a:off x="1087498" y="1997820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4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bg object 437"/>
          <p:cNvSpPr/>
          <p:nvPr/>
        </p:nvSpPr>
        <p:spPr>
          <a:xfrm>
            <a:off x="1176431" y="19612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bg object 438"/>
          <p:cNvSpPr/>
          <p:nvPr/>
        </p:nvSpPr>
        <p:spPr>
          <a:xfrm>
            <a:off x="1256160" y="19154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bg object 439"/>
          <p:cNvSpPr/>
          <p:nvPr/>
        </p:nvSpPr>
        <p:spPr>
          <a:xfrm>
            <a:off x="1338183" y="18719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bg object 440"/>
          <p:cNvSpPr/>
          <p:nvPr/>
        </p:nvSpPr>
        <p:spPr>
          <a:xfrm>
            <a:off x="1416102" y="18244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72" y="5560"/>
                </a:lnTo>
                <a:lnTo>
                  <a:pt x="7172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bg object 441"/>
          <p:cNvSpPr/>
          <p:nvPr/>
        </p:nvSpPr>
        <p:spPr>
          <a:xfrm>
            <a:off x="1494552" y="17773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800"/>
                </a:lnTo>
                <a:lnTo>
                  <a:pt x="9141" y="11800"/>
                </a:lnTo>
                <a:lnTo>
                  <a:pt x="11769" y="9151"/>
                </a:lnTo>
                <a:lnTo>
                  <a:pt x="11769" y="2649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bg object 442"/>
          <p:cNvSpPr/>
          <p:nvPr/>
        </p:nvSpPr>
        <p:spPr>
          <a:xfrm>
            <a:off x="1576575" y="173387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bg object 443"/>
          <p:cNvSpPr/>
          <p:nvPr/>
        </p:nvSpPr>
        <p:spPr>
          <a:xfrm>
            <a:off x="1660902" y="169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70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70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bg object 444"/>
          <p:cNvSpPr/>
          <p:nvPr/>
        </p:nvSpPr>
        <p:spPr>
          <a:xfrm>
            <a:off x="2468589" y="1245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bg object 445"/>
          <p:cNvSpPr/>
          <p:nvPr/>
        </p:nvSpPr>
        <p:spPr>
          <a:xfrm>
            <a:off x="2628310" y="115407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bg object 446"/>
          <p:cNvSpPr/>
          <p:nvPr/>
        </p:nvSpPr>
        <p:spPr>
          <a:xfrm>
            <a:off x="2790562" y="10653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bg object 447"/>
          <p:cNvSpPr/>
          <p:nvPr/>
        </p:nvSpPr>
        <p:spPr>
          <a:xfrm>
            <a:off x="2869773" y="101903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bg object 448"/>
          <p:cNvSpPr/>
          <p:nvPr/>
        </p:nvSpPr>
        <p:spPr>
          <a:xfrm>
            <a:off x="2949749" y="9734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87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87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bg object 449"/>
          <p:cNvSpPr/>
          <p:nvPr/>
        </p:nvSpPr>
        <p:spPr>
          <a:xfrm>
            <a:off x="3030499" y="9287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bg object 450"/>
          <p:cNvSpPr/>
          <p:nvPr/>
        </p:nvSpPr>
        <p:spPr>
          <a:xfrm>
            <a:off x="3111490" y="88424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06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bg object 451"/>
          <p:cNvSpPr/>
          <p:nvPr/>
        </p:nvSpPr>
        <p:spPr>
          <a:xfrm>
            <a:off x="3183787" y="83104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bg object 452"/>
          <p:cNvSpPr/>
          <p:nvPr/>
        </p:nvSpPr>
        <p:spPr>
          <a:xfrm>
            <a:off x="3275805" y="7975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bg object 453"/>
          <p:cNvSpPr/>
          <p:nvPr/>
        </p:nvSpPr>
        <p:spPr>
          <a:xfrm>
            <a:off x="3357309" y="75356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bg object 454"/>
          <p:cNvSpPr/>
          <p:nvPr/>
        </p:nvSpPr>
        <p:spPr>
          <a:xfrm>
            <a:off x="3438059" y="7088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bg object 455"/>
          <p:cNvSpPr/>
          <p:nvPr/>
        </p:nvSpPr>
        <p:spPr>
          <a:xfrm>
            <a:off x="3599295" y="6190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bg object 456"/>
          <p:cNvSpPr/>
          <p:nvPr/>
        </p:nvSpPr>
        <p:spPr>
          <a:xfrm>
            <a:off x="3761037" y="5297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bg object 457"/>
          <p:cNvSpPr/>
          <p:nvPr/>
        </p:nvSpPr>
        <p:spPr>
          <a:xfrm>
            <a:off x="3841522" y="4847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bg object 458"/>
          <p:cNvSpPr/>
          <p:nvPr/>
        </p:nvSpPr>
        <p:spPr>
          <a:xfrm>
            <a:off x="4002489" y="3947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bg object 459"/>
          <p:cNvSpPr/>
          <p:nvPr/>
        </p:nvSpPr>
        <p:spPr>
          <a:xfrm>
            <a:off x="4071973" y="33871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86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bg object 460"/>
          <p:cNvSpPr/>
          <p:nvPr/>
        </p:nvSpPr>
        <p:spPr>
          <a:xfrm>
            <a:off x="4158113" y="2993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22" y="0"/>
                </a:moveTo>
                <a:lnTo>
                  <a:pt x="6889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22" y="13821"/>
                </a:lnTo>
                <a:lnTo>
                  <a:pt x="13800" y="10743"/>
                </a:lnTo>
                <a:lnTo>
                  <a:pt x="13800" y="3109"/>
                </a:lnTo>
                <a:lnTo>
                  <a:pt x="10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bg object 461"/>
          <p:cNvSpPr/>
          <p:nvPr/>
        </p:nvSpPr>
        <p:spPr>
          <a:xfrm>
            <a:off x="4231690" y="24739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42" y="0"/>
                </a:moveTo>
                <a:lnTo>
                  <a:pt x="14062" y="0"/>
                </a:lnTo>
                <a:lnTo>
                  <a:pt x="6282" y="0"/>
                </a:lnTo>
                <a:lnTo>
                  <a:pt x="0" y="6313"/>
                </a:lnTo>
                <a:lnTo>
                  <a:pt x="0" y="21863"/>
                </a:lnTo>
                <a:lnTo>
                  <a:pt x="6282" y="28177"/>
                </a:lnTo>
                <a:lnTo>
                  <a:pt x="21842" y="28177"/>
                </a:lnTo>
                <a:lnTo>
                  <a:pt x="28156" y="21863"/>
                </a:lnTo>
                <a:lnTo>
                  <a:pt x="28156" y="6313"/>
                </a:lnTo>
                <a:lnTo>
                  <a:pt x="21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bg object 462"/>
          <p:cNvSpPr/>
          <p:nvPr/>
        </p:nvSpPr>
        <p:spPr>
          <a:xfrm>
            <a:off x="4323948" y="2141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bg object 463"/>
          <p:cNvSpPr/>
          <p:nvPr/>
        </p:nvSpPr>
        <p:spPr>
          <a:xfrm>
            <a:off x="4649219" y="3743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bg object 464"/>
          <p:cNvSpPr/>
          <p:nvPr/>
        </p:nvSpPr>
        <p:spPr>
          <a:xfrm>
            <a:off x="486489" y="22393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bg object 465"/>
          <p:cNvSpPr/>
          <p:nvPr/>
        </p:nvSpPr>
        <p:spPr>
          <a:xfrm>
            <a:off x="560314" y="218766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30"/>
                </a:lnTo>
                <a:lnTo>
                  <a:pt x="3214" y="14334"/>
                </a:lnTo>
                <a:lnTo>
                  <a:pt x="1113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bg object 466"/>
          <p:cNvSpPr/>
          <p:nvPr/>
        </p:nvSpPr>
        <p:spPr>
          <a:xfrm>
            <a:off x="645415" y="21472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bg object 467"/>
          <p:cNvSpPr/>
          <p:nvPr/>
        </p:nvSpPr>
        <p:spPr>
          <a:xfrm>
            <a:off x="726932" y="21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bg object 468"/>
          <p:cNvSpPr/>
          <p:nvPr/>
        </p:nvSpPr>
        <p:spPr>
          <a:xfrm>
            <a:off x="809207" y="20600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bg object 469"/>
          <p:cNvSpPr/>
          <p:nvPr/>
        </p:nvSpPr>
        <p:spPr>
          <a:xfrm>
            <a:off x="889954" y="2015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bg object 470"/>
          <p:cNvSpPr/>
          <p:nvPr/>
        </p:nvSpPr>
        <p:spPr>
          <a:xfrm>
            <a:off x="968908" y="196872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bg object 471"/>
          <p:cNvSpPr/>
          <p:nvPr/>
        </p:nvSpPr>
        <p:spPr>
          <a:xfrm>
            <a:off x="1033013" y="190734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49"/>
                </a:lnTo>
                <a:lnTo>
                  <a:pt x="1488" y="11573"/>
                </a:lnTo>
                <a:lnTo>
                  <a:pt x="0" y="18952"/>
                </a:lnTo>
                <a:lnTo>
                  <a:pt x="1488" y="26318"/>
                </a:lnTo>
                <a:lnTo>
                  <a:pt x="5548" y="32336"/>
                </a:lnTo>
                <a:lnTo>
                  <a:pt x="11569" y="36395"/>
                </a:lnTo>
                <a:lnTo>
                  <a:pt x="18941" y="37883"/>
                </a:lnTo>
                <a:lnTo>
                  <a:pt x="26314" y="36395"/>
                </a:lnTo>
                <a:lnTo>
                  <a:pt x="32335" y="32336"/>
                </a:lnTo>
                <a:lnTo>
                  <a:pt x="36394" y="26318"/>
                </a:lnTo>
                <a:lnTo>
                  <a:pt x="37883" y="18952"/>
                </a:lnTo>
                <a:lnTo>
                  <a:pt x="36394" y="11573"/>
                </a:lnTo>
                <a:lnTo>
                  <a:pt x="32335" y="5549"/>
                </a:lnTo>
                <a:lnTo>
                  <a:pt x="26314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bg object 472"/>
          <p:cNvSpPr/>
          <p:nvPr/>
        </p:nvSpPr>
        <p:spPr>
          <a:xfrm>
            <a:off x="1130136" y="187897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099"/>
                </a:lnTo>
                <a:lnTo>
                  <a:pt x="3978" y="5099"/>
                </a:lnTo>
                <a:lnTo>
                  <a:pt x="5120" y="3968"/>
                </a:lnTo>
                <a:lnTo>
                  <a:pt x="512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bg object 473"/>
          <p:cNvSpPr/>
          <p:nvPr/>
        </p:nvSpPr>
        <p:spPr>
          <a:xfrm>
            <a:off x="1211393" y="183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bg object 474"/>
          <p:cNvSpPr/>
          <p:nvPr/>
        </p:nvSpPr>
        <p:spPr>
          <a:xfrm>
            <a:off x="1293163" y="17909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bg object 475"/>
          <p:cNvSpPr/>
          <p:nvPr/>
        </p:nvSpPr>
        <p:spPr>
          <a:xfrm>
            <a:off x="1374683" y="17469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bg object 476"/>
          <p:cNvSpPr/>
          <p:nvPr/>
        </p:nvSpPr>
        <p:spPr>
          <a:xfrm>
            <a:off x="1450298" y="16971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bg object 477"/>
          <p:cNvSpPr/>
          <p:nvPr/>
        </p:nvSpPr>
        <p:spPr>
          <a:xfrm>
            <a:off x="1533356" y="1654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bg object 478"/>
          <p:cNvSpPr/>
          <p:nvPr/>
        </p:nvSpPr>
        <p:spPr>
          <a:xfrm>
            <a:off x="1616143" y="16119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bg object 479"/>
          <p:cNvSpPr/>
          <p:nvPr/>
        </p:nvSpPr>
        <p:spPr>
          <a:xfrm>
            <a:off x="2338998" y="120529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bg object 480"/>
          <p:cNvSpPr/>
          <p:nvPr/>
        </p:nvSpPr>
        <p:spPr>
          <a:xfrm>
            <a:off x="2424356" y="11651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bg object 481"/>
          <p:cNvSpPr/>
          <p:nvPr/>
        </p:nvSpPr>
        <p:spPr>
          <a:xfrm>
            <a:off x="2580726" y="107050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55" y="10764"/>
                </a:lnTo>
                <a:lnTo>
                  <a:pt x="10764" y="8355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bg object 482"/>
          <p:cNvSpPr/>
          <p:nvPr/>
        </p:nvSpPr>
        <p:spPr>
          <a:xfrm>
            <a:off x="2665829" y="1030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bg object 483"/>
          <p:cNvSpPr/>
          <p:nvPr/>
        </p:nvSpPr>
        <p:spPr>
          <a:xfrm>
            <a:off x="2747334" y="9861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bg object 484"/>
          <p:cNvSpPr/>
          <p:nvPr/>
        </p:nvSpPr>
        <p:spPr>
          <a:xfrm>
            <a:off x="2827571" y="9408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bg object 485"/>
          <p:cNvSpPr/>
          <p:nvPr/>
        </p:nvSpPr>
        <p:spPr>
          <a:xfrm>
            <a:off x="2989048" y="85132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bg object 486"/>
          <p:cNvSpPr/>
          <p:nvPr/>
        </p:nvSpPr>
        <p:spPr>
          <a:xfrm>
            <a:off x="3066479" y="80325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bg object 487"/>
          <p:cNvSpPr/>
          <p:nvPr/>
        </p:nvSpPr>
        <p:spPr>
          <a:xfrm>
            <a:off x="3149282" y="760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bg object 488"/>
          <p:cNvSpPr/>
          <p:nvPr/>
        </p:nvSpPr>
        <p:spPr>
          <a:xfrm>
            <a:off x="3231037" y="7167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bg object 489"/>
          <p:cNvSpPr/>
          <p:nvPr/>
        </p:nvSpPr>
        <p:spPr>
          <a:xfrm>
            <a:off x="3305890" y="66614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bg object 490"/>
          <p:cNvSpPr/>
          <p:nvPr/>
        </p:nvSpPr>
        <p:spPr>
          <a:xfrm>
            <a:off x="3386640" y="62140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078"/>
                </a:lnTo>
                <a:lnTo>
                  <a:pt x="0" y="10711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bg object 491"/>
          <p:cNvSpPr/>
          <p:nvPr/>
        </p:nvSpPr>
        <p:spPr>
          <a:xfrm>
            <a:off x="3473798" y="583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bg object 492"/>
          <p:cNvSpPr/>
          <p:nvPr/>
        </p:nvSpPr>
        <p:spPr>
          <a:xfrm>
            <a:off x="3553512" y="5372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76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bg object 493"/>
          <p:cNvSpPr/>
          <p:nvPr/>
        </p:nvSpPr>
        <p:spPr>
          <a:xfrm>
            <a:off x="3635027" y="4932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bg object 494"/>
          <p:cNvSpPr/>
          <p:nvPr/>
        </p:nvSpPr>
        <p:spPr>
          <a:xfrm>
            <a:off x="3713209" y="4459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bg object 495"/>
          <p:cNvSpPr/>
          <p:nvPr/>
        </p:nvSpPr>
        <p:spPr>
          <a:xfrm>
            <a:off x="3795237" y="402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21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21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bg object 496"/>
          <p:cNvSpPr/>
          <p:nvPr/>
        </p:nvSpPr>
        <p:spPr>
          <a:xfrm>
            <a:off x="4029035" y="25974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71" y="0"/>
                </a:moveTo>
                <a:lnTo>
                  <a:pt x="10470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0994"/>
                </a:lnTo>
                <a:lnTo>
                  <a:pt x="16271" y="20994"/>
                </a:lnTo>
                <a:lnTo>
                  <a:pt x="20973" y="16303"/>
                </a:lnTo>
                <a:lnTo>
                  <a:pt x="20973" y="4690"/>
                </a:lnTo>
                <a:lnTo>
                  <a:pt x="16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bg object 497"/>
          <p:cNvSpPr/>
          <p:nvPr/>
        </p:nvSpPr>
        <p:spPr>
          <a:xfrm>
            <a:off x="4116424" y="221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bg object 498"/>
          <p:cNvSpPr/>
          <p:nvPr/>
        </p:nvSpPr>
        <p:spPr>
          <a:xfrm>
            <a:off x="4199468" y="1792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bg object 499"/>
          <p:cNvSpPr/>
          <p:nvPr/>
        </p:nvSpPr>
        <p:spPr>
          <a:xfrm>
            <a:off x="4281496" y="135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bg object 500"/>
          <p:cNvSpPr/>
          <p:nvPr/>
        </p:nvSpPr>
        <p:spPr>
          <a:xfrm>
            <a:off x="360987" y="22033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bg object 501"/>
          <p:cNvSpPr/>
          <p:nvPr/>
        </p:nvSpPr>
        <p:spPr>
          <a:xfrm>
            <a:off x="436865" y="21537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bg object 502"/>
          <p:cNvSpPr/>
          <p:nvPr/>
        </p:nvSpPr>
        <p:spPr>
          <a:xfrm>
            <a:off x="513765" y="210513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20" y="0"/>
                </a:lnTo>
                <a:lnTo>
                  <a:pt x="0" y="3999"/>
                </a:lnTo>
                <a:lnTo>
                  <a:pt x="0" y="13894"/>
                </a:lnTo>
                <a:lnTo>
                  <a:pt x="4020" y="17915"/>
                </a:lnTo>
                <a:lnTo>
                  <a:pt x="13915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bg object 503"/>
          <p:cNvSpPr/>
          <p:nvPr/>
        </p:nvSpPr>
        <p:spPr>
          <a:xfrm>
            <a:off x="601170" y="206703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bg object 504"/>
          <p:cNvSpPr/>
          <p:nvPr/>
        </p:nvSpPr>
        <p:spPr>
          <a:xfrm>
            <a:off x="680890" y="20212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bg object 505"/>
          <p:cNvSpPr/>
          <p:nvPr/>
        </p:nvSpPr>
        <p:spPr>
          <a:xfrm>
            <a:off x="762145" y="19769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77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bg object 506"/>
          <p:cNvSpPr/>
          <p:nvPr/>
        </p:nvSpPr>
        <p:spPr>
          <a:xfrm>
            <a:off x="845195" y="193452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bg object 507"/>
          <p:cNvSpPr/>
          <p:nvPr/>
        </p:nvSpPr>
        <p:spPr>
          <a:xfrm>
            <a:off x="924915" y="18887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bg object 508"/>
          <p:cNvSpPr/>
          <p:nvPr/>
        </p:nvSpPr>
        <p:spPr>
          <a:xfrm>
            <a:off x="983647" y="182198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549" y="0"/>
                </a:moveTo>
                <a:lnTo>
                  <a:pt x="14383" y="1850"/>
                </a:lnTo>
                <a:lnTo>
                  <a:pt x="6897" y="6897"/>
                </a:lnTo>
                <a:lnTo>
                  <a:pt x="1850" y="14383"/>
                </a:lnTo>
                <a:lnTo>
                  <a:pt x="0" y="23549"/>
                </a:lnTo>
                <a:lnTo>
                  <a:pt x="1850" y="32716"/>
                </a:lnTo>
                <a:lnTo>
                  <a:pt x="6897" y="40205"/>
                </a:lnTo>
                <a:lnTo>
                  <a:pt x="14383" y="45256"/>
                </a:lnTo>
                <a:lnTo>
                  <a:pt x="23549" y="47108"/>
                </a:lnTo>
                <a:lnTo>
                  <a:pt x="32719" y="45256"/>
                </a:lnTo>
                <a:lnTo>
                  <a:pt x="40204" y="40205"/>
                </a:lnTo>
                <a:lnTo>
                  <a:pt x="45248" y="32716"/>
                </a:lnTo>
                <a:lnTo>
                  <a:pt x="47098" y="23549"/>
                </a:lnTo>
                <a:lnTo>
                  <a:pt x="45248" y="14383"/>
                </a:lnTo>
                <a:lnTo>
                  <a:pt x="40204" y="6897"/>
                </a:lnTo>
                <a:lnTo>
                  <a:pt x="32719" y="1850"/>
                </a:lnTo>
                <a:lnTo>
                  <a:pt x="23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bg object 509"/>
          <p:cNvSpPr/>
          <p:nvPr/>
        </p:nvSpPr>
        <p:spPr>
          <a:xfrm>
            <a:off x="1082822" y="17956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bg object 510"/>
          <p:cNvSpPr/>
          <p:nvPr/>
        </p:nvSpPr>
        <p:spPr>
          <a:xfrm>
            <a:off x="1329664" y="1666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bg object 511"/>
          <p:cNvSpPr/>
          <p:nvPr/>
        </p:nvSpPr>
        <p:spPr>
          <a:xfrm>
            <a:off x="1410672" y="16214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bg object 512"/>
          <p:cNvSpPr/>
          <p:nvPr/>
        </p:nvSpPr>
        <p:spPr>
          <a:xfrm>
            <a:off x="1490390" y="15757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bg object 513"/>
          <p:cNvSpPr/>
          <p:nvPr/>
        </p:nvSpPr>
        <p:spPr>
          <a:xfrm>
            <a:off x="1566013" y="152584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36" y="12784"/>
                </a:lnTo>
                <a:lnTo>
                  <a:pt x="12795" y="9926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bg object 514"/>
          <p:cNvSpPr/>
          <p:nvPr/>
        </p:nvSpPr>
        <p:spPr>
          <a:xfrm>
            <a:off x="1651879" y="14861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bg object 515"/>
          <p:cNvSpPr/>
          <p:nvPr/>
        </p:nvSpPr>
        <p:spPr>
          <a:xfrm>
            <a:off x="2216067" y="117186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bg object 516"/>
          <p:cNvSpPr/>
          <p:nvPr/>
        </p:nvSpPr>
        <p:spPr>
          <a:xfrm>
            <a:off x="2291690" y="112199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bg object 517"/>
          <p:cNvSpPr/>
          <p:nvPr/>
        </p:nvSpPr>
        <p:spPr>
          <a:xfrm>
            <a:off x="2378571" y="10833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bg object 518"/>
          <p:cNvSpPr/>
          <p:nvPr/>
        </p:nvSpPr>
        <p:spPr>
          <a:xfrm>
            <a:off x="2456001" y="103529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bg object 519"/>
          <p:cNvSpPr/>
          <p:nvPr/>
        </p:nvSpPr>
        <p:spPr>
          <a:xfrm>
            <a:off x="2535977" y="9897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bg object 520"/>
          <p:cNvSpPr/>
          <p:nvPr/>
        </p:nvSpPr>
        <p:spPr>
          <a:xfrm>
            <a:off x="2611858" y="94014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894" y="0"/>
                </a:moveTo>
                <a:lnTo>
                  <a:pt x="10240" y="0"/>
                </a:lnTo>
                <a:lnTo>
                  <a:pt x="4586" y="0"/>
                </a:lnTo>
                <a:lnTo>
                  <a:pt x="0" y="4596"/>
                </a:lnTo>
                <a:lnTo>
                  <a:pt x="0" y="15894"/>
                </a:lnTo>
                <a:lnTo>
                  <a:pt x="4586" y="20491"/>
                </a:lnTo>
                <a:lnTo>
                  <a:pt x="15894" y="20491"/>
                </a:lnTo>
                <a:lnTo>
                  <a:pt x="20470" y="15894"/>
                </a:lnTo>
                <a:lnTo>
                  <a:pt x="20470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bg object 521"/>
          <p:cNvSpPr/>
          <p:nvPr/>
        </p:nvSpPr>
        <p:spPr>
          <a:xfrm>
            <a:off x="2698996" y="9017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38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bg object 522"/>
          <p:cNvSpPr/>
          <p:nvPr/>
        </p:nvSpPr>
        <p:spPr>
          <a:xfrm>
            <a:off x="2781795" y="85907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bg object 523"/>
          <p:cNvSpPr/>
          <p:nvPr/>
        </p:nvSpPr>
        <p:spPr>
          <a:xfrm>
            <a:off x="2943537" y="7698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76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bg object 524"/>
          <p:cNvSpPr/>
          <p:nvPr/>
        </p:nvSpPr>
        <p:spPr>
          <a:xfrm>
            <a:off x="3023513" y="7242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bg object 525"/>
          <p:cNvSpPr/>
          <p:nvPr/>
        </p:nvSpPr>
        <p:spPr>
          <a:xfrm>
            <a:off x="3182435" y="632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bg object 526"/>
          <p:cNvSpPr/>
          <p:nvPr/>
        </p:nvSpPr>
        <p:spPr>
          <a:xfrm>
            <a:off x="3255510" y="5797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75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bg object 527"/>
          <p:cNvSpPr/>
          <p:nvPr/>
        </p:nvSpPr>
        <p:spPr>
          <a:xfrm>
            <a:off x="3336501" y="53528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97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97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bg object 528"/>
          <p:cNvSpPr/>
          <p:nvPr/>
        </p:nvSpPr>
        <p:spPr>
          <a:xfrm>
            <a:off x="3429021" y="5022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bg object 529"/>
          <p:cNvSpPr/>
          <p:nvPr/>
        </p:nvSpPr>
        <p:spPr>
          <a:xfrm>
            <a:off x="3507988" y="4557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bg object 530"/>
          <p:cNvSpPr/>
          <p:nvPr/>
        </p:nvSpPr>
        <p:spPr>
          <a:xfrm>
            <a:off x="3589492" y="41175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bg object 531"/>
          <p:cNvSpPr/>
          <p:nvPr/>
        </p:nvSpPr>
        <p:spPr>
          <a:xfrm>
            <a:off x="3664871" y="361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bg object 532"/>
          <p:cNvSpPr/>
          <p:nvPr/>
        </p:nvSpPr>
        <p:spPr>
          <a:xfrm>
            <a:off x="3749957" y="321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47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47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bg object 533"/>
          <p:cNvSpPr/>
          <p:nvPr/>
        </p:nvSpPr>
        <p:spPr>
          <a:xfrm>
            <a:off x="3832243" y="2780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bg object 534"/>
          <p:cNvSpPr/>
          <p:nvPr/>
        </p:nvSpPr>
        <p:spPr>
          <a:xfrm>
            <a:off x="3910418" y="2306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bg object 535"/>
          <p:cNvSpPr/>
          <p:nvPr/>
        </p:nvSpPr>
        <p:spPr>
          <a:xfrm>
            <a:off x="3986571" y="18130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85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85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bg object 536"/>
          <p:cNvSpPr/>
          <p:nvPr/>
        </p:nvSpPr>
        <p:spPr>
          <a:xfrm>
            <a:off x="154479" y="2211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bg object 537"/>
          <p:cNvSpPr/>
          <p:nvPr/>
        </p:nvSpPr>
        <p:spPr>
          <a:xfrm>
            <a:off x="315968" y="21223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bg object 538"/>
          <p:cNvSpPr/>
          <p:nvPr/>
        </p:nvSpPr>
        <p:spPr>
          <a:xfrm>
            <a:off x="394661" y="20755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bg object 539"/>
          <p:cNvSpPr/>
          <p:nvPr/>
        </p:nvSpPr>
        <p:spPr>
          <a:xfrm>
            <a:off x="471825" y="202720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bg object 540"/>
          <p:cNvSpPr/>
          <p:nvPr/>
        </p:nvSpPr>
        <p:spPr>
          <a:xfrm>
            <a:off x="557951" y="19878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9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bg object 541"/>
          <p:cNvSpPr/>
          <p:nvPr/>
        </p:nvSpPr>
        <p:spPr>
          <a:xfrm>
            <a:off x="637419" y="194177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bg object 542"/>
          <p:cNvSpPr/>
          <p:nvPr/>
        </p:nvSpPr>
        <p:spPr>
          <a:xfrm>
            <a:off x="719441" y="18982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bg object 543"/>
          <p:cNvSpPr/>
          <p:nvPr/>
        </p:nvSpPr>
        <p:spPr>
          <a:xfrm>
            <a:off x="797620" y="18509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bg object 544"/>
          <p:cNvSpPr/>
          <p:nvPr/>
        </p:nvSpPr>
        <p:spPr>
          <a:xfrm>
            <a:off x="880418" y="1808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bg object 545"/>
          <p:cNvSpPr/>
          <p:nvPr/>
        </p:nvSpPr>
        <p:spPr>
          <a:xfrm>
            <a:off x="957058" y="17594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82" y="0"/>
                </a:lnTo>
                <a:lnTo>
                  <a:pt x="2418" y="0"/>
                </a:lnTo>
                <a:lnTo>
                  <a:pt x="0" y="2408"/>
                </a:lnTo>
                <a:lnTo>
                  <a:pt x="0" y="8334"/>
                </a:lnTo>
                <a:lnTo>
                  <a:pt x="2418" y="10743"/>
                </a:lnTo>
                <a:lnTo>
                  <a:pt x="835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bg object 546"/>
          <p:cNvSpPr/>
          <p:nvPr/>
        </p:nvSpPr>
        <p:spPr>
          <a:xfrm>
            <a:off x="1027310" y="1704152"/>
            <a:ext cx="31750" cy="32384"/>
          </a:xfrm>
          <a:custGeom>
            <a:avLst/>
            <a:gdLst/>
            <a:ahLst/>
            <a:cxnLst/>
            <a:rect l="l" t="t" r="r" b="b"/>
            <a:pathLst>
              <a:path w="31750" h="32385">
                <a:moveTo>
                  <a:pt x="24637" y="0"/>
                </a:moveTo>
                <a:lnTo>
                  <a:pt x="15873" y="0"/>
                </a:lnTo>
                <a:lnTo>
                  <a:pt x="7109" y="0"/>
                </a:lnTo>
                <a:lnTo>
                  <a:pt x="0" y="7130"/>
                </a:lnTo>
                <a:lnTo>
                  <a:pt x="0" y="24637"/>
                </a:lnTo>
                <a:lnTo>
                  <a:pt x="7109" y="31768"/>
                </a:lnTo>
                <a:lnTo>
                  <a:pt x="24637" y="31768"/>
                </a:lnTo>
                <a:lnTo>
                  <a:pt x="31747" y="24637"/>
                </a:lnTo>
                <a:lnTo>
                  <a:pt x="31747" y="7130"/>
                </a:lnTo>
                <a:lnTo>
                  <a:pt x="24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bg object 547"/>
          <p:cNvSpPr/>
          <p:nvPr/>
        </p:nvSpPr>
        <p:spPr>
          <a:xfrm>
            <a:off x="1203912" y="16297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bg object 548"/>
          <p:cNvSpPr/>
          <p:nvPr/>
        </p:nvSpPr>
        <p:spPr>
          <a:xfrm>
            <a:off x="1445632" y="14949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bg object 549"/>
          <p:cNvSpPr/>
          <p:nvPr/>
        </p:nvSpPr>
        <p:spPr>
          <a:xfrm>
            <a:off x="1524323" y="14481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7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bg object 550"/>
          <p:cNvSpPr/>
          <p:nvPr/>
        </p:nvSpPr>
        <p:spPr>
          <a:xfrm>
            <a:off x="1607885" y="140621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bg object 551"/>
          <p:cNvSpPr/>
          <p:nvPr/>
        </p:nvSpPr>
        <p:spPr>
          <a:xfrm>
            <a:off x="2165425" y="1085241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bg object 552"/>
          <p:cNvSpPr/>
          <p:nvPr/>
        </p:nvSpPr>
        <p:spPr>
          <a:xfrm>
            <a:off x="2244882" y="10391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bg object 553"/>
          <p:cNvSpPr/>
          <p:nvPr/>
        </p:nvSpPr>
        <p:spPr>
          <a:xfrm>
            <a:off x="2325876" y="99468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24" y="0"/>
                </a:lnTo>
                <a:lnTo>
                  <a:pt x="4146" y="0"/>
                </a:lnTo>
                <a:lnTo>
                  <a:pt x="0" y="4146"/>
                </a:lnTo>
                <a:lnTo>
                  <a:pt x="0" y="14303"/>
                </a:lnTo>
                <a:lnTo>
                  <a:pt x="4146" y="18449"/>
                </a:lnTo>
                <a:lnTo>
                  <a:pt x="14303" y="18449"/>
                </a:lnTo>
                <a:lnTo>
                  <a:pt x="18449" y="14303"/>
                </a:lnTo>
                <a:lnTo>
                  <a:pt x="18449" y="4146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bg object 554"/>
          <p:cNvSpPr/>
          <p:nvPr/>
        </p:nvSpPr>
        <p:spPr>
          <a:xfrm>
            <a:off x="2403307" y="94661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54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54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bg object 555"/>
          <p:cNvSpPr/>
          <p:nvPr/>
        </p:nvSpPr>
        <p:spPr>
          <a:xfrm>
            <a:off x="2474571" y="89238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30" y="0"/>
                </a:moveTo>
                <a:lnTo>
                  <a:pt x="13455" y="1729"/>
                </a:lnTo>
                <a:lnTo>
                  <a:pt x="6452" y="6446"/>
                </a:lnTo>
                <a:lnTo>
                  <a:pt x="1731" y="13442"/>
                </a:lnTo>
                <a:lnTo>
                  <a:pt x="0" y="22009"/>
                </a:lnTo>
                <a:lnTo>
                  <a:pt x="1731" y="30581"/>
                </a:lnTo>
                <a:lnTo>
                  <a:pt x="6452" y="37577"/>
                </a:lnTo>
                <a:lnTo>
                  <a:pt x="13455" y="42291"/>
                </a:lnTo>
                <a:lnTo>
                  <a:pt x="22030" y="44019"/>
                </a:lnTo>
                <a:lnTo>
                  <a:pt x="30589" y="42291"/>
                </a:lnTo>
                <a:lnTo>
                  <a:pt x="37586" y="37577"/>
                </a:lnTo>
                <a:lnTo>
                  <a:pt x="42308" y="30581"/>
                </a:lnTo>
                <a:lnTo>
                  <a:pt x="44040" y="22009"/>
                </a:lnTo>
                <a:lnTo>
                  <a:pt x="42308" y="13442"/>
                </a:lnTo>
                <a:lnTo>
                  <a:pt x="37586" y="6446"/>
                </a:lnTo>
                <a:lnTo>
                  <a:pt x="30589" y="1729"/>
                </a:lnTo>
                <a:lnTo>
                  <a:pt x="22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bg object 556"/>
          <p:cNvSpPr/>
          <p:nvPr/>
        </p:nvSpPr>
        <p:spPr>
          <a:xfrm>
            <a:off x="2564271" y="85657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282" y="0"/>
                </a:moveTo>
                <a:lnTo>
                  <a:pt x="13057" y="0"/>
                </a:lnTo>
                <a:lnTo>
                  <a:pt x="5853" y="0"/>
                </a:lnTo>
                <a:lnTo>
                  <a:pt x="0" y="5853"/>
                </a:lnTo>
                <a:lnTo>
                  <a:pt x="0" y="20282"/>
                </a:lnTo>
                <a:lnTo>
                  <a:pt x="5853" y="26135"/>
                </a:lnTo>
                <a:lnTo>
                  <a:pt x="20282" y="26135"/>
                </a:lnTo>
                <a:lnTo>
                  <a:pt x="26114" y="20282"/>
                </a:lnTo>
                <a:lnTo>
                  <a:pt x="26114" y="5853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bg object 557"/>
          <p:cNvSpPr/>
          <p:nvPr/>
        </p:nvSpPr>
        <p:spPr>
          <a:xfrm>
            <a:off x="2656801" y="8236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bg object 558"/>
          <p:cNvSpPr/>
          <p:nvPr/>
        </p:nvSpPr>
        <p:spPr>
          <a:xfrm>
            <a:off x="2737290" y="7785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bg object 559"/>
          <p:cNvSpPr/>
          <p:nvPr/>
        </p:nvSpPr>
        <p:spPr>
          <a:xfrm>
            <a:off x="2819046" y="73485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bg object 560"/>
          <p:cNvSpPr/>
          <p:nvPr/>
        </p:nvSpPr>
        <p:spPr>
          <a:xfrm>
            <a:off x="2897751" y="6880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6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bg object 561"/>
          <p:cNvSpPr/>
          <p:nvPr/>
        </p:nvSpPr>
        <p:spPr>
          <a:xfrm>
            <a:off x="2977999" y="64278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bg object 562"/>
          <p:cNvSpPr/>
          <p:nvPr/>
        </p:nvSpPr>
        <p:spPr>
          <a:xfrm>
            <a:off x="3056435" y="5957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bg object 563"/>
          <p:cNvSpPr/>
          <p:nvPr/>
        </p:nvSpPr>
        <p:spPr>
          <a:xfrm>
            <a:off x="3131018" y="54481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94" y="0"/>
                </a:moveTo>
                <a:lnTo>
                  <a:pt x="11538" y="0"/>
                </a:lnTo>
                <a:lnTo>
                  <a:pt x="5183" y="0"/>
                </a:lnTo>
                <a:lnTo>
                  <a:pt x="0" y="5151"/>
                </a:lnTo>
                <a:lnTo>
                  <a:pt x="0" y="17873"/>
                </a:lnTo>
                <a:lnTo>
                  <a:pt x="5183" y="23046"/>
                </a:lnTo>
                <a:lnTo>
                  <a:pt x="17894" y="23046"/>
                </a:lnTo>
                <a:lnTo>
                  <a:pt x="23046" y="17873"/>
                </a:lnTo>
                <a:lnTo>
                  <a:pt x="23046" y="5151"/>
                </a:lnTo>
                <a:lnTo>
                  <a:pt x="17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bg object 564"/>
          <p:cNvSpPr/>
          <p:nvPr/>
        </p:nvSpPr>
        <p:spPr>
          <a:xfrm>
            <a:off x="3214080" y="5023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13" y="0"/>
                </a:moveTo>
                <a:lnTo>
                  <a:pt x="9203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49"/>
                </a:lnTo>
                <a:lnTo>
                  <a:pt x="14313" y="18449"/>
                </a:lnTo>
                <a:lnTo>
                  <a:pt x="18428" y="14303"/>
                </a:lnTo>
                <a:lnTo>
                  <a:pt x="18428" y="4115"/>
                </a:lnTo>
                <a:lnTo>
                  <a:pt x="14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bg object 565"/>
          <p:cNvSpPr/>
          <p:nvPr/>
        </p:nvSpPr>
        <p:spPr>
          <a:xfrm>
            <a:off x="3299437" y="46221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bg object 566"/>
          <p:cNvSpPr/>
          <p:nvPr/>
        </p:nvSpPr>
        <p:spPr>
          <a:xfrm>
            <a:off x="3459399" y="37115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03"/>
                </a:lnTo>
                <a:lnTo>
                  <a:pt x="9528" y="12303"/>
                </a:lnTo>
                <a:lnTo>
                  <a:pt x="12282" y="9538"/>
                </a:lnTo>
                <a:lnTo>
                  <a:pt x="12282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bg object 567"/>
          <p:cNvSpPr/>
          <p:nvPr/>
        </p:nvSpPr>
        <p:spPr>
          <a:xfrm>
            <a:off x="3537298" y="3235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915"/>
                </a:lnTo>
                <a:lnTo>
                  <a:pt x="4031" y="17915"/>
                </a:lnTo>
                <a:lnTo>
                  <a:pt x="13926" y="17915"/>
                </a:lnTo>
                <a:lnTo>
                  <a:pt x="17947" y="13915"/>
                </a:lnTo>
                <a:lnTo>
                  <a:pt x="17947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bg object 568"/>
          <p:cNvSpPr/>
          <p:nvPr/>
        </p:nvSpPr>
        <p:spPr>
          <a:xfrm>
            <a:off x="3622918" y="2836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bg object 569"/>
          <p:cNvSpPr/>
          <p:nvPr/>
        </p:nvSpPr>
        <p:spPr>
          <a:xfrm>
            <a:off x="3705207" y="2404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bg object 570"/>
          <p:cNvSpPr/>
          <p:nvPr/>
        </p:nvSpPr>
        <p:spPr>
          <a:xfrm>
            <a:off x="3786198" y="19597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91" y="4596"/>
                </a:lnTo>
                <a:lnTo>
                  <a:pt x="4596" y="3560"/>
                </a:lnTo>
                <a:lnTo>
                  <a:pt x="4596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bg object 571"/>
          <p:cNvSpPr/>
          <p:nvPr/>
        </p:nvSpPr>
        <p:spPr>
          <a:xfrm>
            <a:off x="3869001" y="153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bg object 572"/>
          <p:cNvSpPr/>
          <p:nvPr/>
        </p:nvSpPr>
        <p:spPr>
          <a:xfrm>
            <a:off x="4030478" y="6375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bg object 573"/>
          <p:cNvSpPr/>
          <p:nvPr/>
        </p:nvSpPr>
        <p:spPr>
          <a:xfrm>
            <a:off x="4111228" y="189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bg object 574"/>
          <p:cNvSpPr/>
          <p:nvPr/>
        </p:nvSpPr>
        <p:spPr>
          <a:xfrm>
            <a:off x="28465" y="2175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bg object 575"/>
          <p:cNvSpPr/>
          <p:nvPr/>
        </p:nvSpPr>
        <p:spPr>
          <a:xfrm>
            <a:off x="190729" y="20866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bg object 576"/>
          <p:cNvSpPr/>
          <p:nvPr/>
        </p:nvSpPr>
        <p:spPr>
          <a:xfrm>
            <a:off x="270698" y="20410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bg object 577"/>
          <p:cNvSpPr/>
          <p:nvPr/>
        </p:nvSpPr>
        <p:spPr>
          <a:xfrm>
            <a:off x="350677" y="199555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bg object 578"/>
          <p:cNvSpPr/>
          <p:nvPr/>
        </p:nvSpPr>
        <p:spPr>
          <a:xfrm>
            <a:off x="429119" y="194849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bg object 579"/>
          <p:cNvSpPr/>
          <p:nvPr/>
        </p:nvSpPr>
        <p:spPr>
          <a:xfrm>
            <a:off x="511404" y="19052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bg object 580"/>
          <p:cNvSpPr/>
          <p:nvPr/>
        </p:nvSpPr>
        <p:spPr>
          <a:xfrm>
            <a:off x="591886" y="186025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bg object 581"/>
          <p:cNvSpPr/>
          <p:nvPr/>
        </p:nvSpPr>
        <p:spPr>
          <a:xfrm>
            <a:off x="755167" y="17725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bg object 582"/>
          <p:cNvSpPr/>
          <p:nvPr/>
        </p:nvSpPr>
        <p:spPr>
          <a:xfrm>
            <a:off x="834120" y="17259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bg object 583"/>
          <p:cNvSpPr/>
          <p:nvPr/>
        </p:nvSpPr>
        <p:spPr>
          <a:xfrm>
            <a:off x="912814" y="167917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bg object 584"/>
          <p:cNvSpPr/>
          <p:nvPr/>
        </p:nvSpPr>
        <p:spPr>
          <a:xfrm>
            <a:off x="989726" y="16305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bg object 585"/>
          <p:cNvSpPr/>
          <p:nvPr/>
        </p:nvSpPr>
        <p:spPr>
          <a:xfrm>
            <a:off x="1159404" y="15492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bg object 586"/>
          <p:cNvSpPr/>
          <p:nvPr/>
        </p:nvSpPr>
        <p:spPr>
          <a:xfrm>
            <a:off x="1317049" y="145590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bg object 587"/>
          <p:cNvSpPr/>
          <p:nvPr/>
        </p:nvSpPr>
        <p:spPr>
          <a:xfrm>
            <a:off x="1397282" y="1410628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bg object 588"/>
          <p:cNvSpPr/>
          <p:nvPr/>
        </p:nvSpPr>
        <p:spPr>
          <a:xfrm>
            <a:off x="1481870" y="13697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bg object 589"/>
          <p:cNvSpPr/>
          <p:nvPr/>
        </p:nvSpPr>
        <p:spPr>
          <a:xfrm>
            <a:off x="1561336" y="13236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bg object 590"/>
          <p:cNvSpPr/>
          <p:nvPr/>
        </p:nvSpPr>
        <p:spPr>
          <a:xfrm>
            <a:off x="1642846" y="12796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bg object 591"/>
          <p:cNvSpPr/>
          <p:nvPr/>
        </p:nvSpPr>
        <p:spPr>
          <a:xfrm>
            <a:off x="2045556" y="10548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bg object 592"/>
          <p:cNvSpPr/>
          <p:nvPr/>
        </p:nvSpPr>
        <p:spPr>
          <a:xfrm>
            <a:off x="2122195" y="10060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bg object 593"/>
          <p:cNvSpPr/>
          <p:nvPr/>
        </p:nvSpPr>
        <p:spPr>
          <a:xfrm>
            <a:off x="2197306" y="95562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bg object 594"/>
          <p:cNvSpPr/>
          <p:nvPr/>
        </p:nvSpPr>
        <p:spPr>
          <a:xfrm>
            <a:off x="2268838" y="9016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80">
                <a:moveTo>
                  <a:pt x="21507" y="0"/>
                </a:moveTo>
                <a:lnTo>
                  <a:pt x="13137" y="1690"/>
                </a:lnTo>
                <a:lnTo>
                  <a:pt x="6300" y="6300"/>
                </a:lnTo>
                <a:lnTo>
                  <a:pt x="1690" y="13137"/>
                </a:lnTo>
                <a:lnTo>
                  <a:pt x="0" y="21507"/>
                </a:lnTo>
                <a:lnTo>
                  <a:pt x="1690" y="29877"/>
                </a:lnTo>
                <a:lnTo>
                  <a:pt x="6300" y="36713"/>
                </a:lnTo>
                <a:lnTo>
                  <a:pt x="13137" y="41323"/>
                </a:lnTo>
                <a:lnTo>
                  <a:pt x="21507" y="43014"/>
                </a:lnTo>
                <a:lnTo>
                  <a:pt x="29877" y="41323"/>
                </a:lnTo>
                <a:lnTo>
                  <a:pt x="36713" y="36713"/>
                </a:lnTo>
                <a:lnTo>
                  <a:pt x="41323" y="29877"/>
                </a:lnTo>
                <a:lnTo>
                  <a:pt x="43014" y="21507"/>
                </a:lnTo>
                <a:lnTo>
                  <a:pt x="41323" y="13137"/>
                </a:lnTo>
                <a:lnTo>
                  <a:pt x="36713" y="6300"/>
                </a:lnTo>
                <a:lnTo>
                  <a:pt x="29877" y="1690"/>
                </a:lnTo>
                <a:lnTo>
                  <a:pt x="2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bg object 595"/>
          <p:cNvSpPr/>
          <p:nvPr/>
        </p:nvSpPr>
        <p:spPr>
          <a:xfrm>
            <a:off x="2358799" y="8661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bg object 596"/>
          <p:cNvSpPr/>
          <p:nvPr/>
        </p:nvSpPr>
        <p:spPr>
          <a:xfrm>
            <a:off x="2436230" y="8180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19" y="0"/>
                </a:moveTo>
                <a:lnTo>
                  <a:pt x="15601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29"/>
                </a:lnTo>
                <a:lnTo>
                  <a:pt x="6984" y="31234"/>
                </a:lnTo>
                <a:lnTo>
                  <a:pt x="24219" y="31234"/>
                </a:lnTo>
                <a:lnTo>
                  <a:pt x="31203" y="24229"/>
                </a:lnTo>
                <a:lnTo>
                  <a:pt x="31203" y="6984"/>
                </a:lnTo>
                <a:lnTo>
                  <a:pt x="242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bg object 597"/>
          <p:cNvSpPr/>
          <p:nvPr/>
        </p:nvSpPr>
        <p:spPr>
          <a:xfrm>
            <a:off x="2513892" y="77021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0" y="1467"/>
                </a:lnTo>
                <a:lnTo>
                  <a:pt x="5469" y="5469"/>
                </a:lnTo>
                <a:lnTo>
                  <a:pt x="1467" y="11410"/>
                </a:lnTo>
                <a:lnTo>
                  <a:pt x="0" y="18690"/>
                </a:lnTo>
                <a:lnTo>
                  <a:pt x="1467" y="25957"/>
                </a:lnTo>
                <a:lnTo>
                  <a:pt x="5469" y="31899"/>
                </a:lnTo>
                <a:lnTo>
                  <a:pt x="11410" y="35909"/>
                </a:lnTo>
                <a:lnTo>
                  <a:pt x="18690" y="37381"/>
                </a:lnTo>
                <a:lnTo>
                  <a:pt x="25957" y="35909"/>
                </a:lnTo>
                <a:lnTo>
                  <a:pt x="31899" y="31899"/>
                </a:lnTo>
                <a:lnTo>
                  <a:pt x="35909" y="25957"/>
                </a:lnTo>
                <a:lnTo>
                  <a:pt x="37381" y="18690"/>
                </a:lnTo>
                <a:lnTo>
                  <a:pt x="35909" y="11410"/>
                </a:lnTo>
                <a:lnTo>
                  <a:pt x="31899" y="5469"/>
                </a:lnTo>
                <a:lnTo>
                  <a:pt x="25957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bg object 598"/>
          <p:cNvSpPr/>
          <p:nvPr/>
        </p:nvSpPr>
        <p:spPr>
          <a:xfrm>
            <a:off x="2605144" y="73594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bg object 599"/>
          <p:cNvSpPr/>
          <p:nvPr/>
        </p:nvSpPr>
        <p:spPr>
          <a:xfrm>
            <a:off x="2685368" y="69066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bg object 600"/>
          <p:cNvSpPr/>
          <p:nvPr/>
        </p:nvSpPr>
        <p:spPr>
          <a:xfrm>
            <a:off x="2773029" y="6528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bg object 601"/>
          <p:cNvSpPr/>
          <p:nvPr/>
        </p:nvSpPr>
        <p:spPr>
          <a:xfrm>
            <a:off x="2853780" y="6080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bg object 602"/>
          <p:cNvSpPr/>
          <p:nvPr/>
        </p:nvSpPr>
        <p:spPr>
          <a:xfrm>
            <a:off x="2935535" y="5643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bg object 603"/>
          <p:cNvSpPr/>
          <p:nvPr/>
        </p:nvSpPr>
        <p:spPr>
          <a:xfrm>
            <a:off x="3016021" y="5193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bg object 604"/>
          <p:cNvSpPr/>
          <p:nvPr/>
        </p:nvSpPr>
        <p:spPr>
          <a:xfrm>
            <a:off x="3095232" y="4730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bg object 605"/>
          <p:cNvSpPr/>
          <p:nvPr/>
        </p:nvSpPr>
        <p:spPr>
          <a:xfrm>
            <a:off x="3170349" y="4226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5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5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bg object 606"/>
          <p:cNvSpPr/>
          <p:nvPr/>
        </p:nvSpPr>
        <p:spPr>
          <a:xfrm>
            <a:off x="3415896" y="29170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bg object 607"/>
          <p:cNvSpPr/>
          <p:nvPr/>
        </p:nvSpPr>
        <p:spPr>
          <a:xfrm>
            <a:off x="3493829" y="24411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bg object 608"/>
          <p:cNvSpPr/>
          <p:nvPr/>
        </p:nvSpPr>
        <p:spPr>
          <a:xfrm>
            <a:off x="3582004" y="2067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bg object 609"/>
          <p:cNvSpPr/>
          <p:nvPr/>
        </p:nvSpPr>
        <p:spPr>
          <a:xfrm>
            <a:off x="59332" y="20447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bg object 610"/>
          <p:cNvSpPr/>
          <p:nvPr/>
        </p:nvSpPr>
        <p:spPr>
          <a:xfrm>
            <a:off x="142127" y="20020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bg object 611"/>
          <p:cNvSpPr/>
          <p:nvPr/>
        </p:nvSpPr>
        <p:spPr>
          <a:xfrm>
            <a:off x="226201" y="19605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bg object 612"/>
          <p:cNvSpPr/>
          <p:nvPr/>
        </p:nvSpPr>
        <p:spPr>
          <a:xfrm>
            <a:off x="303356" y="191225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bg object 613"/>
          <p:cNvSpPr/>
          <p:nvPr/>
        </p:nvSpPr>
        <p:spPr>
          <a:xfrm>
            <a:off x="380266" y="186365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bg object 614"/>
          <p:cNvSpPr/>
          <p:nvPr/>
        </p:nvSpPr>
        <p:spPr>
          <a:xfrm>
            <a:off x="463316" y="182119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30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779"/>
                </a:lnTo>
                <a:lnTo>
                  <a:pt x="913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bg object 615"/>
          <p:cNvSpPr/>
          <p:nvPr/>
        </p:nvSpPr>
        <p:spPr>
          <a:xfrm>
            <a:off x="542272" y="17746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bg object 616"/>
          <p:cNvSpPr/>
          <p:nvPr/>
        </p:nvSpPr>
        <p:spPr>
          <a:xfrm>
            <a:off x="625831" y="173271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bg object 617"/>
          <p:cNvSpPr/>
          <p:nvPr/>
        </p:nvSpPr>
        <p:spPr>
          <a:xfrm>
            <a:off x="707341" y="168871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bg object 618"/>
          <p:cNvSpPr/>
          <p:nvPr/>
        </p:nvSpPr>
        <p:spPr>
          <a:xfrm>
            <a:off x="790641" y="164652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bg object 619"/>
          <p:cNvSpPr/>
          <p:nvPr/>
        </p:nvSpPr>
        <p:spPr>
          <a:xfrm>
            <a:off x="871646" y="160201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bg object 620"/>
          <p:cNvSpPr/>
          <p:nvPr/>
        </p:nvSpPr>
        <p:spPr>
          <a:xfrm>
            <a:off x="950602" y="15554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95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95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bg object 621"/>
          <p:cNvSpPr/>
          <p:nvPr/>
        </p:nvSpPr>
        <p:spPr>
          <a:xfrm>
            <a:off x="1032112" y="15114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bg object 622"/>
          <p:cNvSpPr/>
          <p:nvPr/>
        </p:nvSpPr>
        <p:spPr>
          <a:xfrm>
            <a:off x="1194877" y="14232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bg object 623"/>
          <p:cNvSpPr/>
          <p:nvPr/>
        </p:nvSpPr>
        <p:spPr>
          <a:xfrm>
            <a:off x="1273319" y="137618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bg object 624"/>
          <p:cNvSpPr/>
          <p:nvPr/>
        </p:nvSpPr>
        <p:spPr>
          <a:xfrm>
            <a:off x="1356628" y="13339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9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bg object 625"/>
          <p:cNvSpPr/>
          <p:nvPr/>
        </p:nvSpPr>
        <p:spPr>
          <a:xfrm>
            <a:off x="1436600" y="12884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bg object 626"/>
          <p:cNvSpPr/>
          <p:nvPr/>
        </p:nvSpPr>
        <p:spPr>
          <a:xfrm>
            <a:off x="1518120" y="1244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bg object 627"/>
          <p:cNvSpPr/>
          <p:nvPr/>
        </p:nvSpPr>
        <p:spPr>
          <a:xfrm>
            <a:off x="1921843" y="1020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bg object 628"/>
          <p:cNvSpPr/>
          <p:nvPr/>
        </p:nvSpPr>
        <p:spPr>
          <a:xfrm>
            <a:off x="2000284" y="97361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bg object 629"/>
          <p:cNvSpPr/>
          <p:nvPr/>
        </p:nvSpPr>
        <p:spPr>
          <a:xfrm>
            <a:off x="2078212" y="92605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bg object 630"/>
          <p:cNvSpPr/>
          <p:nvPr/>
        </p:nvSpPr>
        <p:spPr>
          <a:xfrm>
            <a:off x="2156129" y="783583"/>
            <a:ext cx="184785" cy="112395"/>
          </a:xfrm>
          <a:custGeom>
            <a:avLst/>
            <a:gdLst/>
            <a:ahLst/>
            <a:cxnLst/>
            <a:rect l="l" t="t" r="r" b="b"/>
            <a:pathLst>
              <a:path w="184785" h="112394">
                <a:moveTo>
                  <a:pt x="17411" y="98780"/>
                </a:moveTo>
                <a:lnTo>
                  <a:pt x="13512" y="94907"/>
                </a:lnTo>
                <a:lnTo>
                  <a:pt x="8699" y="94907"/>
                </a:lnTo>
                <a:lnTo>
                  <a:pt x="3898" y="94907"/>
                </a:lnTo>
                <a:lnTo>
                  <a:pt x="0" y="98780"/>
                </a:lnTo>
                <a:lnTo>
                  <a:pt x="0" y="108419"/>
                </a:lnTo>
                <a:lnTo>
                  <a:pt x="3898" y="112293"/>
                </a:lnTo>
                <a:lnTo>
                  <a:pt x="13512" y="112293"/>
                </a:lnTo>
                <a:lnTo>
                  <a:pt x="17411" y="108419"/>
                </a:lnTo>
                <a:lnTo>
                  <a:pt x="17411" y="98780"/>
                </a:lnTo>
                <a:close/>
              </a:path>
              <a:path w="184785" h="112394">
                <a:moveTo>
                  <a:pt x="118630" y="58864"/>
                </a:moveTo>
                <a:lnTo>
                  <a:pt x="116344" y="47498"/>
                </a:lnTo>
                <a:lnTo>
                  <a:pt x="110083" y="38214"/>
                </a:lnTo>
                <a:lnTo>
                  <a:pt x="100812" y="31965"/>
                </a:lnTo>
                <a:lnTo>
                  <a:pt x="89446" y="29667"/>
                </a:lnTo>
                <a:lnTo>
                  <a:pt x="78092" y="31965"/>
                </a:lnTo>
                <a:lnTo>
                  <a:pt x="68821" y="38214"/>
                </a:lnTo>
                <a:lnTo>
                  <a:pt x="62560" y="47498"/>
                </a:lnTo>
                <a:lnTo>
                  <a:pt x="60274" y="58864"/>
                </a:lnTo>
                <a:lnTo>
                  <a:pt x="62560" y="70218"/>
                </a:lnTo>
                <a:lnTo>
                  <a:pt x="68821" y="79476"/>
                </a:lnTo>
                <a:lnTo>
                  <a:pt x="78092" y="85737"/>
                </a:lnTo>
                <a:lnTo>
                  <a:pt x="89446" y="88023"/>
                </a:lnTo>
                <a:lnTo>
                  <a:pt x="100812" y="85737"/>
                </a:lnTo>
                <a:lnTo>
                  <a:pt x="110083" y="79476"/>
                </a:lnTo>
                <a:lnTo>
                  <a:pt x="116344" y="70218"/>
                </a:lnTo>
                <a:lnTo>
                  <a:pt x="118630" y="58864"/>
                </a:lnTo>
                <a:close/>
              </a:path>
              <a:path w="184785" h="112394">
                <a:moveTo>
                  <a:pt x="184264" y="6311"/>
                </a:moveTo>
                <a:lnTo>
                  <a:pt x="177977" y="0"/>
                </a:lnTo>
                <a:lnTo>
                  <a:pt x="170205" y="0"/>
                </a:lnTo>
                <a:lnTo>
                  <a:pt x="162420" y="0"/>
                </a:lnTo>
                <a:lnTo>
                  <a:pt x="156121" y="6311"/>
                </a:lnTo>
                <a:lnTo>
                  <a:pt x="156121" y="21869"/>
                </a:lnTo>
                <a:lnTo>
                  <a:pt x="162420" y="28181"/>
                </a:lnTo>
                <a:lnTo>
                  <a:pt x="177977" y="28181"/>
                </a:lnTo>
                <a:lnTo>
                  <a:pt x="184264" y="21869"/>
                </a:lnTo>
                <a:lnTo>
                  <a:pt x="184264" y="6311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bg object 631"/>
          <p:cNvSpPr/>
          <p:nvPr/>
        </p:nvSpPr>
        <p:spPr>
          <a:xfrm>
            <a:off x="2398122" y="74393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05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47"/>
                </a:lnTo>
                <a:lnTo>
                  <a:pt x="13905" y="17947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bg object 632"/>
          <p:cNvSpPr/>
          <p:nvPr/>
        </p:nvSpPr>
        <p:spPr>
          <a:xfrm>
            <a:off x="2470158" y="69049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12" y="0"/>
                </a:moveTo>
                <a:lnTo>
                  <a:pt x="17653" y="0"/>
                </a:lnTo>
                <a:lnTo>
                  <a:pt x="7895" y="0"/>
                </a:lnTo>
                <a:lnTo>
                  <a:pt x="0" y="7905"/>
                </a:lnTo>
                <a:lnTo>
                  <a:pt x="0" y="27402"/>
                </a:lnTo>
                <a:lnTo>
                  <a:pt x="7895" y="35328"/>
                </a:lnTo>
                <a:lnTo>
                  <a:pt x="27412" y="35328"/>
                </a:lnTo>
                <a:lnTo>
                  <a:pt x="35328" y="27402"/>
                </a:lnTo>
                <a:lnTo>
                  <a:pt x="35328" y="7905"/>
                </a:lnTo>
                <a:lnTo>
                  <a:pt x="27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bg object 633"/>
          <p:cNvSpPr/>
          <p:nvPr/>
        </p:nvSpPr>
        <p:spPr>
          <a:xfrm>
            <a:off x="2561149" y="65596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07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38"/>
                </a:lnTo>
                <a:lnTo>
                  <a:pt x="3319" y="14858"/>
                </a:lnTo>
                <a:lnTo>
                  <a:pt x="11507" y="14858"/>
                </a:lnTo>
                <a:lnTo>
                  <a:pt x="14826" y="11538"/>
                </a:lnTo>
                <a:lnTo>
                  <a:pt x="14826" y="3319"/>
                </a:lnTo>
                <a:lnTo>
                  <a:pt x="1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bg object 634"/>
          <p:cNvSpPr/>
          <p:nvPr/>
        </p:nvSpPr>
        <p:spPr>
          <a:xfrm>
            <a:off x="2640863" y="6101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3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3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bg object 635"/>
          <p:cNvSpPr/>
          <p:nvPr/>
        </p:nvSpPr>
        <p:spPr>
          <a:xfrm>
            <a:off x="2724430" y="56825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bg object 636"/>
          <p:cNvSpPr/>
          <p:nvPr/>
        </p:nvSpPr>
        <p:spPr>
          <a:xfrm>
            <a:off x="2807735" y="5260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bg object 637"/>
          <p:cNvSpPr/>
          <p:nvPr/>
        </p:nvSpPr>
        <p:spPr>
          <a:xfrm>
            <a:off x="2886168" y="478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bg object 638"/>
          <p:cNvSpPr/>
          <p:nvPr/>
        </p:nvSpPr>
        <p:spPr>
          <a:xfrm>
            <a:off x="3052266" y="3940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bg object 639"/>
          <p:cNvSpPr/>
          <p:nvPr/>
        </p:nvSpPr>
        <p:spPr>
          <a:xfrm>
            <a:off x="3131474" y="3477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bg object 640"/>
          <p:cNvSpPr/>
          <p:nvPr/>
        </p:nvSpPr>
        <p:spPr>
          <a:xfrm>
            <a:off x="3375756" y="2155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bg object 641"/>
          <p:cNvSpPr/>
          <p:nvPr/>
        </p:nvSpPr>
        <p:spPr>
          <a:xfrm>
            <a:off x="3455470" y="1697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bg object 642"/>
          <p:cNvSpPr/>
          <p:nvPr/>
        </p:nvSpPr>
        <p:spPr>
          <a:xfrm>
            <a:off x="3536993" y="125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bg object 643"/>
          <p:cNvSpPr/>
          <p:nvPr/>
        </p:nvSpPr>
        <p:spPr>
          <a:xfrm>
            <a:off x="15599" y="19650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bg object 644"/>
          <p:cNvSpPr/>
          <p:nvPr/>
        </p:nvSpPr>
        <p:spPr>
          <a:xfrm>
            <a:off x="95067" y="191897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2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2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bg object 645"/>
          <p:cNvSpPr/>
          <p:nvPr/>
        </p:nvSpPr>
        <p:spPr>
          <a:xfrm>
            <a:off x="171203" y="186960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31" y="0"/>
                </a:lnTo>
                <a:lnTo>
                  <a:pt x="0" y="4931"/>
                </a:lnTo>
                <a:lnTo>
                  <a:pt x="0" y="17098"/>
                </a:lnTo>
                <a:lnTo>
                  <a:pt x="493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bg object 646"/>
          <p:cNvSpPr/>
          <p:nvPr/>
        </p:nvSpPr>
        <p:spPr>
          <a:xfrm>
            <a:off x="259111" y="18320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bg object 647"/>
          <p:cNvSpPr/>
          <p:nvPr/>
        </p:nvSpPr>
        <p:spPr>
          <a:xfrm>
            <a:off x="338067" y="1785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bg object 648"/>
          <p:cNvSpPr/>
          <p:nvPr/>
        </p:nvSpPr>
        <p:spPr>
          <a:xfrm>
            <a:off x="420600" y="17425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bg object 649"/>
          <p:cNvSpPr/>
          <p:nvPr/>
        </p:nvSpPr>
        <p:spPr>
          <a:xfrm>
            <a:off x="504424" y="17008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bg object 650"/>
          <p:cNvSpPr/>
          <p:nvPr/>
        </p:nvSpPr>
        <p:spPr>
          <a:xfrm>
            <a:off x="581839" y="16527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bg object 651"/>
          <p:cNvSpPr/>
          <p:nvPr/>
        </p:nvSpPr>
        <p:spPr>
          <a:xfrm>
            <a:off x="664635" y="16100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bg object 652"/>
          <p:cNvSpPr/>
          <p:nvPr/>
        </p:nvSpPr>
        <p:spPr>
          <a:xfrm>
            <a:off x="745118" y="1565023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bg object 653"/>
          <p:cNvSpPr/>
          <p:nvPr/>
        </p:nvSpPr>
        <p:spPr>
          <a:xfrm>
            <a:off x="826891" y="15212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bg object 654"/>
          <p:cNvSpPr/>
          <p:nvPr/>
        </p:nvSpPr>
        <p:spPr>
          <a:xfrm>
            <a:off x="901487" y="147037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bg object 655"/>
          <p:cNvSpPr/>
          <p:nvPr/>
        </p:nvSpPr>
        <p:spPr>
          <a:xfrm>
            <a:off x="985050" y="142842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bg object 656"/>
          <p:cNvSpPr/>
          <p:nvPr/>
        </p:nvSpPr>
        <p:spPr>
          <a:xfrm>
            <a:off x="1147303" y="133967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38"/>
                </a:lnTo>
                <a:lnTo>
                  <a:pt x="0" y="5968"/>
                </a:lnTo>
                <a:lnTo>
                  <a:pt x="172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bg object 657"/>
          <p:cNvSpPr/>
          <p:nvPr/>
        </p:nvSpPr>
        <p:spPr>
          <a:xfrm>
            <a:off x="1231641" y="12985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bg object 658"/>
          <p:cNvSpPr/>
          <p:nvPr/>
        </p:nvSpPr>
        <p:spPr>
          <a:xfrm>
            <a:off x="1310847" y="12522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bg object 659"/>
          <p:cNvSpPr/>
          <p:nvPr/>
        </p:nvSpPr>
        <p:spPr>
          <a:xfrm>
            <a:off x="1380585" y="119645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bg object 660"/>
          <p:cNvSpPr/>
          <p:nvPr/>
        </p:nvSpPr>
        <p:spPr>
          <a:xfrm>
            <a:off x="1554358" y="11192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bg object 661"/>
          <p:cNvSpPr/>
          <p:nvPr/>
        </p:nvSpPr>
        <p:spPr>
          <a:xfrm>
            <a:off x="1635362" y="1074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bg object 662"/>
          <p:cNvSpPr/>
          <p:nvPr/>
        </p:nvSpPr>
        <p:spPr>
          <a:xfrm>
            <a:off x="1796079" y="9844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bg object 663"/>
          <p:cNvSpPr/>
          <p:nvPr/>
        </p:nvSpPr>
        <p:spPr>
          <a:xfrm>
            <a:off x="1877598" y="94045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bg object 664"/>
          <p:cNvSpPr/>
          <p:nvPr/>
        </p:nvSpPr>
        <p:spPr>
          <a:xfrm>
            <a:off x="1952710" y="89007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bg object 665"/>
          <p:cNvSpPr/>
          <p:nvPr/>
        </p:nvSpPr>
        <p:spPr>
          <a:xfrm>
            <a:off x="2033969" y="8458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bg object 666"/>
          <p:cNvSpPr/>
          <p:nvPr/>
        </p:nvSpPr>
        <p:spPr>
          <a:xfrm>
            <a:off x="2118042" y="80438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bg object 667"/>
          <p:cNvSpPr/>
          <p:nvPr/>
        </p:nvSpPr>
        <p:spPr>
          <a:xfrm>
            <a:off x="2179574" y="697223"/>
            <a:ext cx="121920" cy="85725"/>
          </a:xfrm>
          <a:custGeom>
            <a:avLst/>
            <a:gdLst/>
            <a:ahLst/>
            <a:cxnLst/>
            <a:rect l="l" t="t" r="r" b="b"/>
            <a:pathLst>
              <a:path w="121919" h="85725">
                <a:moveTo>
                  <a:pt x="42494" y="64465"/>
                </a:moveTo>
                <a:lnTo>
                  <a:pt x="40830" y="56184"/>
                </a:lnTo>
                <a:lnTo>
                  <a:pt x="36271" y="49428"/>
                </a:lnTo>
                <a:lnTo>
                  <a:pt x="29514" y="44869"/>
                </a:lnTo>
                <a:lnTo>
                  <a:pt x="21247" y="43205"/>
                </a:lnTo>
                <a:lnTo>
                  <a:pt x="12979" y="44869"/>
                </a:lnTo>
                <a:lnTo>
                  <a:pt x="6223" y="49428"/>
                </a:lnTo>
                <a:lnTo>
                  <a:pt x="1676" y="56184"/>
                </a:lnTo>
                <a:lnTo>
                  <a:pt x="0" y="64465"/>
                </a:lnTo>
                <a:lnTo>
                  <a:pt x="1676" y="72732"/>
                </a:lnTo>
                <a:lnTo>
                  <a:pt x="6223" y="79489"/>
                </a:lnTo>
                <a:lnTo>
                  <a:pt x="12979" y="84048"/>
                </a:lnTo>
                <a:lnTo>
                  <a:pt x="21247" y="85712"/>
                </a:lnTo>
                <a:lnTo>
                  <a:pt x="29514" y="84048"/>
                </a:lnTo>
                <a:lnTo>
                  <a:pt x="36271" y="79489"/>
                </a:lnTo>
                <a:lnTo>
                  <a:pt x="40830" y="72732"/>
                </a:lnTo>
                <a:lnTo>
                  <a:pt x="42494" y="64465"/>
                </a:lnTo>
                <a:close/>
              </a:path>
              <a:path w="121919" h="85725">
                <a:moveTo>
                  <a:pt x="121716" y="19697"/>
                </a:moveTo>
                <a:lnTo>
                  <a:pt x="120167" y="12026"/>
                </a:lnTo>
                <a:lnTo>
                  <a:pt x="115938" y="5765"/>
                </a:lnTo>
                <a:lnTo>
                  <a:pt x="109664" y="1549"/>
                </a:lnTo>
                <a:lnTo>
                  <a:pt x="101993" y="0"/>
                </a:lnTo>
                <a:lnTo>
                  <a:pt x="94322" y="1549"/>
                </a:lnTo>
                <a:lnTo>
                  <a:pt x="88049" y="5765"/>
                </a:lnTo>
                <a:lnTo>
                  <a:pt x="83832" y="12026"/>
                </a:lnTo>
                <a:lnTo>
                  <a:pt x="82283" y="19697"/>
                </a:lnTo>
                <a:lnTo>
                  <a:pt x="83832" y="27368"/>
                </a:lnTo>
                <a:lnTo>
                  <a:pt x="88049" y="33642"/>
                </a:lnTo>
                <a:lnTo>
                  <a:pt x="94322" y="37871"/>
                </a:lnTo>
                <a:lnTo>
                  <a:pt x="101993" y="39420"/>
                </a:lnTo>
                <a:lnTo>
                  <a:pt x="109664" y="37871"/>
                </a:lnTo>
                <a:lnTo>
                  <a:pt x="115938" y="33642"/>
                </a:lnTo>
                <a:lnTo>
                  <a:pt x="120167" y="27368"/>
                </a:lnTo>
                <a:lnTo>
                  <a:pt x="121716" y="1969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bg object 668"/>
          <p:cNvSpPr/>
          <p:nvPr/>
        </p:nvSpPr>
        <p:spPr>
          <a:xfrm>
            <a:off x="2350808" y="66063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bg object 669"/>
          <p:cNvSpPr/>
          <p:nvPr/>
        </p:nvSpPr>
        <p:spPr>
          <a:xfrm>
            <a:off x="2436657" y="621016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bg object 670"/>
          <p:cNvSpPr/>
          <p:nvPr/>
        </p:nvSpPr>
        <p:spPr>
          <a:xfrm>
            <a:off x="2509994" y="56882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bg object 671"/>
          <p:cNvSpPr/>
          <p:nvPr/>
        </p:nvSpPr>
        <p:spPr>
          <a:xfrm>
            <a:off x="2594061" y="52740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282" y="0"/>
                </a:moveTo>
                <a:lnTo>
                  <a:pt x="10481" y="0"/>
                </a:lnTo>
                <a:lnTo>
                  <a:pt x="4701" y="0"/>
                </a:lnTo>
                <a:lnTo>
                  <a:pt x="0" y="4701"/>
                </a:lnTo>
                <a:lnTo>
                  <a:pt x="0" y="16282"/>
                </a:lnTo>
                <a:lnTo>
                  <a:pt x="4701" y="20973"/>
                </a:lnTo>
                <a:lnTo>
                  <a:pt x="16282" y="20973"/>
                </a:lnTo>
                <a:lnTo>
                  <a:pt x="20983" y="16282"/>
                </a:lnTo>
                <a:lnTo>
                  <a:pt x="20983" y="4701"/>
                </a:lnTo>
                <a:lnTo>
                  <a:pt x="1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bg object 672"/>
          <p:cNvSpPr/>
          <p:nvPr/>
        </p:nvSpPr>
        <p:spPr>
          <a:xfrm>
            <a:off x="2680183" y="4880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bg object 673"/>
          <p:cNvSpPr/>
          <p:nvPr/>
        </p:nvSpPr>
        <p:spPr>
          <a:xfrm>
            <a:off x="2761688" y="444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bg object 674"/>
          <p:cNvSpPr/>
          <p:nvPr/>
        </p:nvSpPr>
        <p:spPr>
          <a:xfrm>
            <a:off x="2840385" y="39721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bg object 675"/>
          <p:cNvSpPr/>
          <p:nvPr/>
        </p:nvSpPr>
        <p:spPr>
          <a:xfrm>
            <a:off x="2926245" y="3575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bg object 676"/>
          <p:cNvSpPr/>
          <p:nvPr/>
        </p:nvSpPr>
        <p:spPr>
          <a:xfrm>
            <a:off x="3007255" y="313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612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612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bg object 677"/>
          <p:cNvSpPr/>
          <p:nvPr/>
        </p:nvSpPr>
        <p:spPr>
          <a:xfrm>
            <a:off x="3085188" y="26550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68"/>
                </a:lnTo>
                <a:lnTo>
                  <a:pt x="7664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bg object 678"/>
          <p:cNvSpPr/>
          <p:nvPr/>
        </p:nvSpPr>
        <p:spPr>
          <a:xfrm>
            <a:off x="3166452" y="22126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51"/>
                </a:lnTo>
                <a:lnTo>
                  <a:pt x="1465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bg object 679"/>
          <p:cNvSpPr/>
          <p:nvPr/>
        </p:nvSpPr>
        <p:spPr>
          <a:xfrm>
            <a:off x="3250260" y="1795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bg object 680"/>
          <p:cNvSpPr/>
          <p:nvPr/>
        </p:nvSpPr>
        <p:spPr>
          <a:xfrm>
            <a:off x="3329206" y="1330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bg object 681"/>
          <p:cNvSpPr/>
          <p:nvPr/>
        </p:nvSpPr>
        <p:spPr>
          <a:xfrm>
            <a:off x="3407642" y="859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bg object 682"/>
          <p:cNvSpPr/>
          <p:nvPr/>
        </p:nvSpPr>
        <p:spPr>
          <a:xfrm>
            <a:off x="41859" y="182979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bg object 683"/>
          <p:cNvSpPr/>
          <p:nvPr/>
        </p:nvSpPr>
        <p:spPr>
          <a:xfrm>
            <a:off x="121829" y="178425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7005"/>
                </a:lnTo>
                <a:lnTo>
                  <a:pt x="0" y="24250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50"/>
                </a:lnTo>
                <a:lnTo>
                  <a:pt x="31234" y="7005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bg object 684"/>
          <p:cNvSpPr/>
          <p:nvPr/>
        </p:nvSpPr>
        <p:spPr>
          <a:xfrm>
            <a:off x="211285" y="174819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bg object 685"/>
          <p:cNvSpPr/>
          <p:nvPr/>
        </p:nvSpPr>
        <p:spPr>
          <a:xfrm>
            <a:off x="295873" y="1707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bg object 686"/>
          <p:cNvSpPr/>
          <p:nvPr/>
        </p:nvSpPr>
        <p:spPr>
          <a:xfrm>
            <a:off x="371498" y="165740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bg object 687"/>
          <p:cNvSpPr/>
          <p:nvPr/>
        </p:nvSpPr>
        <p:spPr>
          <a:xfrm>
            <a:off x="457613" y="16180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bg object 688"/>
          <p:cNvSpPr/>
          <p:nvPr/>
        </p:nvSpPr>
        <p:spPr>
          <a:xfrm>
            <a:off x="537594" y="157248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bg object 689"/>
          <p:cNvSpPr/>
          <p:nvPr/>
        </p:nvSpPr>
        <p:spPr>
          <a:xfrm>
            <a:off x="618591" y="152800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bg object 690"/>
          <p:cNvSpPr/>
          <p:nvPr/>
        </p:nvSpPr>
        <p:spPr>
          <a:xfrm>
            <a:off x="702413" y="1486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bg object 691"/>
          <p:cNvSpPr/>
          <p:nvPr/>
        </p:nvSpPr>
        <p:spPr>
          <a:xfrm>
            <a:off x="783159" y="14415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bg object 692"/>
          <p:cNvSpPr/>
          <p:nvPr/>
        </p:nvSpPr>
        <p:spPr>
          <a:xfrm>
            <a:off x="1106128" y="126251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bg object 693"/>
          <p:cNvSpPr/>
          <p:nvPr/>
        </p:nvSpPr>
        <p:spPr>
          <a:xfrm>
            <a:off x="1346834" y="1126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bg object 694"/>
          <p:cNvSpPr/>
          <p:nvPr/>
        </p:nvSpPr>
        <p:spPr>
          <a:xfrm>
            <a:off x="1424247" y="10786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bg object 695"/>
          <p:cNvSpPr/>
          <p:nvPr/>
        </p:nvSpPr>
        <p:spPr>
          <a:xfrm>
            <a:off x="1504479" y="10333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bg object 696"/>
          <p:cNvSpPr/>
          <p:nvPr/>
        </p:nvSpPr>
        <p:spPr>
          <a:xfrm>
            <a:off x="1589833" y="9932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bg object 697"/>
          <p:cNvSpPr/>
          <p:nvPr/>
        </p:nvSpPr>
        <p:spPr>
          <a:xfrm>
            <a:off x="1671351" y="9492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bg object 698"/>
          <p:cNvSpPr/>
          <p:nvPr/>
        </p:nvSpPr>
        <p:spPr>
          <a:xfrm>
            <a:off x="1749270" y="90165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35"/>
                </a:lnTo>
                <a:lnTo>
                  <a:pt x="4774" y="6135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bg object 699"/>
          <p:cNvSpPr/>
          <p:nvPr/>
        </p:nvSpPr>
        <p:spPr>
          <a:xfrm>
            <a:off x="1911270" y="8126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bg object 700"/>
          <p:cNvSpPr/>
          <p:nvPr/>
        </p:nvSpPr>
        <p:spPr>
          <a:xfrm>
            <a:off x="1992540" y="768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bg object 701"/>
          <p:cNvSpPr/>
          <p:nvPr/>
        </p:nvSpPr>
        <p:spPr>
          <a:xfrm>
            <a:off x="2070720" y="72108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bg object 702"/>
          <p:cNvSpPr/>
          <p:nvPr/>
        </p:nvSpPr>
        <p:spPr>
          <a:xfrm>
            <a:off x="2138154" y="66301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bg object 703"/>
          <p:cNvSpPr/>
          <p:nvPr/>
        </p:nvSpPr>
        <p:spPr>
          <a:xfrm>
            <a:off x="2219414" y="6187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14" y="0"/>
                </a:moveTo>
                <a:lnTo>
                  <a:pt x="17402" y="0"/>
                </a:lnTo>
                <a:lnTo>
                  <a:pt x="7790" y="0"/>
                </a:lnTo>
                <a:lnTo>
                  <a:pt x="0" y="7779"/>
                </a:lnTo>
                <a:lnTo>
                  <a:pt x="0" y="27025"/>
                </a:lnTo>
                <a:lnTo>
                  <a:pt x="7790" y="34794"/>
                </a:lnTo>
                <a:lnTo>
                  <a:pt x="27014" y="34794"/>
                </a:lnTo>
                <a:lnTo>
                  <a:pt x="34805" y="27025"/>
                </a:lnTo>
                <a:lnTo>
                  <a:pt x="34805" y="7779"/>
                </a:lnTo>
                <a:lnTo>
                  <a:pt x="270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bg object 704"/>
          <p:cNvSpPr/>
          <p:nvPr/>
        </p:nvSpPr>
        <p:spPr>
          <a:xfrm>
            <a:off x="2309883" y="58373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bg object 705"/>
          <p:cNvSpPr/>
          <p:nvPr/>
        </p:nvSpPr>
        <p:spPr>
          <a:xfrm>
            <a:off x="2392421" y="54077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bg object 706"/>
          <p:cNvSpPr/>
          <p:nvPr/>
        </p:nvSpPr>
        <p:spPr>
          <a:xfrm>
            <a:off x="2459591" y="482442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54" y="0"/>
                </a:moveTo>
                <a:lnTo>
                  <a:pt x="11882" y="1530"/>
                </a:lnTo>
                <a:lnTo>
                  <a:pt x="5698" y="5702"/>
                </a:lnTo>
                <a:lnTo>
                  <a:pt x="1529" y="11887"/>
                </a:lnTo>
                <a:lnTo>
                  <a:pt x="0" y="19454"/>
                </a:lnTo>
                <a:lnTo>
                  <a:pt x="1529" y="27028"/>
                </a:lnTo>
                <a:lnTo>
                  <a:pt x="5698" y="33216"/>
                </a:lnTo>
                <a:lnTo>
                  <a:pt x="11882" y="37389"/>
                </a:lnTo>
                <a:lnTo>
                  <a:pt x="19454" y="38920"/>
                </a:lnTo>
                <a:lnTo>
                  <a:pt x="27026" y="37389"/>
                </a:lnTo>
                <a:lnTo>
                  <a:pt x="33211" y="33216"/>
                </a:lnTo>
                <a:lnTo>
                  <a:pt x="37380" y="27028"/>
                </a:lnTo>
                <a:lnTo>
                  <a:pt x="38909" y="19454"/>
                </a:lnTo>
                <a:lnTo>
                  <a:pt x="37380" y="11887"/>
                </a:lnTo>
                <a:lnTo>
                  <a:pt x="33211" y="5702"/>
                </a:lnTo>
                <a:lnTo>
                  <a:pt x="27026" y="1530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bg object 707"/>
          <p:cNvSpPr/>
          <p:nvPr/>
        </p:nvSpPr>
        <p:spPr>
          <a:xfrm>
            <a:off x="2545974" y="44333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bg object 708"/>
          <p:cNvSpPr/>
          <p:nvPr/>
        </p:nvSpPr>
        <p:spPr>
          <a:xfrm>
            <a:off x="2635154" y="4070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92" y="0"/>
                </a:lnTo>
                <a:lnTo>
                  <a:pt x="2429" y="0"/>
                </a:lnTo>
                <a:lnTo>
                  <a:pt x="0" y="2408"/>
                </a:lnTo>
                <a:lnTo>
                  <a:pt x="0" y="8334"/>
                </a:lnTo>
                <a:lnTo>
                  <a:pt x="2429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bg object 709"/>
          <p:cNvSpPr/>
          <p:nvPr/>
        </p:nvSpPr>
        <p:spPr>
          <a:xfrm>
            <a:off x="2712847" y="35918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9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099" y="16879"/>
                </a:lnTo>
                <a:lnTo>
                  <a:pt x="16879" y="13099"/>
                </a:lnTo>
                <a:lnTo>
                  <a:pt x="16879" y="3779"/>
                </a:lnTo>
                <a:lnTo>
                  <a:pt x="1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bg object 710"/>
          <p:cNvSpPr/>
          <p:nvPr/>
        </p:nvSpPr>
        <p:spPr>
          <a:xfrm>
            <a:off x="2799730" y="3205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bg object 711"/>
          <p:cNvSpPr/>
          <p:nvPr/>
        </p:nvSpPr>
        <p:spPr>
          <a:xfrm>
            <a:off x="2880732" y="276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bg object 712"/>
          <p:cNvSpPr/>
          <p:nvPr/>
        </p:nvSpPr>
        <p:spPr>
          <a:xfrm>
            <a:off x="3034547" y="17887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34" y="0"/>
                </a:lnTo>
                <a:lnTo>
                  <a:pt x="0" y="4355"/>
                </a:lnTo>
                <a:lnTo>
                  <a:pt x="0" y="15099"/>
                </a:lnTo>
                <a:lnTo>
                  <a:pt x="4334" y="19454"/>
                </a:lnTo>
                <a:lnTo>
                  <a:pt x="15099" y="19454"/>
                </a:lnTo>
                <a:lnTo>
                  <a:pt x="19433" y="15099"/>
                </a:lnTo>
                <a:lnTo>
                  <a:pt x="19433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bg object 713"/>
          <p:cNvSpPr/>
          <p:nvPr/>
        </p:nvSpPr>
        <p:spPr>
          <a:xfrm>
            <a:off x="3122184" y="1410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bg object 714"/>
          <p:cNvSpPr/>
          <p:nvPr/>
        </p:nvSpPr>
        <p:spPr>
          <a:xfrm>
            <a:off x="3201657" y="949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bg object 715"/>
          <p:cNvSpPr/>
          <p:nvPr/>
        </p:nvSpPr>
        <p:spPr>
          <a:xfrm>
            <a:off x="3286240" y="540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bg object 716"/>
          <p:cNvSpPr/>
          <p:nvPr/>
        </p:nvSpPr>
        <p:spPr>
          <a:xfrm>
            <a:off x="3366718" y="9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bg object 717"/>
          <p:cNvSpPr/>
          <p:nvPr/>
        </p:nvSpPr>
        <p:spPr>
          <a:xfrm>
            <a:off x="0" y="1746994"/>
            <a:ext cx="29209" cy="34290"/>
          </a:xfrm>
          <a:custGeom>
            <a:avLst/>
            <a:gdLst/>
            <a:ahLst/>
            <a:cxnLst/>
            <a:rect l="l" t="t" r="r" b="b"/>
            <a:pathLst>
              <a:path w="29209" h="34289">
                <a:moveTo>
                  <a:pt x="21277" y="0"/>
                </a:moveTo>
                <a:lnTo>
                  <a:pt x="2618" y="0"/>
                </a:lnTo>
                <a:lnTo>
                  <a:pt x="0" y="2618"/>
                </a:lnTo>
                <a:lnTo>
                  <a:pt x="0" y="31170"/>
                </a:lnTo>
                <a:lnTo>
                  <a:pt x="2618" y="33789"/>
                </a:lnTo>
                <a:lnTo>
                  <a:pt x="21277" y="33789"/>
                </a:lnTo>
                <a:lnTo>
                  <a:pt x="28848" y="26229"/>
                </a:lnTo>
                <a:lnTo>
                  <a:pt x="28848" y="7559"/>
                </a:lnTo>
                <a:lnTo>
                  <a:pt x="2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bg object 718"/>
          <p:cNvSpPr/>
          <p:nvPr/>
        </p:nvSpPr>
        <p:spPr>
          <a:xfrm>
            <a:off x="82202" y="170863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92" y="0"/>
                </a:moveTo>
                <a:lnTo>
                  <a:pt x="10491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1004"/>
                </a:lnTo>
                <a:lnTo>
                  <a:pt x="16292" y="21004"/>
                </a:lnTo>
                <a:lnTo>
                  <a:pt x="20983" y="16303"/>
                </a:lnTo>
                <a:lnTo>
                  <a:pt x="20983" y="4690"/>
                </a:lnTo>
                <a:lnTo>
                  <a:pt x="16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bg object 719"/>
          <p:cNvSpPr/>
          <p:nvPr/>
        </p:nvSpPr>
        <p:spPr>
          <a:xfrm>
            <a:off x="164738" y="166566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bg object 720"/>
          <p:cNvSpPr/>
          <p:nvPr/>
        </p:nvSpPr>
        <p:spPr>
          <a:xfrm>
            <a:off x="244204" y="16196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96" y="0"/>
                </a:moveTo>
                <a:lnTo>
                  <a:pt x="9978" y="0"/>
                </a:lnTo>
                <a:lnTo>
                  <a:pt x="4471" y="0"/>
                </a:lnTo>
                <a:lnTo>
                  <a:pt x="0" y="4481"/>
                </a:lnTo>
                <a:lnTo>
                  <a:pt x="0" y="15507"/>
                </a:lnTo>
                <a:lnTo>
                  <a:pt x="4471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bg object 721"/>
          <p:cNvSpPr/>
          <p:nvPr/>
        </p:nvSpPr>
        <p:spPr>
          <a:xfrm>
            <a:off x="324174" y="157410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bg object 722"/>
          <p:cNvSpPr/>
          <p:nvPr/>
        </p:nvSpPr>
        <p:spPr>
          <a:xfrm>
            <a:off x="412082" y="15365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72" y="5560"/>
                </a:lnTo>
                <a:lnTo>
                  <a:pt x="7172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bg object 723"/>
          <p:cNvSpPr/>
          <p:nvPr/>
        </p:nvSpPr>
        <p:spPr>
          <a:xfrm>
            <a:off x="494888" y="14938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bg object 724"/>
          <p:cNvSpPr/>
          <p:nvPr/>
        </p:nvSpPr>
        <p:spPr>
          <a:xfrm>
            <a:off x="575373" y="14487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85" y="3560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bg object 725"/>
          <p:cNvSpPr/>
          <p:nvPr/>
        </p:nvSpPr>
        <p:spPr>
          <a:xfrm>
            <a:off x="1303353" y="10472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bg object 726"/>
          <p:cNvSpPr/>
          <p:nvPr/>
        </p:nvSpPr>
        <p:spPr>
          <a:xfrm>
            <a:off x="1383072" y="10014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bg object 727"/>
          <p:cNvSpPr/>
          <p:nvPr/>
        </p:nvSpPr>
        <p:spPr>
          <a:xfrm>
            <a:off x="1459983" y="95288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bg object 728"/>
          <p:cNvSpPr/>
          <p:nvPr/>
        </p:nvSpPr>
        <p:spPr>
          <a:xfrm>
            <a:off x="1545336" y="9127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bg object 729"/>
          <p:cNvSpPr/>
          <p:nvPr/>
        </p:nvSpPr>
        <p:spPr>
          <a:xfrm>
            <a:off x="1626082" y="8679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bg object 730"/>
          <p:cNvSpPr/>
          <p:nvPr/>
        </p:nvSpPr>
        <p:spPr>
          <a:xfrm>
            <a:off x="1694019" y="81040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73"/>
                </a:lnTo>
                <a:lnTo>
                  <a:pt x="0" y="21077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77"/>
                </a:lnTo>
                <a:lnTo>
                  <a:pt x="27140" y="6073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bg object 731"/>
          <p:cNvSpPr/>
          <p:nvPr/>
        </p:nvSpPr>
        <p:spPr>
          <a:xfrm>
            <a:off x="1774000" y="76488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50"/>
                </a:lnTo>
                <a:lnTo>
                  <a:pt x="6418" y="28658"/>
                </a:lnTo>
                <a:lnTo>
                  <a:pt x="22250" y="28658"/>
                </a:lnTo>
                <a:lnTo>
                  <a:pt x="28669" y="2225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bg object 732"/>
          <p:cNvSpPr/>
          <p:nvPr/>
        </p:nvSpPr>
        <p:spPr>
          <a:xfrm>
            <a:off x="1851165" y="716531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41"/>
                </a:lnTo>
                <a:lnTo>
                  <a:pt x="0" y="27842"/>
                </a:lnTo>
                <a:lnTo>
                  <a:pt x="8020" y="35862"/>
                </a:lnTo>
                <a:lnTo>
                  <a:pt x="27810" y="35862"/>
                </a:lnTo>
                <a:lnTo>
                  <a:pt x="35831" y="27842"/>
                </a:lnTo>
                <a:lnTo>
                  <a:pt x="35831" y="8041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bg object 733"/>
          <p:cNvSpPr/>
          <p:nvPr/>
        </p:nvSpPr>
        <p:spPr>
          <a:xfrm>
            <a:off x="1932159" y="67204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23" y="0"/>
                </a:moveTo>
                <a:lnTo>
                  <a:pt x="17664" y="0"/>
                </a:lnTo>
                <a:lnTo>
                  <a:pt x="7915" y="0"/>
                </a:lnTo>
                <a:lnTo>
                  <a:pt x="0" y="7895"/>
                </a:lnTo>
                <a:lnTo>
                  <a:pt x="0" y="27402"/>
                </a:lnTo>
                <a:lnTo>
                  <a:pt x="7915" y="35328"/>
                </a:lnTo>
                <a:lnTo>
                  <a:pt x="27423" y="35328"/>
                </a:lnTo>
                <a:lnTo>
                  <a:pt x="35328" y="27402"/>
                </a:lnTo>
                <a:lnTo>
                  <a:pt x="35328" y="7895"/>
                </a:lnTo>
                <a:lnTo>
                  <a:pt x="27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bg object 734"/>
          <p:cNvSpPr/>
          <p:nvPr/>
        </p:nvSpPr>
        <p:spPr>
          <a:xfrm>
            <a:off x="2018789" y="63317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82" y="0"/>
                </a:moveTo>
                <a:lnTo>
                  <a:pt x="11779" y="0"/>
                </a:lnTo>
                <a:lnTo>
                  <a:pt x="5277" y="0"/>
                </a:lnTo>
                <a:lnTo>
                  <a:pt x="0" y="5277"/>
                </a:lnTo>
                <a:lnTo>
                  <a:pt x="0" y="18282"/>
                </a:lnTo>
                <a:lnTo>
                  <a:pt x="5277" y="23549"/>
                </a:lnTo>
                <a:lnTo>
                  <a:pt x="18282" y="23549"/>
                </a:lnTo>
                <a:lnTo>
                  <a:pt x="23559" y="18282"/>
                </a:lnTo>
                <a:lnTo>
                  <a:pt x="23559" y="5277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bg object 735"/>
          <p:cNvSpPr/>
          <p:nvPr/>
        </p:nvSpPr>
        <p:spPr>
          <a:xfrm>
            <a:off x="2092883" y="534447"/>
            <a:ext cx="120650" cy="84455"/>
          </a:xfrm>
          <a:custGeom>
            <a:avLst/>
            <a:gdLst/>
            <a:ahLst/>
            <a:cxnLst/>
            <a:rect l="l" t="t" r="r" b="b"/>
            <a:pathLst>
              <a:path w="120650" h="84454">
                <a:moveTo>
                  <a:pt x="36855" y="65747"/>
                </a:moveTo>
                <a:lnTo>
                  <a:pt x="35407" y="58572"/>
                </a:lnTo>
                <a:lnTo>
                  <a:pt x="31457" y="52717"/>
                </a:lnTo>
                <a:lnTo>
                  <a:pt x="25603" y="48768"/>
                </a:lnTo>
                <a:lnTo>
                  <a:pt x="18427" y="47320"/>
                </a:lnTo>
                <a:lnTo>
                  <a:pt x="11252" y="48768"/>
                </a:lnTo>
                <a:lnTo>
                  <a:pt x="5397" y="52717"/>
                </a:lnTo>
                <a:lnTo>
                  <a:pt x="1447" y="58572"/>
                </a:lnTo>
                <a:lnTo>
                  <a:pt x="0" y="65747"/>
                </a:lnTo>
                <a:lnTo>
                  <a:pt x="1447" y="72923"/>
                </a:lnTo>
                <a:lnTo>
                  <a:pt x="5397" y="78790"/>
                </a:lnTo>
                <a:lnTo>
                  <a:pt x="11252" y="82740"/>
                </a:lnTo>
                <a:lnTo>
                  <a:pt x="18427" y="84188"/>
                </a:lnTo>
                <a:lnTo>
                  <a:pt x="25603" y="82740"/>
                </a:lnTo>
                <a:lnTo>
                  <a:pt x="31457" y="78790"/>
                </a:lnTo>
                <a:lnTo>
                  <a:pt x="35407" y="72923"/>
                </a:lnTo>
                <a:lnTo>
                  <a:pt x="36855" y="65747"/>
                </a:lnTo>
                <a:close/>
              </a:path>
              <a:path w="120650" h="84454">
                <a:moveTo>
                  <a:pt x="120167" y="21005"/>
                </a:moveTo>
                <a:lnTo>
                  <a:pt x="118516" y="12814"/>
                </a:lnTo>
                <a:lnTo>
                  <a:pt x="114007" y="6146"/>
                </a:lnTo>
                <a:lnTo>
                  <a:pt x="107340" y="1651"/>
                </a:lnTo>
                <a:lnTo>
                  <a:pt x="99174" y="0"/>
                </a:lnTo>
                <a:lnTo>
                  <a:pt x="90995" y="1651"/>
                </a:lnTo>
                <a:lnTo>
                  <a:pt x="84328" y="6146"/>
                </a:lnTo>
                <a:lnTo>
                  <a:pt x="79819" y="12814"/>
                </a:lnTo>
                <a:lnTo>
                  <a:pt x="78168" y="21005"/>
                </a:lnTo>
                <a:lnTo>
                  <a:pt x="79819" y="29159"/>
                </a:lnTo>
                <a:lnTo>
                  <a:pt x="84328" y="35826"/>
                </a:lnTo>
                <a:lnTo>
                  <a:pt x="90995" y="40322"/>
                </a:lnTo>
                <a:lnTo>
                  <a:pt x="99174" y="41973"/>
                </a:lnTo>
                <a:lnTo>
                  <a:pt x="107340" y="40322"/>
                </a:lnTo>
                <a:lnTo>
                  <a:pt x="114007" y="35826"/>
                </a:lnTo>
                <a:lnTo>
                  <a:pt x="118516" y="29159"/>
                </a:lnTo>
                <a:lnTo>
                  <a:pt x="120167" y="2100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bg object 736"/>
          <p:cNvSpPr/>
          <p:nvPr/>
        </p:nvSpPr>
        <p:spPr>
          <a:xfrm>
            <a:off x="2258207" y="4960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44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92" y="22658"/>
                </a:lnTo>
                <a:lnTo>
                  <a:pt x="29192" y="6544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bg object 737"/>
          <p:cNvSpPr/>
          <p:nvPr/>
        </p:nvSpPr>
        <p:spPr>
          <a:xfrm>
            <a:off x="2342282" y="45465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22"/>
                </a:lnTo>
                <a:lnTo>
                  <a:pt x="17475" y="22522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bg object 738"/>
          <p:cNvSpPr/>
          <p:nvPr/>
        </p:nvSpPr>
        <p:spPr>
          <a:xfrm>
            <a:off x="2428404" y="4152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95" y="0"/>
                </a:lnTo>
                <a:lnTo>
                  <a:pt x="2638" y="0"/>
                </a:lnTo>
                <a:lnTo>
                  <a:pt x="0" y="2628"/>
                </a:lnTo>
                <a:lnTo>
                  <a:pt x="0" y="9130"/>
                </a:lnTo>
                <a:lnTo>
                  <a:pt x="263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bg object 739"/>
          <p:cNvSpPr/>
          <p:nvPr/>
        </p:nvSpPr>
        <p:spPr>
          <a:xfrm>
            <a:off x="2509151" y="37050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49" y="0"/>
                </a:lnTo>
                <a:lnTo>
                  <a:pt x="0" y="2649"/>
                </a:lnTo>
                <a:lnTo>
                  <a:pt x="0" y="9151"/>
                </a:lnTo>
                <a:lnTo>
                  <a:pt x="2649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bg object 740"/>
          <p:cNvSpPr/>
          <p:nvPr/>
        </p:nvSpPr>
        <p:spPr>
          <a:xfrm>
            <a:off x="2592216" y="32807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591"/>
                </a:lnTo>
                <a:lnTo>
                  <a:pt x="0" y="5560"/>
                </a:lnTo>
                <a:lnTo>
                  <a:pt x="1581" y="7151"/>
                </a:lnTo>
                <a:lnTo>
                  <a:pt x="556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bg object 741"/>
          <p:cNvSpPr/>
          <p:nvPr/>
        </p:nvSpPr>
        <p:spPr>
          <a:xfrm>
            <a:off x="2673469" y="283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43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43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bg object 742"/>
          <p:cNvSpPr/>
          <p:nvPr/>
        </p:nvSpPr>
        <p:spPr>
          <a:xfrm>
            <a:off x="2756502" y="24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bg object 743"/>
          <p:cNvSpPr/>
          <p:nvPr/>
        </p:nvSpPr>
        <p:spPr>
          <a:xfrm>
            <a:off x="2837765" y="1971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bg object 744"/>
          <p:cNvSpPr/>
          <p:nvPr/>
        </p:nvSpPr>
        <p:spPr>
          <a:xfrm>
            <a:off x="2996185" y="1045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bg object 745"/>
          <p:cNvSpPr/>
          <p:nvPr/>
        </p:nvSpPr>
        <p:spPr>
          <a:xfrm>
            <a:off x="3074118" y="569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13"/>
                </a:lnTo>
                <a:lnTo>
                  <a:pt x="9528" y="12313"/>
                </a:lnTo>
                <a:lnTo>
                  <a:pt x="12271" y="9538"/>
                </a:lnTo>
                <a:lnTo>
                  <a:pt x="12271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bg object 746"/>
          <p:cNvSpPr/>
          <p:nvPr/>
        </p:nvSpPr>
        <p:spPr>
          <a:xfrm>
            <a:off x="3159706" y="170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bg object 747"/>
          <p:cNvSpPr/>
          <p:nvPr/>
        </p:nvSpPr>
        <p:spPr>
          <a:xfrm>
            <a:off x="38208" y="16286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65"/>
                </a:lnTo>
                <a:lnTo>
                  <a:pt x="15099" y="19465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bg object 748"/>
          <p:cNvSpPr/>
          <p:nvPr/>
        </p:nvSpPr>
        <p:spPr>
          <a:xfrm>
            <a:off x="110755" y="1575716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27821" y="0"/>
                </a:moveTo>
                <a:lnTo>
                  <a:pt x="17926" y="0"/>
                </a:lnTo>
                <a:lnTo>
                  <a:pt x="8031" y="0"/>
                </a:lnTo>
                <a:lnTo>
                  <a:pt x="0" y="8020"/>
                </a:lnTo>
                <a:lnTo>
                  <a:pt x="0" y="27810"/>
                </a:lnTo>
                <a:lnTo>
                  <a:pt x="8031" y="35831"/>
                </a:lnTo>
                <a:lnTo>
                  <a:pt x="27821" y="35831"/>
                </a:lnTo>
                <a:lnTo>
                  <a:pt x="35841" y="27810"/>
                </a:lnTo>
                <a:lnTo>
                  <a:pt x="35841" y="8020"/>
                </a:lnTo>
                <a:lnTo>
                  <a:pt x="27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bg object 749"/>
          <p:cNvSpPr/>
          <p:nvPr/>
        </p:nvSpPr>
        <p:spPr>
          <a:xfrm>
            <a:off x="194579" y="153402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bg object 750"/>
          <p:cNvSpPr/>
          <p:nvPr/>
        </p:nvSpPr>
        <p:spPr>
          <a:xfrm>
            <a:off x="275835" y="148976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29"/>
                </a:lnTo>
                <a:lnTo>
                  <a:pt x="0" y="2225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50"/>
                </a:lnTo>
                <a:lnTo>
                  <a:pt x="28669" y="6429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bg object 751"/>
          <p:cNvSpPr/>
          <p:nvPr/>
        </p:nvSpPr>
        <p:spPr>
          <a:xfrm>
            <a:off x="361953" y="145038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bg object 752"/>
          <p:cNvSpPr/>
          <p:nvPr/>
        </p:nvSpPr>
        <p:spPr>
          <a:xfrm>
            <a:off x="447567" y="14105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bg object 753"/>
          <p:cNvSpPr/>
          <p:nvPr/>
        </p:nvSpPr>
        <p:spPr>
          <a:xfrm>
            <a:off x="527797" y="1365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bg object 754"/>
          <p:cNvSpPr/>
          <p:nvPr/>
        </p:nvSpPr>
        <p:spPr>
          <a:xfrm>
            <a:off x="612898" y="13248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bg object 755"/>
          <p:cNvSpPr/>
          <p:nvPr/>
        </p:nvSpPr>
        <p:spPr>
          <a:xfrm>
            <a:off x="774125" y="12350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bg object 756"/>
          <p:cNvSpPr/>
          <p:nvPr/>
        </p:nvSpPr>
        <p:spPr>
          <a:xfrm>
            <a:off x="854871" y="11902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bg object 757"/>
          <p:cNvSpPr/>
          <p:nvPr/>
        </p:nvSpPr>
        <p:spPr>
          <a:xfrm>
            <a:off x="1097368" y="10562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bg object 758"/>
          <p:cNvSpPr/>
          <p:nvPr/>
        </p:nvSpPr>
        <p:spPr>
          <a:xfrm>
            <a:off x="1177338" y="10107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bg object 759"/>
          <p:cNvSpPr/>
          <p:nvPr/>
        </p:nvSpPr>
        <p:spPr>
          <a:xfrm>
            <a:off x="1258082" y="9660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bg object 760"/>
          <p:cNvSpPr/>
          <p:nvPr/>
        </p:nvSpPr>
        <p:spPr>
          <a:xfrm>
            <a:off x="1336523" y="9189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83"/>
                </a:lnTo>
                <a:lnTo>
                  <a:pt x="1497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bg object 761"/>
          <p:cNvSpPr/>
          <p:nvPr/>
        </p:nvSpPr>
        <p:spPr>
          <a:xfrm>
            <a:off x="1500065" y="8314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bg object 762"/>
          <p:cNvSpPr/>
          <p:nvPr/>
        </p:nvSpPr>
        <p:spPr>
          <a:xfrm>
            <a:off x="1576716" y="7826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bg object 763"/>
          <p:cNvSpPr/>
          <p:nvPr/>
        </p:nvSpPr>
        <p:spPr>
          <a:xfrm>
            <a:off x="1644405" y="72479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428" y="0"/>
                </a:moveTo>
                <a:lnTo>
                  <a:pt x="11255" y="1450"/>
                </a:lnTo>
                <a:lnTo>
                  <a:pt x="5397" y="5404"/>
                </a:lnTo>
                <a:lnTo>
                  <a:pt x="1448" y="11268"/>
                </a:lnTo>
                <a:lnTo>
                  <a:pt x="0" y="18449"/>
                </a:lnTo>
                <a:lnTo>
                  <a:pt x="1448" y="25612"/>
                </a:lnTo>
                <a:lnTo>
                  <a:pt x="5397" y="31467"/>
                </a:lnTo>
                <a:lnTo>
                  <a:pt x="11255" y="35418"/>
                </a:lnTo>
                <a:lnTo>
                  <a:pt x="18428" y="36867"/>
                </a:lnTo>
                <a:lnTo>
                  <a:pt x="25601" y="35418"/>
                </a:lnTo>
                <a:lnTo>
                  <a:pt x="31459" y="31467"/>
                </a:lnTo>
                <a:lnTo>
                  <a:pt x="35409" y="25612"/>
                </a:lnTo>
                <a:lnTo>
                  <a:pt x="36857" y="18449"/>
                </a:lnTo>
                <a:lnTo>
                  <a:pt x="35409" y="11268"/>
                </a:lnTo>
                <a:lnTo>
                  <a:pt x="31459" y="5404"/>
                </a:lnTo>
                <a:lnTo>
                  <a:pt x="25601" y="1450"/>
                </a:lnTo>
                <a:lnTo>
                  <a:pt x="18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bg object 764"/>
          <p:cNvSpPr/>
          <p:nvPr/>
        </p:nvSpPr>
        <p:spPr>
          <a:xfrm>
            <a:off x="1731784" y="550385"/>
            <a:ext cx="267970" cy="160020"/>
          </a:xfrm>
          <a:custGeom>
            <a:avLst/>
            <a:gdLst/>
            <a:ahLst/>
            <a:cxnLst/>
            <a:rect l="l" t="t" r="r" b="b"/>
            <a:pathLst>
              <a:path w="267969" h="160020">
                <a:moveTo>
                  <a:pt x="23571" y="141592"/>
                </a:moveTo>
                <a:lnTo>
                  <a:pt x="18288" y="136309"/>
                </a:lnTo>
                <a:lnTo>
                  <a:pt x="11785" y="136309"/>
                </a:lnTo>
                <a:lnTo>
                  <a:pt x="5283" y="136309"/>
                </a:lnTo>
                <a:lnTo>
                  <a:pt x="0" y="141592"/>
                </a:lnTo>
                <a:lnTo>
                  <a:pt x="0" y="154597"/>
                </a:lnTo>
                <a:lnTo>
                  <a:pt x="5283" y="159867"/>
                </a:lnTo>
                <a:lnTo>
                  <a:pt x="18288" y="159867"/>
                </a:lnTo>
                <a:lnTo>
                  <a:pt x="23571" y="154597"/>
                </a:lnTo>
                <a:lnTo>
                  <a:pt x="23571" y="141592"/>
                </a:lnTo>
                <a:close/>
              </a:path>
              <a:path w="267969" h="160020">
                <a:moveTo>
                  <a:pt x="118897" y="103339"/>
                </a:moveTo>
                <a:lnTo>
                  <a:pt x="116827" y="93078"/>
                </a:lnTo>
                <a:lnTo>
                  <a:pt x="111175" y="84696"/>
                </a:lnTo>
                <a:lnTo>
                  <a:pt x="102793" y="79044"/>
                </a:lnTo>
                <a:lnTo>
                  <a:pt x="92532" y="76974"/>
                </a:lnTo>
                <a:lnTo>
                  <a:pt x="82270" y="79044"/>
                </a:lnTo>
                <a:lnTo>
                  <a:pt x="73888" y="84696"/>
                </a:lnTo>
                <a:lnTo>
                  <a:pt x="68237" y="93078"/>
                </a:lnTo>
                <a:lnTo>
                  <a:pt x="66167" y="103339"/>
                </a:lnTo>
                <a:lnTo>
                  <a:pt x="68237" y="113601"/>
                </a:lnTo>
                <a:lnTo>
                  <a:pt x="73888" y="121983"/>
                </a:lnTo>
                <a:lnTo>
                  <a:pt x="82270" y="127635"/>
                </a:lnTo>
                <a:lnTo>
                  <a:pt x="92532" y="129717"/>
                </a:lnTo>
                <a:lnTo>
                  <a:pt x="102793" y="127635"/>
                </a:lnTo>
                <a:lnTo>
                  <a:pt x="111175" y="121983"/>
                </a:lnTo>
                <a:lnTo>
                  <a:pt x="116827" y="113601"/>
                </a:lnTo>
                <a:lnTo>
                  <a:pt x="118897" y="103339"/>
                </a:lnTo>
                <a:close/>
              </a:path>
              <a:path w="267969" h="160020">
                <a:moveTo>
                  <a:pt x="200672" y="58572"/>
                </a:moveTo>
                <a:lnTo>
                  <a:pt x="198513" y="47917"/>
                </a:lnTo>
                <a:lnTo>
                  <a:pt x="192646" y="39204"/>
                </a:lnTo>
                <a:lnTo>
                  <a:pt x="183934" y="33337"/>
                </a:lnTo>
                <a:lnTo>
                  <a:pt x="173278" y="31191"/>
                </a:lnTo>
                <a:lnTo>
                  <a:pt x="162610" y="33337"/>
                </a:lnTo>
                <a:lnTo>
                  <a:pt x="153911" y="39204"/>
                </a:lnTo>
                <a:lnTo>
                  <a:pt x="148031" y="47917"/>
                </a:lnTo>
                <a:lnTo>
                  <a:pt x="145884" y="58572"/>
                </a:lnTo>
                <a:lnTo>
                  <a:pt x="148031" y="69240"/>
                </a:lnTo>
                <a:lnTo>
                  <a:pt x="153911" y="77952"/>
                </a:lnTo>
                <a:lnTo>
                  <a:pt x="162610" y="83832"/>
                </a:lnTo>
                <a:lnTo>
                  <a:pt x="173278" y="85979"/>
                </a:lnTo>
                <a:lnTo>
                  <a:pt x="183934" y="83832"/>
                </a:lnTo>
                <a:lnTo>
                  <a:pt x="192646" y="77952"/>
                </a:lnTo>
                <a:lnTo>
                  <a:pt x="198513" y="69240"/>
                </a:lnTo>
                <a:lnTo>
                  <a:pt x="200672" y="58572"/>
                </a:lnTo>
                <a:close/>
              </a:path>
              <a:path w="267969" h="160020">
                <a:moveTo>
                  <a:pt x="267843" y="6184"/>
                </a:moveTo>
                <a:lnTo>
                  <a:pt x="261658" y="0"/>
                </a:lnTo>
                <a:lnTo>
                  <a:pt x="254025" y="0"/>
                </a:lnTo>
                <a:lnTo>
                  <a:pt x="246392" y="0"/>
                </a:lnTo>
                <a:lnTo>
                  <a:pt x="240195" y="6184"/>
                </a:lnTo>
                <a:lnTo>
                  <a:pt x="240195" y="21450"/>
                </a:lnTo>
                <a:lnTo>
                  <a:pt x="246392" y="27660"/>
                </a:lnTo>
                <a:lnTo>
                  <a:pt x="261658" y="27660"/>
                </a:lnTo>
                <a:lnTo>
                  <a:pt x="267843" y="21450"/>
                </a:lnTo>
                <a:lnTo>
                  <a:pt x="267843" y="618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bg object 765"/>
          <p:cNvSpPr/>
          <p:nvPr/>
        </p:nvSpPr>
        <p:spPr>
          <a:xfrm>
            <a:off x="2051709" y="50459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bg object 766"/>
          <p:cNvSpPr/>
          <p:nvPr/>
        </p:nvSpPr>
        <p:spPr>
          <a:xfrm>
            <a:off x="2133218" y="46059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77"/>
                </a:lnTo>
                <a:lnTo>
                  <a:pt x="21863" y="28177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bg object 767"/>
          <p:cNvSpPr/>
          <p:nvPr/>
        </p:nvSpPr>
        <p:spPr>
          <a:xfrm>
            <a:off x="2212433" y="41431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40" y="0"/>
                </a:moveTo>
                <a:lnTo>
                  <a:pt x="15612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50"/>
                </a:lnTo>
                <a:lnTo>
                  <a:pt x="6984" y="31234"/>
                </a:lnTo>
                <a:lnTo>
                  <a:pt x="24240" y="31234"/>
                </a:lnTo>
                <a:lnTo>
                  <a:pt x="31234" y="24250"/>
                </a:lnTo>
                <a:lnTo>
                  <a:pt x="31234" y="6984"/>
                </a:lnTo>
                <a:lnTo>
                  <a:pt x="2424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bg object 768"/>
          <p:cNvSpPr/>
          <p:nvPr/>
        </p:nvSpPr>
        <p:spPr>
          <a:xfrm>
            <a:off x="2291127" y="36751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27433" y="0"/>
                </a:moveTo>
                <a:lnTo>
                  <a:pt x="17664" y="0"/>
                </a:lnTo>
                <a:lnTo>
                  <a:pt x="7905" y="0"/>
                </a:lnTo>
                <a:lnTo>
                  <a:pt x="0" y="7895"/>
                </a:lnTo>
                <a:lnTo>
                  <a:pt x="0" y="27402"/>
                </a:lnTo>
                <a:lnTo>
                  <a:pt x="7905" y="35307"/>
                </a:lnTo>
                <a:lnTo>
                  <a:pt x="27433" y="35307"/>
                </a:lnTo>
                <a:lnTo>
                  <a:pt x="35328" y="27402"/>
                </a:lnTo>
                <a:lnTo>
                  <a:pt x="35328" y="7895"/>
                </a:lnTo>
                <a:lnTo>
                  <a:pt x="27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bg object 769"/>
          <p:cNvSpPr/>
          <p:nvPr/>
        </p:nvSpPr>
        <p:spPr>
          <a:xfrm>
            <a:off x="2381602" y="33247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26" y="0"/>
                </a:lnTo>
                <a:lnTo>
                  <a:pt x="3539" y="0"/>
                </a:lnTo>
                <a:lnTo>
                  <a:pt x="0" y="3560"/>
                </a:lnTo>
                <a:lnTo>
                  <a:pt x="0" y="12324"/>
                </a:lnTo>
                <a:lnTo>
                  <a:pt x="3539" y="15873"/>
                </a:lnTo>
                <a:lnTo>
                  <a:pt x="12313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bg object 770"/>
          <p:cNvSpPr/>
          <p:nvPr/>
        </p:nvSpPr>
        <p:spPr>
          <a:xfrm>
            <a:off x="2468499" y="2938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bg object 771"/>
          <p:cNvSpPr/>
          <p:nvPr/>
        </p:nvSpPr>
        <p:spPr>
          <a:xfrm>
            <a:off x="2549752" y="2496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bg object 772"/>
          <p:cNvSpPr/>
          <p:nvPr/>
        </p:nvSpPr>
        <p:spPr>
          <a:xfrm>
            <a:off x="2629707" y="2040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204" y="0"/>
                </a:moveTo>
                <a:lnTo>
                  <a:pt x="2073" y="0"/>
                </a:lnTo>
                <a:lnTo>
                  <a:pt x="942" y="0"/>
                </a:lnTo>
                <a:lnTo>
                  <a:pt x="0" y="910"/>
                </a:lnTo>
                <a:lnTo>
                  <a:pt x="0" y="3183"/>
                </a:lnTo>
                <a:lnTo>
                  <a:pt x="942" y="4094"/>
                </a:lnTo>
                <a:lnTo>
                  <a:pt x="3204" y="4094"/>
                </a:lnTo>
                <a:lnTo>
                  <a:pt x="4125" y="3183"/>
                </a:lnTo>
                <a:lnTo>
                  <a:pt x="4125" y="910"/>
                </a:lnTo>
                <a:lnTo>
                  <a:pt x="3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bg object 773"/>
          <p:cNvSpPr/>
          <p:nvPr/>
        </p:nvSpPr>
        <p:spPr>
          <a:xfrm>
            <a:off x="2712266" y="1611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bg object 774"/>
          <p:cNvSpPr/>
          <p:nvPr/>
        </p:nvSpPr>
        <p:spPr>
          <a:xfrm>
            <a:off x="2873746" y="716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bg object 775"/>
          <p:cNvSpPr/>
          <p:nvPr/>
        </p:nvSpPr>
        <p:spPr>
          <a:xfrm>
            <a:off x="2951439" y="237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83"/>
                </a:lnTo>
                <a:lnTo>
                  <a:pt x="1465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bg object 776"/>
          <p:cNvSpPr/>
          <p:nvPr/>
        </p:nvSpPr>
        <p:spPr>
          <a:xfrm>
            <a:off x="0" y="1361458"/>
            <a:ext cx="343535" cy="212090"/>
          </a:xfrm>
          <a:custGeom>
            <a:avLst/>
            <a:gdLst/>
            <a:ahLst/>
            <a:cxnLst/>
            <a:rect l="l" t="t" r="r" b="b"/>
            <a:pathLst>
              <a:path w="343535" h="212090">
                <a:moveTo>
                  <a:pt x="19050" y="187413"/>
                </a:moveTo>
                <a:lnTo>
                  <a:pt x="11938" y="180301"/>
                </a:lnTo>
                <a:lnTo>
                  <a:pt x="0" y="180301"/>
                </a:lnTo>
                <a:lnTo>
                  <a:pt x="0" y="212039"/>
                </a:lnTo>
                <a:lnTo>
                  <a:pt x="11938" y="212039"/>
                </a:lnTo>
                <a:lnTo>
                  <a:pt x="19050" y="204939"/>
                </a:lnTo>
                <a:lnTo>
                  <a:pt x="19050" y="187413"/>
                </a:lnTo>
                <a:close/>
              </a:path>
              <a:path w="343535" h="212090">
                <a:moveTo>
                  <a:pt x="113093" y="151434"/>
                </a:moveTo>
                <a:lnTo>
                  <a:pt x="110807" y="140081"/>
                </a:lnTo>
                <a:lnTo>
                  <a:pt x="104546" y="130797"/>
                </a:lnTo>
                <a:lnTo>
                  <a:pt x="95275" y="124536"/>
                </a:lnTo>
                <a:lnTo>
                  <a:pt x="83921" y="122237"/>
                </a:lnTo>
                <a:lnTo>
                  <a:pt x="72555" y="124536"/>
                </a:lnTo>
                <a:lnTo>
                  <a:pt x="63284" y="130797"/>
                </a:lnTo>
                <a:lnTo>
                  <a:pt x="57023" y="140081"/>
                </a:lnTo>
                <a:lnTo>
                  <a:pt x="54737" y="151434"/>
                </a:lnTo>
                <a:lnTo>
                  <a:pt x="57023" y="162788"/>
                </a:lnTo>
                <a:lnTo>
                  <a:pt x="63284" y="172059"/>
                </a:lnTo>
                <a:lnTo>
                  <a:pt x="72555" y="178320"/>
                </a:lnTo>
                <a:lnTo>
                  <a:pt x="83921" y="180619"/>
                </a:lnTo>
                <a:lnTo>
                  <a:pt x="95275" y="178320"/>
                </a:lnTo>
                <a:lnTo>
                  <a:pt x="104546" y="172059"/>
                </a:lnTo>
                <a:lnTo>
                  <a:pt x="110807" y="162788"/>
                </a:lnTo>
                <a:lnTo>
                  <a:pt x="113093" y="151434"/>
                </a:lnTo>
                <a:close/>
              </a:path>
              <a:path w="343535" h="212090">
                <a:moveTo>
                  <a:pt x="187960" y="106654"/>
                </a:moveTo>
                <a:lnTo>
                  <a:pt x="186131" y="97599"/>
                </a:lnTo>
                <a:lnTo>
                  <a:pt x="181140" y="90195"/>
                </a:lnTo>
                <a:lnTo>
                  <a:pt x="173736" y="85204"/>
                </a:lnTo>
                <a:lnTo>
                  <a:pt x="164668" y="83375"/>
                </a:lnTo>
                <a:lnTo>
                  <a:pt x="155587" y="85204"/>
                </a:lnTo>
                <a:lnTo>
                  <a:pt x="148183" y="90195"/>
                </a:lnTo>
                <a:lnTo>
                  <a:pt x="143192" y="97599"/>
                </a:lnTo>
                <a:lnTo>
                  <a:pt x="141363" y="106654"/>
                </a:lnTo>
                <a:lnTo>
                  <a:pt x="143192" y="115735"/>
                </a:lnTo>
                <a:lnTo>
                  <a:pt x="148183" y="123151"/>
                </a:lnTo>
                <a:lnTo>
                  <a:pt x="155587" y="128143"/>
                </a:lnTo>
                <a:lnTo>
                  <a:pt x="164668" y="129984"/>
                </a:lnTo>
                <a:lnTo>
                  <a:pt x="173736" y="128143"/>
                </a:lnTo>
                <a:lnTo>
                  <a:pt x="181140" y="123151"/>
                </a:lnTo>
                <a:lnTo>
                  <a:pt x="186131" y="115735"/>
                </a:lnTo>
                <a:lnTo>
                  <a:pt x="187960" y="106654"/>
                </a:lnTo>
                <a:close/>
              </a:path>
              <a:path w="343535" h="212090">
                <a:moveTo>
                  <a:pt x="268960" y="61912"/>
                </a:moveTo>
                <a:lnTo>
                  <a:pt x="267106" y="52743"/>
                </a:lnTo>
                <a:lnTo>
                  <a:pt x="262064" y="45262"/>
                </a:lnTo>
                <a:lnTo>
                  <a:pt x="254571" y="40208"/>
                </a:lnTo>
                <a:lnTo>
                  <a:pt x="245402" y="38366"/>
                </a:lnTo>
                <a:lnTo>
                  <a:pt x="236245" y="40208"/>
                </a:lnTo>
                <a:lnTo>
                  <a:pt x="228752" y="45262"/>
                </a:lnTo>
                <a:lnTo>
                  <a:pt x="223710" y="52743"/>
                </a:lnTo>
                <a:lnTo>
                  <a:pt x="221856" y="61912"/>
                </a:lnTo>
                <a:lnTo>
                  <a:pt x="223710" y="71081"/>
                </a:lnTo>
                <a:lnTo>
                  <a:pt x="228752" y="78562"/>
                </a:lnTo>
                <a:lnTo>
                  <a:pt x="236245" y="83616"/>
                </a:lnTo>
                <a:lnTo>
                  <a:pt x="245402" y="85471"/>
                </a:lnTo>
                <a:lnTo>
                  <a:pt x="254571" y="83616"/>
                </a:lnTo>
                <a:lnTo>
                  <a:pt x="262064" y="78562"/>
                </a:lnTo>
                <a:lnTo>
                  <a:pt x="267106" y="71081"/>
                </a:lnTo>
                <a:lnTo>
                  <a:pt x="268960" y="61912"/>
                </a:lnTo>
                <a:close/>
              </a:path>
              <a:path w="343535" h="212090">
                <a:moveTo>
                  <a:pt x="343306" y="7683"/>
                </a:moveTo>
                <a:lnTo>
                  <a:pt x="335622" y="0"/>
                </a:lnTo>
                <a:lnTo>
                  <a:pt x="326148" y="0"/>
                </a:lnTo>
                <a:lnTo>
                  <a:pt x="316674" y="0"/>
                </a:lnTo>
                <a:lnTo>
                  <a:pt x="309003" y="7683"/>
                </a:lnTo>
                <a:lnTo>
                  <a:pt x="309003" y="26631"/>
                </a:lnTo>
                <a:lnTo>
                  <a:pt x="316674" y="34315"/>
                </a:lnTo>
                <a:lnTo>
                  <a:pt x="335622" y="34315"/>
                </a:lnTo>
                <a:lnTo>
                  <a:pt x="343306" y="26631"/>
                </a:lnTo>
                <a:lnTo>
                  <a:pt x="343306" y="7683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bg object 777"/>
          <p:cNvSpPr/>
          <p:nvPr/>
        </p:nvSpPr>
        <p:spPr>
          <a:xfrm>
            <a:off x="398714" y="132566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bg object 778"/>
          <p:cNvSpPr/>
          <p:nvPr/>
        </p:nvSpPr>
        <p:spPr>
          <a:xfrm>
            <a:off x="480476" y="1281928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20"/>
                </a:lnTo>
                <a:lnTo>
                  <a:pt x="3214" y="14324"/>
                </a:lnTo>
                <a:lnTo>
                  <a:pt x="1113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bg object 779"/>
          <p:cNvSpPr/>
          <p:nvPr/>
        </p:nvSpPr>
        <p:spPr>
          <a:xfrm>
            <a:off x="556361" y="123229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83"/>
                </a:lnTo>
                <a:lnTo>
                  <a:pt x="18680" y="24083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bg object 780"/>
          <p:cNvSpPr/>
          <p:nvPr/>
        </p:nvSpPr>
        <p:spPr>
          <a:xfrm>
            <a:off x="647859" y="1198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bg object 781"/>
          <p:cNvSpPr/>
          <p:nvPr/>
        </p:nvSpPr>
        <p:spPr>
          <a:xfrm>
            <a:off x="721946" y="114689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39"/>
                </a:lnTo>
                <a:lnTo>
                  <a:pt x="0" y="12303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03"/>
                </a:lnTo>
                <a:lnTo>
                  <a:pt x="15873" y="3539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bg object 782"/>
          <p:cNvSpPr/>
          <p:nvPr/>
        </p:nvSpPr>
        <p:spPr>
          <a:xfrm>
            <a:off x="971856" y="10202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bg object 783"/>
          <p:cNvSpPr/>
          <p:nvPr/>
        </p:nvSpPr>
        <p:spPr>
          <a:xfrm>
            <a:off x="1051321" y="9742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bg object 784"/>
          <p:cNvSpPr/>
          <p:nvPr/>
        </p:nvSpPr>
        <p:spPr>
          <a:xfrm>
            <a:off x="1121575" y="91899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bg object 785"/>
          <p:cNvSpPr/>
          <p:nvPr/>
        </p:nvSpPr>
        <p:spPr>
          <a:xfrm>
            <a:off x="1202320" y="87424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71"/>
                </a:lnTo>
                <a:lnTo>
                  <a:pt x="0" y="18659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59"/>
                </a:lnTo>
                <a:lnTo>
                  <a:pt x="24062" y="5371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bg object 786"/>
          <p:cNvSpPr/>
          <p:nvPr/>
        </p:nvSpPr>
        <p:spPr>
          <a:xfrm>
            <a:off x="1293565" y="8399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76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bg object 787"/>
          <p:cNvSpPr/>
          <p:nvPr/>
        </p:nvSpPr>
        <p:spPr>
          <a:xfrm>
            <a:off x="1374302" y="7952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bg object 788"/>
          <p:cNvSpPr/>
          <p:nvPr/>
        </p:nvSpPr>
        <p:spPr>
          <a:xfrm>
            <a:off x="1454796" y="7501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bg object 789"/>
          <p:cNvSpPr/>
          <p:nvPr/>
        </p:nvSpPr>
        <p:spPr>
          <a:xfrm>
            <a:off x="1525559" y="69545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71" y="0"/>
                </a:moveTo>
                <a:lnTo>
                  <a:pt x="11769" y="0"/>
                </a:lnTo>
                <a:lnTo>
                  <a:pt x="5266" y="0"/>
                </a:lnTo>
                <a:lnTo>
                  <a:pt x="0" y="5277"/>
                </a:lnTo>
                <a:lnTo>
                  <a:pt x="0" y="18282"/>
                </a:lnTo>
                <a:lnTo>
                  <a:pt x="5266" y="23549"/>
                </a:lnTo>
                <a:lnTo>
                  <a:pt x="18271" y="23549"/>
                </a:lnTo>
                <a:lnTo>
                  <a:pt x="23549" y="18282"/>
                </a:lnTo>
                <a:lnTo>
                  <a:pt x="23549" y="5277"/>
                </a:lnTo>
                <a:lnTo>
                  <a:pt x="18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bg object 790"/>
          <p:cNvSpPr/>
          <p:nvPr/>
        </p:nvSpPr>
        <p:spPr>
          <a:xfrm>
            <a:off x="1600403" y="468356"/>
            <a:ext cx="356235" cy="212090"/>
          </a:xfrm>
          <a:custGeom>
            <a:avLst/>
            <a:gdLst/>
            <a:ahLst/>
            <a:cxnLst/>
            <a:rect l="l" t="t" r="r" b="b"/>
            <a:pathLst>
              <a:path w="356235" h="212090">
                <a:moveTo>
                  <a:pt x="35331" y="184378"/>
                </a:moveTo>
                <a:lnTo>
                  <a:pt x="27419" y="176479"/>
                </a:lnTo>
                <a:lnTo>
                  <a:pt x="17665" y="176479"/>
                </a:lnTo>
                <a:lnTo>
                  <a:pt x="7912" y="176479"/>
                </a:lnTo>
                <a:lnTo>
                  <a:pt x="0" y="184378"/>
                </a:lnTo>
                <a:lnTo>
                  <a:pt x="0" y="203885"/>
                </a:lnTo>
                <a:lnTo>
                  <a:pt x="7912" y="211797"/>
                </a:lnTo>
                <a:lnTo>
                  <a:pt x="27419" y="211797"/>
                </a:lnTo>
                <a:lnTo>
                  <a:pt x="35331" y="203885"/>
                </a:lnTo>
                <a:lnTo>
                  <a:pt x="35331" y="184378"/>
                </a:lnTo>
                <a:close/>
              </a:path>
              <a:path w="356235" h="212090">
                <a:moveTo>
                  <a:pt x="122224" y="149364"/>
                </a:moveTo>
                <a:lnTo>
                  <a:pt x="120345" y="140106"/>
                </a:lnTo>
                <a:lnTo>
                  <a:pt x="115252" y="132549"/>
                </a:lnTo>
                <a:lnTo>
                  <a:pt x="107683" y="127444"/>
                </a:lnTo>
                <a:lnTo>
                  <a:pt x="98412" y="125577"/>
                </a:lnTo>
                <a:lnTo>
                  <a:pt x="89141" y="127444"/>
                </a:lnTo>
                <a:lnTo>
                  <a:pt x="81572" y="132549"/>
                </a:lnTo>
                <a:lnTo>
                  <a:pt x="76466" y="140106"/>
                </a:lnTo>
                <a:lnTo>
                  <a:pt x="74599" y="149364"/>
                </a:lnTo>
                <a:lnTo>
                  <a:pt x="76466" y="158635"/>
                </a:lnTo>
                <a:lnTo>
                  <a:pt x="81572" y="166204"/>
                </a:lnTo>
                <a:lnTo>
                  <a:pt x="89141" y="171310"/>
                </a:lnTo>
                <a:lnTo>
                  <a:pt x="98412" y="173189"/>
                </a:lnTo>
                <a:lnTo>
                  <a:pt x="107683" y="171310"/>
                </a:lnTo>
                <a:lnTo>
                  <a:pt x="115252" y="166204"/>
                </a:lnTo>
                <a:lnTo>
                  <a:pt x="120345" y="158635"/>
                </a:lnTo>
                <a:lnTo>
                  <a:pt x="122224" y="149364"/>
                </a:lnTo>
                <a:close/>
              </a:path>
              <a:path w="356235" h="212090">
                <a:moveTo>
                  <a:pt x="203212" y="104622"/>
                </a:moveTo>
                <a:lnTo>
                  <a:pt x="201320" y="95250"/>
                </a:lnTo>
                <a:lnTo>
                  <a:pt x="196164" y="87604"/>
                </a:lnTo>
                <a:lnTo>
                  <a:pt x="188518" y="82448"/>
                </a:lnTo>
                <a:lnTo>
                  <a:pt x="179158" y="80556"/>
                </a:lnTo>
                <a:lnTo>
                  <a:pt x="169786" y="82448"/>
                </a:lnTo>
                <a:lnTo>
                  <a:pt x="162140" y="87604"/>
                </a:lnTo>
                <a:lnTo>
                  <a:pt x="156984" y="95250"/>
                </a:lnTo>
                <a:lnTo>
                  <a:pt x="155092" y="104622"/>
                </a:lnTo>
                <a:lnTo>
                  <a:pt x="156984" y="113982"/>
                </a:lnTo>
                <a:lnTo>
                  <a:pt x="162140" y="121627"/>
                </a:lnTo>
                <a:lnTo>
                  <a:pt x="169786" y="126784"/>
                </a:lnTo>
                <a:lnTo>
                  <a:pt x="179158" y="128676"/>
                </a:lnTo>
                <a:lnTo>
                  <a:pt x="188518" y="126784"/>
                </a:lnTo>
                <a:lnTo>
                  <a:pt x="196164" y="121627"/>
                </a:lnTo>
                <a:lnTo>
                  <a:pt x="201320" y="113982"/>
                </a:lnTo>
                <a:lnTo>
                  <a:pt x="203212" y="104622"/>
                </a:lnTo>
                <a:close/>
              </a:path>
              <a:path w="356235" h="212090">
                <a:moveTo>
                  <a:pt x="283705" y="59880"/>
                </a:moveTo>
                <a:lnTo>
                  <a:pt x="281838" y="50609"/>
                </a:lnTo>
                <a:lnTo>
                  <a:pt x="276733" y="43040"/>
                </a:lnTo>
                <a:lnTo>
                  <a:pt x="269163" y="37934"/>
                </a:lnTo>
                <a:lnTo>
                  <a:pt x="259905" y="36055"/>
                </a:lnTo>
                <a:lnTo>
                  <a:pt x="250634" y="37934"/>
                </a:lnTo>
                <a:lnTo>
                  <a:pt x="243065" y="43040"/>
                </a:lnTo>
                <a:lnTo>
                  <a:pt x="237959" y="50609"/>
                </a:lnTo>
                <a:lnTo>
                  <a:pt x="236093" y="59880"/>
                </a:lnTo>
                <a:lnTo>
                  <a:pt x="237959" y="69138"/>
                </a:lnTo>
                <a:lnTo>
                  <a:pt x="243065" y="76708"/>
                </a:lnTo>
                <a:lnTo>
                  <a:pt x="250634" y="81800"/>
                </a:lnTo>
                <a:lnTo>
                  <a:pt x="259905" y="83667"/>
                </a:lnTo>
                <a:lnTo>
                  <a:pt x="269163" y="81800"/>
                </a:lnTo>
                <a:lnTo>
                  <a:pt x="276733" y="76708"/>
                </a:lnTo>
                <a:lnTo>
                  <a:pt x="281838" y="69138"/>
                </a:lnTo>
                <a:lnTo>
                  <a:pt x="283705" y="59880"/>
                </a:lnTo>
                <a:close/>
              </a:path>
              <a:path w="356235" h="212090">
                <a:moveTo>
                  <a:pt x="355739" y="6769"/>
                </a:moveTo>
                <a:lnTo>
                  <a:pt x="348996" y="0"/>
                </a:lnTo>
                <a:lnTo>
                  <a:pt x="340639" y="0"/>
                </a:lnTo>
                <a:lnTo>
                  <a:pt x="332295" y="0"/>
                </a:lnTo>
                <a:lnTo>
                  <a:pt x="325551" y="6769"/>
                </a:lnTo>
                <a:lnTo>
                  <a:pt x="325551" y="23431"/>
                </a:lnTo>
                <a:lnTo>
                  <a:pt x="332295" y="30200"/>
                </a:lnTo>
                <a:lnTo>
                  <a:pt x="348996" y="30200"/>
                </a:lnTo>
                <a:lnTo>
                  <a:pt x="355739" y="23431"/>
                </a:lnTo>
                <a:lnTo>
                  <a:pt x="355739" y="67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bg object 791"/>
          <p:cNvSpPr/>
          <p:nvPr/>
        </p:nvSpPr>
        <p:spPr>
          <a:xfrm>
            <a:off x="2006699" y="42358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444" y="0"/>
                </a:moveTo>
                <a:lnTo>
                  <a:pt x="15099" y="0"/>
                </a:lnTo>
                <a:lnTo>
                  <a:pt x="6764" y="0"/>
                </a:lnTo>
                <a:lnTo>
                  <a:pt x="0" y="6764"/>
                </a:lnTo>
                <a:lnTo>
                  <a:pt x="0" y="23454"/>
                </a:lnTo>
                <a:lnTo>
                  <a:pt x="6764" y="30218"/>
                </a:lnTo>
                <a:lnTo>
                  <a:pt x="23444" y="30218"/>
                </a:lnTo>
                <a:lnTo>
                  <a:pt x="30208" y="23454"/>
                </a:lnTo>
                <a:lnTo>
                  <a:pt x="30208" y="6764"/>
                </a:lnTo>
                <a:lnTo>
                  <a:pt x="2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bg object 792"/>
          <p:cNvSpPr/>
          <p:nvPr/>
        </p:nvSpPr>
        <p:spPr>
          <a:xfrm>
            <a:off x="2097171" y="3885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bg object 793"/>
          <p:cNvSpPr/>
          <p:nvPr/>
        </p:nvSpPr>
        <p:spPr>
          <a:xfrm>
            <a:off x="2174839" y="34073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0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109" y="16879"/>
                </a:lnTo>
                <a:lnTo>
                  <a:pt x="16900" y="13099"/>
                </a:lnTo>
                <a:lnTo>
                  <a:pt x="16900" y="3779"/>
                </a:lnTo>
                <a:lnTo>
                  <a:pt x="13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bg object 794"/>
          <p:cNvSpPr/>
          <p:nvPr/>
        </p:nvSpPr>
        <p:spPr>
          <a:xfrm>
            <a:off x="2247907" y="28830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bg object 795"/>
          <p:cNvSpPr/>
          <p:nvPr/>
        </p:nvSpPr>
        <p:spPr>
          <a:xfrm>
            <a:off x="2335317" y="2502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69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90"/>
                </a:lnTo>
                <a:lnTo>
                  <a:pt x="18931" y="4240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bg object 796"/>
          <p:cNvSpPr/>
          <p:nvPr/>
        </p:nvSpPr>
        <p:spPr>
          <a:xfrm>
            <a:off x="2424496" y="2138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bg object 797"/>
          <p:cNvSpPr/>
          <p:nvPr/>
        </p:nvSpPr>
        <p:spPr>
          <a:xfrm>
            <a:off x="2504218" y="16811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bg object 798"/>
          <p:cNvSpPr/>
          <p:nvPr/>
        </p:nvSpPr>
        <p:spPr>
          <a:xfrm>
            <a:off x="2586769" y="12514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bg object 799"/>
          <p:cNvSpPr/>
          <p:nvPr/>
        </p:nvSpPr>
        <p:spPr>
          <a:xfrm>
            <a:off x="2667498" y="803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bg object 800"/>
          <p:cNvSpPr/>
          <p:nvPr/>
        </p:nvSpPr>
        <p:spPr>
          <a:xfrm>
            <a:off x="2745935" y="3331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6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bg object 801"/>
          <p:cNvSpPr/>
          <p:nvPr/>
        </p:nvSpPr>
        <p:spPr>
          <a:xfrm>
            <a:off x="9461" y="1369713"/>
            <a:ext cx="128270" cy="92710"/>
          </a:xfrm>
          <a:custGeom>
            <a:avLst/>
            <a:gdLst/>
            <a:ahLst/>
            <a:cxnLst/>
            <a:rect l="l" t="t" r="r" b="b"/>
            <a:pathLst>
              <a:path w="128270" h="92709">
                <a:moveTo>
                  <a:pt x="59397" y="62420"/>
                </a:moveTo>
                <a:lnTo>
                  <a:pt x="57061" y="50863"/>
                </a:lnTo>
                <a:lnTo>
                  <a:pt x="50698" y="41427"/>
                </a:lnTo>
                <a:lnTo>
                  <a:pt x="41262" y="35064"/>
                </a:lnTo>
                <a:lnTo>
                  <a:pt x="29692" y="32727"/>
                </a:lnTo>
                <a:lnTo>
                  <a:pt x="18135" y="35064"/>
                </a:lnTo>
                <a:lnTo>
                  <a:pt x="8699" y="41427"/>
                </a:lnTo>
                <a:lnTo>
                  <a:pt x="2336" y="50863"/>
                </a:lnTo>
                <a:lnTo>
                  <a:pt x="0" y="62420"/>
                </a:lnTo>
                <a:lnTo>
                  <a:pt x="2336" y="73990"/>
                </a:lnTo>
                <a:lnTo>
                  <a:pt x="8699" y="83426"/>
                </a:lnTo>
                <a:lnTo>
                  <a:pt x="18135" y="89789"/>
                </a:lnTo>
                <a:lnTo>
                  <a:pt x="29692" y="92125"/>
                </a:lnTo>
                <a:lnTo>
                  <a:pt x="41262" y="89789"/>
                </a:lnTo>
                <a:lnTo>
                  <a:pt x="50698" y="83426"/>
                </a:lnTo>
                <a:lnTo>
                  <a:pt x="57061" y="73990"/>
                </a:lnTo>
                <a:lnTo>
                  <a:pt x="59397" y="62420"/>
                </a:lnTo>
                <a:close/>
              </a:path>
              <a:path w="128270" h="92709">
                <a:moveTo>
                  <a:pt x="128104" y="7924"/>
                </a:moveTo>
                <a:lnTo>
                  <a:pt x="120205" y="0"/>
                </a:lnTo>
                <a:lnTo>
                  <a:pt x="110439" y="0"/>
                </a:lnTo>
                <a:lnTo>
                  <a:pt x="100685" y="0"/>
                </a:lnTo>
                <a:lnTo>
                  <a:pt x="92773" y="7924"/>
                </a:lnTo>
                <a:lnTo>
                  <a:pt x="92773" y="27432"/>
                </a:lnTo>
                <a:lnTo>
                  <a:pt x="100685" y="35331"/>
                </a:lnTo>
                <a:lnTo>
                  <a:pt x="120205" y="35331"/>
                </a:lnTo>
                <a:lnTo>
                  <a:pt x="128104" y="27432"/>
                </a:lnTo>
                <a:lnTo>
                  <a:pt x="128104" y="792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bg object 802"/>
          <p:cNvSpPr/>
          <p:nvPr/>
        </p:nvSpPr>
        <p:spPr>
          <a:xfrm>
            <a:off x="187860" y="13298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bg object 803"/>
          <p:cNvSpPr/>
          <p:nvPr/>
        </p:nvSpPr>
        <p:spPr>
          <a:xfrm>
            <a:off x="272187" y="1288647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bg object 804"/>
          <p:cNvSpPr/>
          <p:nvPr/>
        </p:nvSpPr>
        <p:spPr>
          <a:xfrm>
            <a:off x="355485" y="124645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bg object 805"/>
          <p:cNvSpPr/>
          <p:nvPr/>
        </p:nvSpPr>
        <p:spPr>
          <a:xfrm>
            <a:off x="436492" y="12019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3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bg object 806"/>
          <p:cNvSpPr/>
          <p:nvPr/>
        </p:nvSpPr>
        <p:spPr>
          <a:xfrm>
            <a:off x="514422" y="1154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bg object 807"/>
          <p:cNvSpPr/>
          <p:nvPr/>
        </p:nvSpPr>
        <p:spPr>
          <a:xfrm>
            <a:off x="599521" y="111397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bg object 808"/>
          <p:cNvSpPr/>
          <p:nvPr/>
        </p:nvSpPr>
        <p:spPr>
          <a:xfrm>
            <a:off x="846362" y="9843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bg object 809"/>
          <p:cNvSpPr/>
          <p:nvPr/>
        </p:nvSpPr>
        <p:spPr>
          <a:xfrm>
            <a:off x="997099" y="88402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31"/>
                </a:lnTo>
                <a:lnTo>
                  <a:pt x="0" y="17098"/>
                </a:lnTo>
                <a:lnTo>
                  <a:pt x="492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bg object 810"/>
          <p:cNvSpPr/>
          <p:nvPr/>
        </p:nvSpPr>
        <p:spPr>
          <a:xfrm>
            <a:off x="1070670" y="8321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77" y="0"/>
                </a:moveTo>
                <a:lnTo>
                  <a:pt x="11100" y="1428"/>
                </a:lnTo>
                <a:lnTo>
                  <a:pt x="5323" y="5324"/>
                </a:lnTo>
                <a:lnTo>
                  <a:pt x="1428" y="11105"/>
                </a:lnTo>
                <a:lnTo>
                  <a:pt x="0" y="18187"/>
                </a:lnTo>
                <a:lnTo>
                  <a:pt x="1428" y="25264"/>
                </a:lnTo>
                <a:lnTo>
                  <a:pt x="5323" y="31042"/>
                </a:lnTo>
                <a:lnTo>
                  <a:pt x="11100" y="34937"/>
                </a:lnTo>
                <a:lnTo>
                  <a:pt x="18177" y="36365"/>
                </a:lnTo>
                <a:lnTo>
                  <a:pt x="25253" y="34937"/>
                </a:lnTo>
                <a:lnTo>
                  <a:pt x="31031" y="31042"/>
                </a:lnTo>
                <a:lnTo>
                  <a:pt x="34926" y="25264"/>
                </a:lnTo>
                <a:lnTo>
                  <a:pt x="36354" y="18187"/>
                </a:lnTo>
                <a:lnTo>
                  <a:pt x="34926" y="11105"/>
                </a:lnTo>
                <a:lnTo>
                  <a:pt x="31031" y="5324"/>
                </a:lnTo>
                <a:lnTo>
                  <a:pt x="25253" y="1428"/>
                </a:lnTo>
                <a:lnTo>
                  <a:pt x="18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bg object 811"/>
          <p:cNvSpPr/>
          <p:nvPr/>
        </p:nvSpPr>
        <p:spPr>
          <a:xfrm>
            <a:off x="1158075" y="7940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bg object 812"/>
          <p:cNvSpPr/>
          <p:nvPr/>
        </p:nvSpPr>
        <p:spPr>
          <a:xfrm>
            <a:off x="1326727" y="71166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bg object 813"/>
          <p:cNvSpPr/>
          <p:nvPr/>
        </p:nvSpPr>
        <p:spPr>
          <a:xfrm>
            <a:off x="1405681" y="66511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bg object 814"/>
          <p:cNvSpPr/>
          <p:nvPr/>
        </p:nvSpPr>
        <p:spPr>
          <a:xfrm>
            <a:off x="1484898" y="61882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bg object 815"/>
          <p:cNvSpPr/>
          <p:nvPr/>
        </p:nvSpPr>
        <p:spPr>
          <a:xfrm>
            <a:off x="1553095" y="426243"/>
            <a:ext cx="283845" cy="175895"/>
          </a:xfrm>
          <a:custGeom>
            <a:avLst/>
            <a:gdLst/>
            <a:ahLst/>
            <a:cxnLst/>
            <a:rect l="l" t="t" r="r" b="b"/>
            <a:pathLst>
              <a:path w="283844" h="175895">
                <a:moveTo>
                  <a:pt x="40449" y="155498"/>
                </a:moveTo>
                <a:lnTo>
                  <a:pt x="38849" y="147624"/>
                </a:lnTo>
                <a:lnTo>
                  <a:pt x="34518" y="141211"/>
                </a:lnTo>
                <a:lnTo>
                  <a:pt x="28092" y="136880"/>
                </a:lnTo>
                <a:lnTo>
                  <a:pt x="20218" y="135293"/>
                </a:lnTo>
                <a:lnTo>
                  <a:pt x="12344" y="136880"/>
                </a:lnTo>
                <a:lnTo>
                  <a:pt x="5918" y="141211"/>
                </a:lnTo>
                <a:lnTo>
                  <a:pt x="1587" y="147624"/>
                </a:lnTo>
                <a:lnTo>
                  <a:pt x="0" y="155498"/>
                </a:lnTo>
                <a:lnTo>
                  <a:pt x="1587" y="163372"/>
                </a:lnTo>
                <a:lnTo>
                  <a:pt x="5918" y="169811"/>
                </a:lnTo>
                <a:lnTo>
                  <a:pt x="12344" y="174142"/>
                </a:lnTo>
                <a:lnTo>
                  <a:pt x="20218" y="175729"/>
                </a:lnTo>
                <a:lnTo>
                  <a:pt x="28092" y="174142"/>
                </a:lnTo>
                <a:lnTo>
                  <a:pt x="34518" y="169811"/>
                </a:lnTo>
                <a:lnTo>
                  <a:pt x="38849" y="163372"/>
                </a:lnTo>
                <a:lnTo>
                  <a:pt x="40449" y="155498"/>
                </a:lnTo>
                <a:close/>
              </a:path>
              <a:path w="283844" h="175895">
                <a:moveTo>
                  <a:pt x="125539" y="110756"/>
                </a:moveTo>
                <a:lnTo>
                  <a:pt x="123609" y="101180"/>
                </a:lnTo>
                <a:lnTo>
                  <a:pt x="118338" y="93370"/>
                </a:lnTo>
                <a:lnTo>
                  <a:pt x="110528" y="88099"/>
                </a:lnTo>
                <a:lnTo>
                  <a:pt x="100965" y="86169"/>
                </a:lnTo>
                <a:lnTo>
                  <a:pt x="91401" y="88099"/>
                </a:lnTo>
                <a:lnTo>
                  <a:pt x="83578" y="93370"/>
                </a:lnTo>
                <a:lnTo>
                  <a:pt x="78320" y="101180"/>
                </a:lnTo>
                <a:lnTo>
                  <a:pt x="76390" y="110756"/>
                </a:lnTo>
                <a:lnTo>
                  <a:pt x="78320" y="120307"/>
                </a:lnTo>
                <a:lnTo>
                  <a:pt x="83578" y="128117"/>
                </a:lnTo>
                <a:lnTo>
                  <a:pt x="91401" y="133388"/>
                </a:lnTo>
                <a:lnTo>
                  <a:pt x="100965" y="135318"/>
                </a:lnTo>
                <a:lnTo>
                  <a:pt x="110528" y="133388"/>
                </a:lnTo>
                <a:lnTo>
                  <a:pt x="118338" y="128117"/>
                </a:lnTo>
                <a:lnTo>
                  <a:pt x="123609" y="120307"/>
                </a:lnTo>
                <a:lnTo>
                  <a:pt x="125539" y="110756"/>
                </a:lnTo>
                <a:close/>
              </a:path>
              <a:path w="283844" h="175895">
                <a:moveTo>
                  <a:pt x="204495" y="65989"/>
                </a:moveTo>
                <a:lnTo>
                  <a:pt x="202704" y="57124"/>
                </a:lnTo>
                <a:lnTo>
                  <a:pt x="197815" y="49872"/>
                </a:lnTo>
                <a:lnTo>
                  <a:pt x="190576" y="44996"/>
                </a:lnTo>
                <a:lnTo>
                  <a:pt x="181711" y="43205"/>
                </a:lnTo>
                <a:lnTo>
                  <a:pt x="172834" y="44996"/>
                </a:lnTo>
                <a:lnTo>
                  <a:pt x="165595" y="49872"/>
                </a:lnTo>
                <a:lnTo>
                  <a:pt x="160705" y="57124"/>
                </a:lnTo>
                <a:lnTo>
                  <a:pt x="158915" y="65989"/>
                </a:lnTo>
                <a:lnTo>
                  <a:pt x="160705" y="74853"/>
                </a:lnTo>
                <a:lnTo>
                  <a:pt x="165595" y="82105"/>
                </a:lnTo>
                <a:lnTo>
                  <a:pt x="172834" y="86982"/>
                </a:lnTo>
                <a:lnTo>
                  <a:pt x="181711" y="88773"/>
                </a:lnTo>
                <a:lnTo>
                  <a:pt x="190576" y="86982"/>
                </a:lnTo>
                <a:lnTo>
                  <a:pt x="197815" y="82105"/>
                </a:lnTo>
                <a:lnTo>
                  <a:pt x="202704" y="74853"/>
                </a:lnTo>
                <a:lnTo>
                  <a:pt x="204495" y="65989"/>
                </a:lnTo>
                <a:close/>
              </a:path>
              <a:path w="283844" h="175895">
                <a:moveTo>
                  <a:pt x="283692" y="21247"/>
                </a:moveTo>
                <a:lnTo>
                  <a:pt x="282028" y="12966"/>
                </a:lnTo>
                <a:lnTo>
                  <a:pt x="277469" y="6223"/>
                </a:lnTo>
                <a:lnTo>
                  <a:pt x="270725" y="1663"/>
                </a:lnTo>
                <a:lnTo>
                  <a:pt x="262445" y="0"/>
                </a:lnTo>
                <a:lnTo>
                  <a:pt x="254177" y="1663"/>
                </a:lnTo>
                <a:lnTo>
                  <a:pt x="247434" y="6223"/>
                </a:lnTo>
                <a:lnTo>
                  <a:pt x="242874" y="12966"/>
                </a:lnTo>
                <a:lnTo>
                  <a:pt x="241198" y="21247"/>
                </a:lnTo>
                <a:lnTo>
                  <a:pt x="242874" y="29502"/>
                </a:lnTo>
                <a:lnTo>
                  <a:pt x="247434" y="36258"/>
                </a:lnTo>
                <a:lnTo>
                  <a:pt x="254177" y="40805"/>
                </a:lnTo>
                <a:lnTo>
                  <a:pt x="262445" y="42481"/>
                </a:lnTo>
                <a:lnTo>
                  <a:pt x="270725" y="40805"/>
                </a:lnTo>
                <a:lnTo>
                  <a:pt x="277469" y="36258"/>
                </a:lnTo>
                <a:lnTo>
                  <a:pt x="282028" y="29502"/>
                </a:lnTo>
                <a:lnTo>
                  <a:pt x="283692" y="2124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6" name="bg object 8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4298" y="370721"/>
            <a:ext cx="63998" cy="63987"/>
          </a:xfrm>
          <a:prstGeom prst="rect">
            <a:avLst/>
          </a:prstGeom>
        </p:spPr>
      </p:pic>
      <p:sp>
        <p:nvSpPr>
          <p:cNvPr id="817" name="bg object 817"/>
          <p:cNvSpPr/>
          <p:nvPr/>
        </p:nvSpPr>
        <p:spPr>
          <a:xfrm>
            <a:off x="1964247" y="3451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bg object 818"/>
          <p:cNvSpPr/>
          <p:nvPr/>
        </p:nvSpPr>
        <p:spPr>
          <a:xfrm>
            <a:off x="2054717" y="31012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bg object 819"/>
          <p:cNvSpPr/>
          <p:nvPr/>
        </p:nvSpPr>
        <p:spPr>
          <a:xfrm>
            <a:off x="2134175" y="2640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5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53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5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bg object 820"/>
          <p:cNvSpPr/>
          <p:nvPr/>
        </p:nvSpPr>
        <p:spPr>
          <a:xfrm>
            <a:off x="2202125" y="20652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27" y="0"/>
                </a:moveTo>
                <a:lnTo>
                  <a:pt x="17151" y="0"/>
                </a:lnTo>
                <a:lnTo>
                  <a:pt x="7675" y="0"/>
                </a:lnTo>
                <a:lnTo>
                  <a:pt x="0" y="7685"/>
                </a:lnTo>
                <a:lnTo>
                  <a:pt x="0" y="26637"/>
                </a:lnTo>
                <a:lnTo>
                  <a:pt x="7675" y="34323"/>
                </a:lnTo>
                <a:lnTo>
                  <a:pt x="2662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bg object 821"/>
          <p:cNvSpPr/>
          <p:nvPr/>
        </p:nvSpPr>
        <p:spPr>
          <a:xfrm>
            <a:off x="2296177" y="1750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bg object 822"/>
          <p:cNvSpPr/>
          <p:nvPr/>
        </p:nvSpPr>
        <p:spPr>
          <a:xfrm>
            <a:off x="2460236" y="8813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bg object 823"/>
          <p:cNvSpPr/>
          <p:nvPr/>
        </p:nvSpPr>
        <p:spPr>
          <a:xfrm>
            <a:off x="2541227" y="436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bg object 824"/>
          <p:cNvSpPr/>
          <p:nvPr/>
        </p:nvSpPr>
        <p:spPr>
          <a:xfrm>
            <a:off x="2622749" y="-3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bg object 825"/>
          <p:cNvSpPr/>
          <p:nvPr/>
        </p:nvSpPr>
        <p:spPr>
          <a:xfrm>
            <a:off x="0" y="1346251"/>
            <a:ext cx="1905" cy="10795"/>
          </a:xfrm>
          <a:custGeom>
            <a:avLst/>
            <a:gdLst/>
            <a:ahLst/>
            <a:cxnLst/>
            <a:rect l="l" t="t" r="r" b="b"/>
            <a:pathLst>
              <a:path w="1905" h="10794">
                <a:moveTo>
                  <a:pt x="0" y="0"/>
                </a:moveTo>
                <a:lnTo>
                  <a:pt x="0" y="10278"/>
                </a:lnTo>
                <a:lnTo>
                  <a:pt x="1320" y="8962"/>
                </a:lnTo>
                <a:lnTo>
                  <a:pt x="1320" y="1329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bg object 826"/>
          <p:cNvSpPr/>
          <p:nvPr/>
        </p:nvSpPr>
        <p:spPr>
          <a:xfrm>
            <a:off x="74641" y="13061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bg object 827"/>
          <p:cNvSpPr/>
          <p:nvPr/>
        </p:nvSpPr>
        <p:spPr>
          <a:xfrm>
            <a:off x="151039" y="125700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59"/>
                </a:lnTo>
                <a:lnTo>
                  <a:pt x="9727" y="2188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bg object 828"/>
          <p:cNvSpPr/>
          <p:nvPr/>
        </p:nvSpPr>
        <p:spPr>
          <a:xfrm>
            <a:off x="233062" y="1213531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bg object 829"/>
          <p:cNvSpPr/>
          <p:nvPr/>
        </p:nvSpPr>
        <p:spPr>
          <a:xfrm>
            <a:off x="314059" y="116902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bg object 830"/>
          <p:cNvSpPr/>
          <p:nvPr/>
        </p:nvSpPr>
        <p:spPr>
          <a:xfrm>
            <a:off x="393525" y="11230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52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bg object 831"/>
          <p:cNvSpPr/>
          <p:nvPr/>
        </p:nvSpPr>
        <p:spPr>
          <a:xfrm>
            <a:off x="471715" y="107568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bg object 832"/>
          <p:cNvSpPr/>
          <p:nvPr/>
        </p:nvSpPr>
        <p:spPr>
          <a:xfrm>
            <a:off x="556806" y="10352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bg object 833"/>
          <p:cNvSpPr/>
          <p:nvPr/>
        </p:nvSpPr>
        <p:spPr>
          <a:xfrm>
            <a:off x="953870" y="80481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61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6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bg object 834"/>
          <p:cNvSpPr/>
          <p:nvPr/>
        </p:nvSpPr>
        <p:spPr>
          <a:xfrm>
            <a:off x="1036416" y="76185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bg object 835"/>
          <p:cNvSpPr/>
          <p:nvPr/>
        </p:nvSpPr>
        <p:spPr>
          <a:xfrm>
            <a:off x="1122794" y="7227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bg object 836"/>
          <p:cNvSpPr/>
          <p:nvPr/>
        </p:nvSpPr>
        <p:spPr>
          <a:xfrm>
            <a:off x="1283509" y="6324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bg object 837"/>
          <p:cNvSpPr/>
          <p:nvPr/>
        </p:nvSpPr>
        <p:spPr>
          <a:xfrm>
            <a:off x="1362713" y="5861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bg object 838"/>
          <p:cNvSpPr/>
          <p:nvPr/>
        </p:nvSpPr>
        <p:spPr>
          <a:xfrm>
            <a:off x="1439877" y="53781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24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bg object 839"/>
          <p:cNvSpPr/>
          <p:nvPr/>
        </p:nvSpPr>
        <p:spPr>
          <a:xfrm>
            <a:off x="1517043" y="4894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73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73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bg object 840"/>
          <p:cNvSpPr/>
          <p:nvPr/>
        </p:nvSpPr>
        <p:spPr>
          <a:xfrm>
            <a:off x="1590614" y="43755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4" y="1467"/>
                </a:lnTo>
                <a:lnTo>
                  <a:pt x="5473" y="5469"/>
                </a:lnTo>
                <a:lnTo>
                  <a:pt x="1468" y="11410"/>
                </a:lnTo>
                <a:lnTo>
                  <a:pt x="0" y="18690"/>
                </a:lnTo>
                <a:lnTo>
                  <a:pt x="1468" y="25966"/>
                </a:lnTo>
                <a:lnTo>
                  <a:pt x="5473" y="31907"/>
                </a:lnTo>
                <a:lnTo>
                  <a:pt x="11414" y="35912"/>
                </a:lnTo>
                <a:lnTo>
                  <a:pt x="18690" y="37381"/>
                </a:lnTo>
                <a:lnTo>
                  <a:pt x="25966" y="35912"/>
                </a:lnTo>
                <a:lnTo>
                  <a:pt x="31907" y="31907"/>
                </a:lnTo>
                <a:lnTo>
                  <a:pt x="35912" y="25966"/>
                </a:lnTo>
                <a:lnTo>
                  <a:pt x="37381" y="18690"/>
                </a:lnTo>
                <a:lnTo>
                  <a:pt x="35912" y="11410"/>
                </a:lnTo>
                <a:lnTo>
                  <a:pt x="31907" y="5469"/>
                </a:lnTo>
                <a:lnTo>
                  <a:pt x="25966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bg object 841"/>
          <p:cNvSpPr/>
          <p:nvPr/>
        </p:nvSpPr>
        <p:spPr>
          <a:xfrm>
            <a:off x="1680835" y="402271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bg object 842"/>
          <p:cNvSpPr/>
          <p:nvPr/>
        </p:nvSpPr>
        <p:spPr>
          <a:xfrm>
            <a:off x="1753382" y="3493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800"/>
                </a:lnTo>
                <a:lnTo>
                  <a:pt x="0" y="27025"/>
                </a:lnTo>
                <a:lnTo>
                  <a:pt x="7800" y="34826"/>
                </a:lnTo>
                <a:lnTo>
                  <a:pt x="27025" y="34826"/>
                </a:lnTo>
                <a:lnTo>
                  <a:pt x="34815" y="27025"/>
                </a:lnTo>
                <a:lnTo>
                  <a:pt x="34815" y="7800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bg object 843"/>
          <p:cNvSpPr/>
          <p:nvPr/>
        </p:nvSpPr>
        <p:spPr>
          <a:xfrm>
            <a:off x="1836177" y="30661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23842" y="0"/>
                </a:moveTo>
                <a:lnTo>
                  <a:pt x="15360" y="0"/>
                </a:lnTo>
                <a:lnTo>
                  <a:pt x="6879" y="0"/>
                </a:lnTo>
                <a:lnTo>
                  <a:pt x="0" y="6868"/>
                </a:lnTo>
                <a:lnTo>
                  <a:pt x="0" y="23842"/>
                </a:lnTo>
                <a:lnTo>
                  <a:pt x="6879" y="30700"/>
                </a:lnTo>
                <a:lnTo>
                  <a:pt x="23842" y="30700"/>
                </a:lnTo>
                <a:lnTo>
                  <a:pt x="30721" y="23842"/>
                </a:lnTo>
                <a:lnTo>
                  <a:pt x="30721" y="6868"/>
                </a:lnTo>
                <a:lnTo>
                  <a:pt x="2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bg object 844"/>
          <p:cNvSpPr/>
          <p:nvPr/>
        </p:nvSpPr>
        <p:spPr>
          <a:xfrm>
            <a:off x="1923582" y="26851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874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874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bg object 845"/>
          <p:cNvSpPr/>
          <p:nvPr/>
        </p:nvSpPr>
        <p:spPr>
          <a:xfrm>
            <a:off x="2003302" y="22273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bg object 846"/>
          <p:cNvSpPr/>
          <p:nvPr/>
        </p:nvSpPr>
        <p:spPr>
          <a:xfrm>
            <a:off x="2090191" y="18410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bg object 847"/>
          <p:cNvSpPr/>
          <p:nvPr/>
        </p:nvSpPr>
        <p:spPr>
          <a:xfrm>
            <a:off x="2171963" y="1403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bg object 848"/>
          <p:cNvSpPr/>
          <p:nvPr/>
        </p:nvSpPr>
        <p:spPr>
          <a:xfrm>
            <a:off x="2254238" y="971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bg object 849"/>
          <p:cNvSpPr/>
          <p:nvPr/>
        </p:nvSpPr>
        <p:spPr>
          <a:xfrm>
            <a:off x="2335755" y="5316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bg object 850"/>
          <p:cNvSpPr/>
          <p:nvPr/>
        </p:nvSpPr>
        <p:spPr>
          <a:xfrm>
            <a:off x="29370" y="12248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bg object 851"/>
          <p:cNvSpPr/>
          <p:nvPr/>
        </p:nvSpPr>
        <p:spPr>
          <a:xfrm>
            <a:off x="110116" y="11801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bg object 852"/>
          <p:cNvSpPr/>
          <p:nvPr/>
        </p:nvSpPr>
        <p:spPr>
          <a:xfrm>
            <a:off x="271352" y="10903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bg object 853"/>
          <p:cNvSpPr/>
          <p:nvPr/>
        </p:nvSpPr>
        <p:spPr>
          <a:xfrm>
            <a:off x="351073" y="104456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15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bg object 854"/>
          <p:cNvSpPr/>
          <p:nvPr/>
        </p:nvSpPr>
        <p:spPr>
          <a:xfrm>
            <a:off x="749675" y="81565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17" y="0"/>
                </a:moveTo>
                <a:lnTo>
                  <a:pt x="742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17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bg object 855"/>
          <p:cNvSpPr/>
          <p:nvPr/>
        </p:nvSpPr>
        <p:spPr>
          <a:xfrm>
            <a:off x="825049" y="76551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bg object 856"/>
          <p:cNvSpPr/>
          <p:nvPr/>
        </p:nvSpPr>
        <p:spPr>
          <a:xfrm>
            <a:off x="908610" y="72356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9978" y="0"/>
                </a:lnTo>
                <a:lnTo>
                  <a:pt x="4460" y="0"/>
                </a:lnTo>
                <a:lnTo>
                  <a:pt x="0" y="4481"/>
                </a:lnTo>
                <a:lnTo>
                  <a:pt x="0" y="15507"/>
                </a:lnTo>
                <a:lnTo>
                  <a:pt x="4460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bg object 857"/>
          <p:cNvSpPr/>
          <p:nvPr/>
        </p:nvSpPr>
        <p:spPr>
          <a:xfrm>
            <a:off x="994978" y="68445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bg object 858"/>
          <p:cNvSpPr/>
          <p:nvPr/>
        </p:nvSpPr>
        <p:spPr>
          <a:xfrm>
            <a:off x="1078802" y="642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bg object 859"/>
          <p:cNvSpPr/>
          <p:nvPr/>
        </p:nvSpPr>
        <p:spPr>
          <a:xfrm>
            <a:off x="1160570" y="5990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bg object 860"/>
          <p:cNvSpPr/>
          <p:nvPr/>
        </p:nvSpPr>
        <p:spPr>
          <a:xfrm>
            <a:off x="1309005" y="49645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47"/>
                </a:lnTo>
                <a:lnTo>
                  <a:pt x="0" y="20659"/>
                </a:lnTo>
                <a:lnTo>
                  <a:pt x="5957" y="26616"/>
                </a:lnTo>
                <a:lnTo>
                  <a:pt x="20659" y="26616"/>
                </a:lnTo>
                <a:lnTo>
                  <a:pt x="26616" y="20659"/>
                </a:lnTo>
                <a:lnTo>
                  <a:pt x="26616" y="5947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bg object 861"/>
          <p:cNvSpPr/>
          <p:nvPr/>
        </p:nvSpPr>
        <p:spPr>
          <a:xfrm>
            <a:off x="1386670" y="44863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433" y="0"/>
                </a:moveTo>
                <a:lnTo>
                  <a:pt x="16386" y="0"/>
                </a:lnTo>
                <a:lnTo>
                  <a:pt x="7340" y="0"/>
                </a:lnTo>
                <a:lnTo>
                  <a:pt x="0" y="7319"/>
                </a:lnTo>
                <a:lnTo>
                  <a:pt x="0" y="25433"/>
                </a:lnTo>
                <a:lnTo>
                  <a:pt x="7340" y="32752"/>
                </a:lnTo>
                <a:lnTo>
                  <a:pt x="25433" y="32752"/>
                </a:lnTo>
                <a:lnTo>
                  <a:pt x="32773" y="25433"/>
                </a:lnTo>
                <a:lnTo>
                  <a:pt x="32773" y="7319"/>
                </a:lnTo>
                <a:lnTo>
                  <a:pt x="25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bg object 862"/>
          <p:cNvSpPr/>
          <p:nvPr/>
        </p:nvSpPr>
        <p:spPr>
          <a:xfrm>
            <a:off x="1472285" y="40872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bg object 863"/>
          <p:cNvSpPr/>
          <p:nvPr/>
        </p:nvSpPr>
        <p:spPr>
          <a:xfrm>
            <a:off x="1548925" y="35988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6984"/>
                </a:lnTo>
                <a:lnTo>
                  <a:pt x="0" y="24229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29"/>
                </a:lnTo>
                <a:lnTo>
                  <a:pt x="31234" y="6984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bg object 864"/>
          <p:cNvSpPr/>
          <p:nvPr/>
        </p:nvSpPr>
        <p:spPr>
          <a:xfrm>
            <a:off x="1643249" y="3286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bg object 865"/>
          <p:cNvSpPr/>
          <p:nvPr/>
        </p:nvSpPr>
        <p:spPr>
          <a:xfrm>
            <a:off x="1716822" y="2767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bg object 866"/>
          <p:cNvSpPr/>
          <p:nvPr/>
        </p:nvSpPr>
        <p:spPr>
          <a:xfrm>
            <a:off x="1799106" y="23354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26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26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bg object 867"/>
          <p:cNvSpPr/>
          <p:nvPr/>
        </p:nvSpPr>
        <p:spPr>
          <a:xfrm>
            <a:off x="1879337" y="18826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bg object 868"/>
          <p:cNvSpPr/>
          <p:nvPr/>
        </p:nvSpPr>
        <p:spPr>
          <a:xfrm>
            <a:off x="1964941" y="14838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bg object 869"/>
          <p:cNvSpPr/>
          <p:nvPr/>
        </p:nvSpPr>
        <p:spPr>
          <a:xfrm>
            <a:off x="2046461" y="1043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bg object 870"/>
          <p:cNvSpPr/>
          <p:nvPr/>
        </p:nvSpPr>
        <p:spPr>
          <a:xfrm>
            <a:off x="2126943" y="593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bg object 871"/>
          <p:cNvSpPr/>
          <p:nvPr/>
        </p:nvSpPr>
        <p:spPr>
          <a:xfrm>
            <a:off x="2198988" y="591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bg object 872"/>
          <p:cNvSpPr/>
          <p:nvPr/>
        </p:nvSpPr>
        <p:spPr>
          <a:xfrm>
            <a:off x="64331" y="1098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bg object 873"/>
          <p:cNvSpPr/>
          <p:nvPr/>
        </p:nvSpPr>
        <p:spPr>
          <a:xfrm>
            <a:off x="139454" y="104796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23"/>
                </a:lnTo>
                <a:lnTo>
                  <a:pt x="0" y="11926"/>
                </a:lnTo>
                <a:lnTo>
                  <a:pt x="3434" y="15339"/>
                </a:lnTo>
                <a:lnTo>
                  <a:pt x="11915" y="15339"/>
                </a:lnTo>
                <a:lnTo>
                  <a:pt x="15350" y="11926"/>
                </a:lnTo>
                <a:lnTo>
                  <a:pt x="15350" y="3423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bg object 874"/>
          <p:cNvSpPr/>
          <p:nvPr/>
        </p:nvSpPr>
        <p:spPr>
          <a:xfrm>
            <a:off x="210972" y="99396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229" y="0"/>
                </a:moveTo>
                <a:lnTo>
                  <a:pt x="16900" y="0"/>
                </a:lnTo>
                <a:lnTo>
                  <a:pt x="7570" y="0"/>
                </a:lnTo>
                <a:lnTo>
                  <a:pt x="0" y="7559"/>
                </a:lnTo>
                <a:lnTo>
                  <a:pt x="0" y="26229"/>
                </a:lnTo>
                <a:lnTo>
                  <a:pt x="7570" y="33810"/>
                </a:lnTo>
                <a:lnTo>
                  <a:pt x="26229" y="33810"/>
                </a:lnTo>
                <a:lnTo>
                  <a:pt x="33800" y="26229"/>
                </a:lnTo>
                <a:lnTo>
                  <a:pt x="33800" y="7559"/>
                </a:lnTo>
                <a:lnTo>
                  <a:pt x="262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bg object 875"/>
          <p:cNvSpPr/>
          <p:nvPr/>
        </p:nvSpPr>
        <p:spPr>
          <a:xfrm>
            <a:off x="622896" y="7783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bg object 876"/>
          <p:cNvSpPr/>
          <p:nvPr/>
        </p:nvSpPr>
        <p:spPr>
          <a:xfrm>
            <a:off x="709010" y="7390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86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bg object 877"/>
          <p:cNvSpPr/>
          <p:nvPr/>
        </p:nvSpPr>
        <p:spPr>
          <a:xfrm>
            <a:off x="782333" y="68681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bg object 878"/>
          <p:cNvSpPr/>
          <p:nvPr/>
        </p:nvSpPr>
        <p:spPr>
          <a:xfrm>
            <a:off x="865131" y="64411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bg object 879"/>
          <p:cNvSpPr/>
          <p:nvPr/>
        </p:nvSpPr>
        <p:spPr>
          <a:xfrm>
            <a:off x="945873" y="59934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bg object 880"/>
          <p:cNvSpPr/>
          <p:nvPr/>
        </p:nvSpPr>
        <p:spPr>
          <a:xfrm>
            <a:off x="1031991" y="5599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86"/>
                </a:lnTo>
                <a:lnTo>
                  <a:pt x="0" y="5172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72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bg object 881"/>
          <p:cNvSpPr/>
          <p:nvPr/>
        </p:nvSpPr>
        <p:spPr>
          <a:xfrm>
            <a:off x="1114275" y="5167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bg object 882"/>
          <p:cNvSpPr/>
          <p:nvPr/>
        </p:nvSpPr>
        <p:spPr>
          <a:xfrm>
            <a:off x="1196558" y="4735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bg object 883"/>
          <p:cNvSpPr/>
          <p:nvPr/>
        </p:nvSpPr>
        <p:spPr>
          <a:xfrm>
            <a:off x="1273974" y="42543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bg object 884"/>
          <p:cNvSpPr/>
          <p:nvPr/>
        </p:nvSpPr>
        <p:spPr>
          <a:xfrm>
            <a:off x="1352919" y="3788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45" y="10764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bg object 885"/>
          <p:cNvSpPr/>
          <p:nvPr/>
        </p:nvSpPr>
        <p:spPr>
          <a:xfrm>
            <a:off x="1435464" y="33592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bg object 886"/>
          <p:cNvSpPr/>
          <p:nvPr/>
        </p:nvSpPr>
        <p:spPr>
          <a:xfrm>
            <a:off x="1512878" y="28782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bg object 887"/>
          <p:cNvSpPr/>
          <p:nvPr/>
        </p:nvSpPr>
        <p:spPr>
          <a:xfrm>
            <a:off x="1593363" y="2428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2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2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bg object 888"/>
          <p:cNvSpPr/>
          <p:nvPr/>
        </p:nvSpPr>
        <p:spPr>
          <a:xfrm>
            <a:off x="1679488" y="203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bg object 889"/>
          <p:cNvSpPr/>
          <p:nvPr/>
        </p:nvSpPr>
        <p:spPr>
          <a:xfrm>
            <a:off x="1758181" y="156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bg object 890"/>
          <p:cNvSpPr/>
          <p:nvPr/>
        </p:nvSpPr>
        <p:spPr>
          <a:xfrm>
            <a:off x="1825356" y="9831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779"/>
                </a:lnTo>
                <a:lnTo>
                  <a:pt x="0" y="27025"/>
                </a:lnTo>
                <a:lnTo>
                  <a:pt x="7800" y="34794"/>
                </a:lnTo>
                <a:lnTo>
                  <a:pt x="27025" y="34794"/>
                </a:lnTo>
                <a:lnTo>
                  <a:pt x="34815" y="27025"/>
                </a:lnTo>
                <a:lnTo>
                  <a:pt x="34815" y="7779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bg object 891"/>
          <p:cNvSpPr/>
          <p:nvPr/>
        </p:nvSpPr>
        <p:spPr>
          <a:xfrm>
            <a:off x="1908916" y="5636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23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82" y="22658"/>
                </a:lnTo>
                <a:lnTo>
                  <a:pt x="29182" y="6523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bg object 892"/>
          <p:cNvSpPr/>
          <p:nvPr/>
        </p:nvSpPr>
        <p:spPr>
          <a:xfrm>
            <a:off x="1998887" y="208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bg object 893"/>
          <p:cNvSpPr/>
          <p:nvPr/>
        </p:nvSpPr>
        <p:spPr>
          <a:xfrm>
            <a:off x="17018" y="10150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41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bg object 894"/>
          <p:cNvSpPr/>
          <p:nvPr/>
        </p:nvSpPr>
        <p:spPr>
          <a:xfrm>
            <a:off x="88287" y="96080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56"/>
                </a:lnTo>
                <a:lnTo>
                  <a:pt x="21863" y="28156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bg object 895"/>
          <p:cNvSpPr/>
          <p:nvPr/>
        </p:nvSpPr>
        <p:spPr>
          <a:xfrm>
            <a:off x="581206" y="70070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bg object 896"/>
          <p:cNvSpPr/>
          <p:nvPr/>
        </p:nvSpPr>
        <p:spPr>
          <a:xfrm>
            <a:off x="666821" y="6608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bg object 897"/>
          <p:cNvSpPr/>
          <p:nvPr/>
        </p:nvSpPr>
        <p:spPr>
          <a:xfrm>
            <a:off x="744234" y="61273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bg object 898"/>
          <p:cNvSpPr/>
          <p:nvPr/>
        </p:nvSpPr>
        <p:spPr>
          <a:xfrm>
            <a:off x="823953" y="56695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82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82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bg object 899"/>
          <p:cNvSpPr/>
          <p:nvPr/>
        </p:nvSpPr>
        <p:spPr>
          <a:xfrm>
            <a:off x="904183" y="52167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bg object 900"/>
          <p:cNvSpPr/>
          <p:nvPr/>
        </p:nvSpPr>
        <p:spPr>
          <a:xfrm>
            <a:off x="1230755" y="346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bg object 901"/>
          <p:cNvSpPr/>
          <p:nvPr/>
        </p:nvSpPr>
        <p:spPr>
          <a:xfrm>
            <a:off x="1306632" y="296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088"/>
                </a:lnTo>
                <a:lnTo>
                  <a:pt x="0" y="10722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22"/>
                </a:lnTo>
                <a:lnTo>
                  <a:pt x="13821" y="3088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bg object 902"/>
          <p:cNvSpPr/>
          <p:nvPr/>
        </p:nvSpPr>
        <p:spPr>
          <a:xfrm>
            <a:off x="1391984" y="25644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bg object 903"/>
          <p:cNvSpPr/>
          <p:nvPr/>
        </p:nvSpPr>
        <p:spPr>
          <a:xfrm>
            <a:off x="1470675" y="20965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64" y="0"/>
                </a:moveTo>
                <a:lnTo>
                  <a:pt x="4355" y="0"/>
                </a:lnTo>
                <a:lnTo>
                  <a:pt x="1958" y="0"/>
                </a:lnTo>
                <a:lnTo>
                  <a:pt x="0" y="1947"/>
                </a:lnTo>
                <a:lnTo>
                  <a:pt x="0" y="6743"/>
                </a:lnTo>
                <a:lnTo>
                  <a:pt x="1958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bg object 904"/>
          <p:cNvSpPr/>
          <p:nvPr/>
        </p:nvSpPr>
        <p:spPr>
          <a:xfrm>
            <a:off x="1554500" y="16796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bg object 905"/>
          <p:cNvSpPr/>
          <p:nvPr/>
        </p:nvSpPr>
        <p:spPr>
          <a:xfrm>
            <a:off x="1635758" y="12372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bg object 906"/>
          <p:cNvSpPr/>
          <p:nvPr/>
        </p:nvSpPr>
        <p:spPr>
          <a:xfrm>
            <a:off x="1701140" y="6361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bg object 907"/>
          <p:cNvSpPr/>
          <p:nvPr/>
        </p:nvSpPr>
        <p:spPr>
          <a:xfrm>
            <a:off x="1787007" y="2397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7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10"/>
                </a:lnTo>
                <a:lnTo>
                  <a:pt x="0" y="17078"/>
                </a:lnTo>
                <a:lnTo>
                  <a:pt x="4921" y="22009"/>
                </a:lnTo>
                <a:lnTo>
                  <a:pt x="17078" y="22009"/>
                </a:lnTo>
                <a:lnTo>
                  <a:pt x="22009" y="17078"/>
                </a:lnTo>
                <a:lnTo>
                  <a:pt x="22009" y="4910"/>
                </a:lnTo>
                <a:lnTo>
                  <a:pt x="170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bg object 908"/>
          <p:cNvSpPr/>
          <p:nvPr/>
        </p:nvSpPr>
        <p:spPr>
          <a:xfrm>
            <a:off x="1873033" y="0"/>
            <a:ext cx="12065" cy="635"/>
          </a:xfrm>
          <a:custGeom>
            <a:avLst/>
            <a:gdLst/>
            <a:ahLst/>
            <a:cxnLst/>
            <a:rect l="l" t="t" r="r" b="b"/>
            <a:pathLst>
              <a:path w="12064" h="635">
                <a:moveTo>
                  <a:pt x="0" y="0"/>
                </a:moveTo>
                <a:lnTo>
                  <a:pt x="11448" y="0"/>
                </a:lnTo>
                <a:lnTo>
                  <a:pt x="11242" y="206"/>
                </a:lnTo>
                <a:lnTo>
                  <a:pt x="206" y="206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09" name="bg object 90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203" y="376767"/>
            <a:ext cx="931918" cy="738934"/>
          </a:xfrm>
          <a:prstGeom prst="rect">
            <a:avLst/>
          </a:prstGeom>
        </p:spPr>
      </p:pic>
      <p:sp>
        <p:nvSpPr>
          <p:cNvPr id="910" name="bg object 910"/>
          <p:cNvSpPr/>
          <p:nvPr/>
        </p:nvSpPr>
        <p:spPr>
          <a:xfrm>
            <a:off x="534403" y="489527"/>
            <a:ext cx="252095" cy="144145"/>
          </a:xfrm>
          <a:custGeom>
            <a:avLst/>
            <a:gdLst/>
            <a:ahLst/>
            <a:cxnLst/>
            <a:rect l="l" t="t" r="r" b="b"/>
            <a:pathLst>
              <a:path w="252095" h="144145">
                <a:moveTo>
                  <a:pt x="15341" y="131838"/>
                </a:moveTo>
                <a:lnTo>
                  <a:pt x="11912" y="128384"/>
                </a:lnTo>
                <a:lnTo>
                  <a:pt x="7670" y="128384"/>
                </a:lnTo>
                <a:lnTo>
                  <a:pt x="3429" y="128384"/>
                </a:lnTo>
                <a:lnTo>
                  <a:pt x="0" y="131838"/>
                </a:lnTo>
                <a:lnTo>
                  <a:pt x="0" y="140309"/>
                </a:lnTo>
                <a:lnTo>
                  <a:pt x="3429" y="143751"/>
                </a:lnTo>
                <a:lnTo>
                  <a:pt x="11912" y="143751"/>
                </a:lnTo>
                <a:lnTo>
                  <a:pt x="15341" y="140309"/>
                </a:lnTo>
                <a:lnTo>
                  <a:pt x="15341" y="131838"/>
                </a:lnTo>
                <a:close/>
              </a:path>
              <a:path w="252095" h="144145">
                <a:moveTo>
                  <a:pt x="88925" y="91033"/>
                </a:moveTo>
                <a:lnTo>
                  <a:pt x="88696" y="90792"/>
                </a:lnTo>
                <a:lnTo>
                  <a:pt x="88417" y="90792"/>
                </a:lnTo>
                <a:lnTo>
                  <a:pt x="88138" y="90792"/>
                </a:lnTo>
                <a:lnTo>
                  <a:pt x="87909" y="91033"/>
                </a:lnTo>
                <a:lnTo>
                  <a:pt x="87909" y="91592"/>
                </a:lnTo>
                <a:lnTo>
                  <a:pt x="88138" y="91833"/>
                </a:lnTo>
                <a:lnTo>
                  <a:pt x="88696" y="91833"/>
                </a:lnTo>
                <a:lnTo>
                  <a:pt x="88925" y="91592"/>
                </a:lnTo>
                <a:lnTo>
                  <a:pt x="88925" y="91033"/>
                </a:lnTo>
                <a:close/>
              </a:path>
              <a:path w="252095" h="144145">
                <a:moveTo>
                  <a:pt x="170434" y="45859"/>
                </a:moveTo>
                <a:lnTo>
                  <a:pt x="169875" y="45275"/>
                </a:lnTo>
                <a:lnTo>
                  <a:pt x="169164" y="45275"/>
                </a:lnTo>
                <a:lnTo>
                  <a:pt x="168452" y="45275"/>
                </a:lnTo>
                <a:lnTo>
                  <a:pt x="167881" y="45859"/>
                </a:lnTo>
                <a:lnTo>
                  <a:pt x="167881" y="47256"/>
                </a:lnTo>
                <a:lnTo>
                  <a:pt x="168452" y="47828"/>
                </a:lnTo>
                <a:lnTo>
                  <a:pt x="169875" y="47828"/>
                </a:lnTo>
                <a:lnTo>
                  <a:pt x="170434" y="47256"/>
                </a:lnTo>
                <a:lnTo>
                  <a:pt x="170434" y="45859"/>
                </a:lnTo>
                <a:close/>
              </a:path>
              <a:path w="252095" h="144145">
                <a:moveTo>
                  <a:pt x="251701" y="825"/>
                </a:moveTo>
                <a:lnTo>
                  <a:pt x="250901" y="0"/>
                </a:lnTo>
                <a:lnTo>
                  <a:pt x="249910" y="0"/>
                </a:lnTo>
                <a:lnTo>
                  <a:pt x="248907" y="0"/>
                </a:lnTo>
                <a:lnTo>
                  <a:pt x="248119" y="825"/>
                </a:lnTo>
                <a:lnTo>
                  <a:pt x="248119" y="2794"/>
                </a:lnTo>
                <a:lnTo>
                  <a:pt x="248907" y="3594"/>
                </a:lnTo>
                <a:lnTo>
                  <a:pt x="250901" y="3594"/>
                </a:lnTo>
                <a:lnTo>
                  <a:pt x="251701" y="2794"/>
                </a:lnTo>
                <a:lnTo>
                  <a:pt x="251701" y="8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bg object 911"/>
          <p:cNvSpPr/>
          <p:nvPr/>
        </p:nvSpPr>
        <p:spPr>
          <a:xfrm>
            <a:off x="1107034" y="3120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bg object 912"/>
          <p:cNvSpPr/>
          <p:nvPr/>
        </p:nvSpPr>
        <p:spPr>
          <a:xfrm>
            <a:off x="1186510" y="2660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bg object 913"/>
          <p:cNvSpPr/>
          <p:nvPr/>
        </p:nvSpPr>
        <p:spPr>
          <a:xfrm>
            <a:off x="1256502" y="21049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9067" y="0"/>
                </a:moveTo>
                <a:lnTo>
                  <a:pt x="12282" y="0"/>
                </a:lnTo>
                <a:lnTo>
                  <a:pt x="5497" y="0"/>
                </a:lnTo>
                <a:lnTo>
                  <a:pt x="0" y="5486"/>
                </a:lnTo>
                <a:lnTo>
                  <a:pt x="0" y="19077"/>
                </a:lnTo>
                <a:lnTo>
                  <a:pt x="5497" y="24564"/>
                </a:lnTo>
                <a:lnTo>
                  <a:pt x="19067" y="24564"/>
                </a:lnTo>
                <a:lnTo>
                  <a:pt x="24575" y="19077"/>
                </a:lnTo>
                <a:lnTo>
                  <a:pt x="24575" y="5486"/>
                </a:lnTo>
                <a:lnTo>
                  <a:pt x="19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bg object 914"/>
          <p:cNvSpPr/>
          <p:nvPr/>
        </p:nvSpPr>
        <p:spPr>
          <a:xfrm>
            <a:off x="1344922" y="1734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bg object 915"/>
          <p:cNvSpPr/>
          <p:nvPr/>
        </p:nvSpPr>
        <p:spPr>
          <a:xfrm>
            <a:off x="1427972" y="1309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bg object 916"/>
          <p:cNvSpPr/>
          <p:nvPr/>
        </p:nvSpPr>
        <p:spPr>
          <a:xfrm>
            <a:off x="1501542" y="7902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bg object 917"/>
          <p:cNvSpPr/>
          <p:nvPr/>
        </p:nvSpPr>
        <p:spPr>
          <a:xfrm>
            <a:off x="1578455" y="3042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68"/>
                </a:lnTo>
                <a:lnTo>
                  <a:pt x="0" y="20659"/>
                </a:lnTo>
                <a:lnTo>
                  <a:pt x="5957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6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bg object 918"/>
          <p:cNvSpPr/>
          <p:nvPr/>
        </p:nvSpPr>
        <p:spPr>
          <a:xfrm>
            <a:off x="1668667" y="0"/>
            <a:ext cx="8255" cy="3175"/>
          </a:xfrm>
          <a:custGeom>
            <a:avLst/>
            <a:gdLst/>
            <a:ahLst/>
            <a:cxnLst/>
            <a:rect l="l" t="t" r="r" b="b"/>
            <a:pathLst>
              <a:path w="8255" h="3175">
                <a:moveTo>
                  <a:pt x="7685" y="0"/>
                </a:moveTo>
                <a:lnTo>
                  <a:pt x="0" y="0"/>
                </a:lnTo>
                <a:lnTo>
                  <a:pt x="0" y="1115"/>
                </a:lnTo>
                <a:lnTo>
                  <a:pt x="1717" y="2832"/>
                </a:lnTo>
                <a:lnTo>
                  <a:pt x="5957" y="2832"/>
                </a:lnTo>
                <a:lnTo>
                  <a:pt x="7685" y="1115"/>
                </a:lnTo>
                <a:lnTo>
                  <a:pt x="7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bg object 919"/>
          <p:cNvSpPr/>
          <p:nvPr/>
        </p:nvSpPr>
        <p:spPr>
          <a:xfrm>
            <a:off x="483752" y="53128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62"/>
                </a:lnTo>
                <a:lnTo>
                  <a:pt x="0" y="21046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46"/>
                </a:lnTo>
                <a:lnTo>
                  <a:pt x="27140" y="6062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bg object 920"/>
          <p:cNvSpPr/>
          <p:nvPr/>
        </p:nvSpPr>
        <p:spPr>
          <a:xfrm>
            <a:off x="577043" y="49906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bg object 921"/>
          <p:cNvSpPr/>
          <p:nvPr/>
        </p:nvSpPr>
        <p:spPr>
          <a:xfrm>
            <a:off x="652929" y="44944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bg object 922"/>
          <p:cNvSpPr/>
          <p:nvPr/>
        </p:nvSpPr>
        <p:spPr>
          <a:xfrm>
            <a:off x="981532" y="2760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bg object 923"/>
          <p:cNvSpPr/>
          <p:nvPr/>
        </p:nvSpPr>
        <p:spPr>
          <a:xfrm>
            <a:off x="1062024" y="23103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bg object 924"/>
          <p:cNvSpPr/>
          <p:nvPr/>
        </p:nvSpPr>
        <p:spPr>
          <a:xfrm>
            <a:off x="1141230" y="18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204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204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bg object 925"/>
          <p:cNvSpPr/>
          <p:nvPr/>
        </p:nvSpPr>
        <p:spPr>
          <a:xfrm>
            <a:off x="1223264" y="1412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bg object 926"/>
          <p:cNvSpPr/>
          <p:nvPr/>
        </p:nvSpPr>
        <p:spPr>
          <a:xfrm>
            <a:off x="1302729" y="952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bg object 927"/>
          <p:cNvSpPr/>
          <p:nvPr/>
        </p:nvSpPr>
        <p:spPr>
          <a:xfrm>
            <a:off x="1458325" y="-1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34"/>
                </a:lnTo>
                <a:lnTo>
                  <a:pt x="3549" y="15873"/>
                </a:lnTo>
                <a:lnTo>
                  <a:pt x="12313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bg object 928"/>
          <p:cNvSpPr/>
          <p:nvPr/>
        </p:nvSpPr>
        <p:spPr>
          <a:xfrm>
            <a:off x="439510" y="45103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271" y="0"/>
                </a:moveTo>
                <a:lnTo>
                  <a:pt x="13057" y="0"/>
                </a:lnTo>
                <a:lnTo>
                  <a:pt x="5842" y="0"/>
                </a:lnTo>
                <a:lnTo>
                  <a:pt x="0" y="5853"/>
                </a:lnTo>
                <a:lnTo>
                  <a:pt x="0" y="20282"/>
                </a:lnTo>
                <a:lnTo>
                  <a:pt x="5842" y="26124"/>
                </a:lnTo>
                <a:lnTo>
                  <a:pt x="20271" y="26124"/>
                </a:lnTo>
                <a:lnTo>
                  <a:pt x="26114" y="20282"/>
                </a:lnTo>
                <a:lnTo>
                  <a:pt x="26114" y="5853"/>
                </a:lnTo>
                <a:lnTo>
                  <a:pt x="20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bg object 929"/>
          <p:cNvSpPr/>
          <p:nvPr/>
        </p:nvSpPr>
        <p:spPr>
          <a:xfrm>
            <a:off x="528189" y="4142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26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26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bg object 930"/>
          <p:cNvSpPr/>
          <p:nvPr/>
        </p:nvSpPr>
        <p:spPr>
          <a:xfrm>
            <a:off x="608684" y="36920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bg object 931"/>
          <p:cNvSpPr/>
          <p:nvPr/>
        </p:nvSpPr>
        <p:spPr>
          <a:xfrm>
            <a:off x="694288" y="3293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bg object 932"/>
          <p:cNvSpPr/>
          <p:nvPr/>
        </p:nvSpPr>
        <p:spPr>
          <a:xfrm>
            <a:off x="775031" y="2845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bg object 933"/>
          <p:cNvSpPr/>
          <p:nvPr/>
        </p:nvSpPr>
        <p:spPr>
          <a:xfrm>
            <a:off x="856038" y="2400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bg object 934"/>
          <p:cNvSpPr/>
          <p:nvPr/>
        </p:nvSpPr>
        <p:spPr>
          <a:xfrm>
            <a:off x="936785" y="1953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bg object 935"/>
          <p:cNvSpPr/>
          <p:nvPr/>
        </p:nvSpPr>
        <p:spPr>
          <a:xfrm>
            <a:off x="1098011" y="1055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bg object 936"/>
          <p:cNvSpPr/>
          <p:nvPr/>
        </p:nvSpPr>
        <p:spPr>
          <a:xfrm>
            <a:off x="1179018" y="610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bg object 937"/>
          <p:cNvSpPr/>
          <p:nvPr/>
        </p:nvSpPr>
        <p:spPr>
          <a:xfrm>
            <a:off x="1255918" y="124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bg object 938"/>
          <p:cNvSpPr/>
          <p:nvPr/>
        </p:nvSpPr>
        <p:spPr>
          <a:xfrm>
            <a:off x="396541" y="37209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12"/>
                </a:lnTo>
                <a:lnTo>
                  <a:pt x="17486" y="2251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bg object 939"/>
          <p:cNvSpPr/>
          <p:nvPr/>
        </p:nvSpPr>
        <p:spPr>
          <a:xfrm>
            <a:off x="480878" y="33091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bg object 940"/>
          <p:cNvSpPr/>
          <p:nvPr/>
        </p:nvSpPr>
        <p:spPr>
          <a:xfrm>
            <a:off x="567245" y="2918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bg object 941"/>
          <p:cNvSpPr/>
          <p:nvPr/>
        </p:nvSpPr>
        <p:spPr>
          <a:xfrm>
            <a:off x="649529" y="248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bg object 942"/>
          <p:cNvSpPr/>
          <p:nvPr/>
        </p:nvSpPr>
        <p:spPr>
          <a:xfrm>
            <a:off x="728997" y="20252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816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bg object 943"/>
          <p:cNvSpPr/>
          <p:nvPr/>
        </p:nvSpPr>
        <p:spPr>
          <a:xfrm>
            <a:off x="889460" y="1119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bg object 944"/>
          <p:cNvSpPr/>
          <p:nvPr/>
        </p:nvSpPr>
        <p:spPr>
          <a:xfrm>
            <a:off x="968415" y="6544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bg object 945"/>
          <p:cNvSpPr/>
          <p:nvPr/>
        </p:nvSpPr>
        <p:spPr>
          <a:xfrm>
            <a:off x="1044038" y="1556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bg object 946"/>
          <p:cNvSpPr/>
          <p:nvPr/>
        </p:nvSpPr>
        <p:spPr>
          <a:xfrm>
            <a:off x="270014" y="33507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bg object 947"/>
          <p:cNvSpPr/>
          <p:nvPr/>
        </p:nvSpPr>
        <p:spPr>
          <a:xfrm>
            <a:off x="351784" y="29134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57"/>
                </a:lnTo>
                <a:lnTo>
                  <a:pt x="0" y="17486"/>
                </a:lnTo>
                <a:lnTo>
                  <a:pt x="5046" y="22543"/>
                </a:lnTo>
                <a:lnTo>
                  <a:pt x="17486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bg object 948"/>
          <p:cNvSpPr/>
          <p:nvPr/>
        </p:nvSpPr>
        <p:spPr>
          <a:xfrm>
            <a:off x="436633" y="25069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34"/>
                </a:lnTo>
                <a:lnTo>
                  <a:pt x="11120" y="1433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bg object 949"/>
          <p:cNvSpPr/>
          <p:nvPr/>
        </p:nvSpPr>
        <p:spPr>
          <a:xfrm>
            <a:off x="520960" y="20950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bg object 950"/>
          <p:cNvSpPr/>
          <p:nvPr/>
        </p:nvSpPr>
        <p:spPr>
          <a:xfrm>
            <a:off x="598636" y="1616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324" y="0"/>
                </a:moveTo>
                <a:lnTo>
                  <a:pt x="6649" y="0"/>
                </a:lnTo>
                <a:lnTo>
                  <a:pt x="2973" y="0"/>
                </a:lnTo>
                <a:lnTo>
                  <a:pt x="0" y="2984"/>
                </a:lnTo>
                <a:lnTo>
                  <a:pt x="0" y="10334"/>
                </a:lnTo>
                <a:lnTo>
                  <a:pt x="2973" y="13318"/>
                </a:lnTo>
                <a:lnTo>
                  <a:pt x="10324" y="13318"/>
                </a:lnTo>
                <a:lnTo>
                  <a:pt x="13308" y="10334"/>
                </a:lnTo>
                <a:lnTo>
                  <a:pt x="13308" y="2984"/>
                </a:lnTo>
                <a:lnTo>
                  <a:pt x="10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bg object 951"/>
          <p:cNvSpPr/>
          <p:nvPr/>
        </p:nvSpPr>
        <p:spPr>
          <a:xfrm>
            <a:off x="678857" y="116403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3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3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bg object 952"/>
          <p:cNvSpPr/>
          <p:nvPr/>
        </p:nvSpPr>
        <p:spPr>
          <a:xfrm>
            <a:off x="763195" y="752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51"/>
                </a:lnTo>
                <a:lnTo>
                  <a:pt x="5560" y="7151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bg object 953"/>
          <p:cNvSpPr/>
          <p:nvPr/>
        </p:nvSpPr>
        <p:spPr>
          <a:xfrm>
            <a:off x="846493" y="330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bg object 954"/>
          <p:cNvSpPr/>
          <p:nvPr/>
        </p:nvSpPr>
        <p:spPr>
          <a:xfrm>
            <a:off x="75296" y="3553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bg object 955"/>
          <p:cNvSpPr/>
          <p:nvPr/>
        </p:nvSpPr>
        <p:spPr>
          <a:xfrm>
            <a:off x="151682" y="30627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bg object 956"/>
          <p:cNvSpPr/>
          <p:nvPr/>
        </p:nvSpPr>
        <p:spPr>
          <a:xfrm>
            <a:off x="234219" y="26331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65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bg object 957"/>
          <p:cNvSpPr/>
          <p:nvPr/>
        </p:nvSpPr>
        <p:spPr>
          <a:xfrm>
            <a:off x="315216" y="2188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46"/>
                </a:lnTo>
                <a:lnTo>
                  <a:pt x="477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bg object 958"/>
          <p:cNvSpPr/>
          <p:nvPr/>
        </p:nvSpPr>
        <p:spPr>
          <a:xfrm>
            <a:off x="397759" y="17584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bg object 959"/>
          <p:cNvSpPr/>
          <p:nvPr/>
        </p:nvSpPr>
        <p:spPr>
          <a:xfrm>
            <a:off x="476967" y="1295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bg object 960"/>
          <p:cNvSpPr/>
          <p:nvPr/>
        </p:nvSpPr>
        <p:spPr>
          <a:xfrm>
            <a:off x="551828" y="7888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bg object 961"/>
          <p:cNvSpPr/>
          <p:nvPr/>
        </p:nvSpPr>
        <p:spPr>
          <a:xfrm>
            <a:off x="630004" y="3158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22"/>
                </a:lnTo>
                <a:lnTo>
                  <a:pt x="17486" y="2252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bg object 962"/>
          <p:cNvSpPr/>
          <p:nvPr/>
        </p:nvSpPr>
        <p:spPr>
          <a:xfrm>
            <a:off x="716384" y="0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29" h="3810">
                <a:moveTo>
                  <a:pt x="11266" y="0"/>
                </a:moveTo>
                <a:lnTo>
                  <a:pt x="0" y="0"/>
                </a:lnTo>
                <a:lnTo>
                  <a:pt x="0" y="1192"/>
                </a:lnTo>
                <a:lnTo>
                  <a:pt x="2523" y="3716"/>
                </a:lnTo>
                <a:lnTo>
                  <a:pt x="8743" y="3716"/>
                </a:lnTo>
                <a:lnTo>
                  <a:pt x="11266" y="1192"/>
                </a:lnTo>
                <a:lnTo>
                  <a:pt x="1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bg object 963"/>
          <p:cNvSpPr/>
          <p:nvPr/>
        </p:nvSpPr>
        <p:spPr>
          <a:xfrm>
            <a:off x="30275" y="2743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bg object 964"/>
          <p:cNvSpPr/>
          <p:nvPr/>
        </p:nvSpPr>
        <p:spPr>
          <a:xfrm>
            <a:off x="111534" y="2301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bg object 965"/>
          <p:cNvSpPr/>
          <p:nvPr/>
        </p:nvSpPr>
        <p:spPr>
          <a:xfrm>
            <a:off x="192276" y="18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bg object 966"/>
          <p:cNvSpPr/>
          <p:nvPr/>
        </p:nvSpPr>
        <p:spPr>
          <a:xfrm>
            <a:off x="271745" y="1393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bg object 967"/>
          <p:cNvSpPr/>
          <p:nvPr/>
        </p:nvSpPr>
        <p:spPr>
          <a:xfrm>
            <a:off x="351465" y="9355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bg object 968"/>
          <p:cNvSpPr/>
          <p:nvPr/>
        </p:nvSpPr>
        <p:spPr>
          <a:xfrm>
            <a:off x="430167" y="4675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06"/>
                </a:lnTo>
                <a:lnTo>
                  <a:pt x="7549" y="9706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bg object 969"/>
          <p:cNvSpPr/>
          <p:nvPr/>
        </p:nvSpPr>
        <p:spPr>
          <a:xfrm>
            <a:off x="514744" y="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bg object 970"/>
          <p:cNvSpPr/>
          <p:nvPr/>
        </p:nvSpPr>
        <p:spPr>
          <a:xfrm>
            <a:off x="64472" y="147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bg object 971"/>
          <p:cNvSpPr/>
          <p:nvPr/>
        </p:nvSpPr>
        <p:spPr>
          <a:xfrm>
            <a:off x="139071" y="9617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0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0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bg object 972"/>
          <p:cNvSpPr/>
          <p:nvPr/>
        </p:nvSpPr>
        <p:spPr>
          <a:xfrm>
            <a:off x="228013" y="59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bg object 973"/>
          <p:cNvSpPr/>
          <p:nvPr/>
        </p:nvSpPr>
        <p:spPr>
          <a:xfrm>
            <a:off x="307481" y="135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bg object 974"/>
          <p:cNvSpPr/>
          <p:nvPr/>
        </p:nvSpPr>
        <p:spPr>
          <a:xfrm>
            <a:off x="20489" y="6710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bg object 975"/>
          <p:cNvSpPr/>
          <p:nvPr/>
        </p:nvSpPr>
        <p:spPr>
          <a:xfrm>
            <a:off x="98920" y="2004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bg object 976"/>
          <p:cNvSpPr/>
          <p:nvPr/>
        </p:nvSpPr>
        <p:spPr>
          <a:xfrm>
            <a:off x="15177185" y="175227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392" y="4198"/>
                </a:lnTo>
                <a:lnTo>
                  <a:pt x="539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bg object 977"/>
          <p:cNvSpPr/>
          <p:nvPr/>
        </p:nvSpPr>
        <p:spPr>
          <a:xfrm>
            <a:off x="15563818" y="1854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bg object 978"/>
          <p:cNvSpPr/>
          <p:nvPr/>
        </p:nvSpPr>
        <p:spPr>
          <a:xfrm>
            <a:off x="15482016" y="18104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bg object 979"/>
          <p:cNvSpPr/>
          <p:nvPr/>
        </p:nvSpPr>
        <p:spPr>
          <a:xfrm>
            <a:off x="15307084" y="171156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66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66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bg object 980"/>
          <p:cNvSpPr/>
          <p:nvPr/>
        </p:nvSpPr>
        <p:spPr>
          <a:xfrm>
            <a:off x="15141588" y="16221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bg object 981"/>
          <p:cNvSpPr/>
          <p:nvPr/>
        </p:nvSpPr>
        <p:spPr>
          <a:xfrm>
            <a:off x="16041154" y="200888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bg object 982"/>
          <p:cNvSpPr/>
          <p:nvPr/>
        </p:nvSpPr>
        <p:spPr>
          <a:xfrm>
            <a:off x="15955021" y="19607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bg object 983"/>
          <p:cNvSpPr/>
          <p:nvPr/>
        </p:nvSpPr>
        <p:spPr>
          <a:xfrm>
            <a:off x="15867006" y="191076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bg object 984"/>
          <p:cNvSpPr/>
          <p:nvPr/>
        </p:nvSpPr>
        <p:spPr>
          <a:xfrm>
            <a:off x="15608113" y="1765938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bg object 985"/>
          <p:cNvSpPr/>
          <p:nvPr/>
        </p:nvSpPr>
        <p:spPr>
          <a:xfrm>
            <a:off x="15444813" y="16786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bg object 986"/>
          <p:cNvSpPr/>
          <p:nvPr/>
        </p:nvSpPr>
        <p:spPr>
          <a:xfrm>
            <a:off x="15272838" y="1582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13" y="3256"/>
                </a:lnTo>
                <a:lnTo>
                  <a:pt x="3256" y="2523"/>
                </a:lnTo>
                <a:lnTo>
                  <a:pt x="3256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bg object 987"/>
          <p:cNvSpPr/>
          <p:nvPr/>
        </p:nvSpPr>
        <p:spPr>
          <a:xfrm>
            <a:off x="15188865" y="1536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bg object 988"/>
          <p:cNvSpPr/>
          <p:nvPr/>
        </p:nvSpPr>
        <p:spPr>
          <a:xfrm>
            <a:off x="16088448" y="19235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bg object 989"/>
          <p:cNvSpPr/>
          <p:nvPr/>
        </p:nvSpPr>
        <p:spPr>
          <a:xfrm>
            <a:off x="16002046" y="18751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50" y="0"/>
                </a:moveTo>
                <a:lnTo>
                  <a:pt x="2157" y="0"/>
                </a:lnTo>
                <a:lnTo>
                  <a:pt x="963" y="0"/>
                </a:lnTo>
                <a:lnTo>
                  <a:pt x="0" y="963"/>
                </a:lnTo>
                <a:lnTo>
                  <a:pt x="0" y="3361"/>
                </a:lnTo>
                <a:lnTo>
                  <a:pt x="963" y="4324"/>
                </a:lnTo>
                <a:lnTo>
                  <a:pt x="3350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bg object 990"/>
          <p:cNvSpPr/>
          <p:nvPr/>
        </p:nvSpPr>
        <p:spPr>
          <a:xfrm>
            <a:off x="15662152" y="168739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bg object 991"/>
          <p:cNvSpPr/>
          <p:nvPr/>
        </p:nvSpPr>
        <p:spPr>
          <a:xfrm>
            <a:off x="15491548" y="159281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bg object 992"/>
          <p:cNvSpPr/>
          <p:nvPr/>
        </p:nvSpPr>
        <p:spPr>
          <a:xfrm>
            <a:off x="15321486" y="14987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bg object 993"/>
          <p:cNvSpPr/>
          <p:nvPr/>
        </p:nvSpPr>
        <p:spPr>
          <a:xfrm>
            <a:off x="16387596" y="197605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89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89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bg object 994"/>
          <p:cNvSpPr/>
          <p:nvPr/>
        </p:nvSpPr>
        <p:spPr>
          <a:xfrm>
            <a:off x="16299056" y="192552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2994" y="0"/>
                </a:moveTo>
                <a:lnTo>
                  <a:pt x="8366" y="0"/>
                </a:lnTo>
                <a:lnTo>
                  <a:pt x="3738" y="0"/>
                </a:lnTo>
                <a:lnTo>
                  <a:pt x="0" y="3769"/>
                </a:lnTo>
                <a:lnTo>
                  <a:pt x="0" y="13025"/>
                </a:lnTo>
                <a:lnTo>
                  <a:pt x="3738" y="16763"/>
                </a:lnTo>
                <a:lnTo>
                  <a:pt x="12994" y="16763"/>
                </a:lnTo>
                <a:lnTo>
                  <a:pt x="16763" y="13025"/>
                </a:lnTo>
                <a:lnTo>
                  <a:pt x="16763" y="3769"/>
                </a:lnTo>
                <a:lnTo>
                  <a:pt x="12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bg object 995"/>
          <p:cNvSpPr/>
          <p:nvPr/>
        </p:nvSpPr>
        <p:spPr>
          <a:xfrm>
            <a:off x="16221290" y="188580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bg object 996"/>
          <p:cNvSpPr/>
          <p:nvPr/>
        </p:nvSpPr>
        <p:spPr>
          <a:xfrm>
            <a:off x="15879805" y="1696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bg object 997"/>
          <p:cNvSpPr/>
          <p:nvPr/>
        </p:nvSpPr>
        <p:spPr>
          <a:xfrm>
            <a:off x="15624674" y="15553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bg object 998"/>
          <p:cNvSpPr/>
          <p:nvPr/>
        </p:nvSpPr>
        <p:spPr>
          <a:xfrm>
            <a:off x="15453796" y="14605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bg object 999"/>
          <p:cNvSpPr/>
          <p:nvPr/>
        </p:nvSpPr>
        <p:spPr>
          <a:xfrm>
            <a:off x="15368754" y="14134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bg object 1000"/>
          <p:cNvSpPr/>
          <p:nvPr/>
        </p:nvSpPr>
        <p:spPr>
          <a:xfrm>
            <a:off x="14173359" y="75038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bg object 1001"/>
          <p:cNvSpPr/>
          <p:nvPr/>
        </p:nvSpPr>
        <p:spPr>
          <a:xfrm>
            <a:off x="16610358" y="19902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bg object 1002"/>
          <p:cNvSpPr/>
          <p:nvPr/>
        </p:nvSpPr>
        <p:spPr>
          <a:xfrm>
            <a:off x="16519652" y="19374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bg object 1003"/>
          <p:cNvSpPr/>
          <p:nvPr/>
        </p:nvSpPr>
        <p:spPr>
          <a:xfrm>
            <a:off x="16429730" y="188560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957" y="0"/>
                </a:moveTo>
                <a:lnTo>
                  <a:pt x="10282" y="0"/>
                </a:lnTo>
                <a:lnTo>
                  <a:pt x="4607" y="0"/>
                </a:lnTo>
                <a:lnTo>
                  <a:pt x="0" y="4607"/>
                </a:lnTo>
                <a:lnTo>
                  <a:pt x="0" y="15957"/>
                </a:lnTo>
                <a:lnTo>
                  <a:pt x="4607" y="20554"/>
                </a:lnTo>
                <a:lnTo>
                  <a:pt x="15957" y="20554"/>
                </a:lnTo>
                <a:lnTo>
                  <a:pt x="20564" y="15957"/>
                </a:lnTo>
                <a:lnTo>
                  <a:pt x="20564" y="4607"/>
                </a:lnTo>
                <a:lnTo>
                  <a:pt x="15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bg object 1004"/>
          <p:cNvSpPr/>
          <p:nvPr/>
        </p:nvSpPr>
        <p:spPr>
          <a:xfrm>
            <a:off x="16344168" y="183804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6386" y="0"/>
                </a:moveTo>
                <a:lnTo>
                  <a:pt x="10554" y="0"/>
                </a:lnTo>
                <a:lnTo>
                  <a:pt x="4732" y="0"/>
                </a:lnTo>
                <a:lnTo>
                  <a:pt x="0" y="4732"/>
                </a:lnTo>
                <a:lnTo>
                  <a:pt x="0" y="16386"/>
                </a:lnTo>
                <a:lnTo>
                  <a:pt x="4732" y="21098"/>
                </a:lnTo>
                <a:lnTo>
                  <a:pt x="16386" y="21098"/>
                </a:lnTo>
                <a:lnTo>
                  <a:pt x="21088" y="16386"/>
                </a:lnTo>
                <a:lnTo>
                  <a:pt x="21088" y="4732"/>
                </a:lnTo>
                <a:lnTo>
                  <a:pt x="163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bg object 1005"/>
          <p:cNvSpPr/>
          <p:nvPr/>
        </p:nvSpPr>
        <p:spPr>
          <a:xfrm>
            <a:off x="16267776" y="17997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bg object 1006"/>
          <p:cNvSpPr/>
          <p:nvPr/>
        </p:nvSpPr>
        <p:spPr>
          <a:xfrm>
            <a:off x="16183026" y="17529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bg object 1007"/>
          <p:cNvSpPr/>
          <p:nvPr/>
        </p:nvSpPr>
        <p:spPr>
          <a:xfrm>
            <a:off x="16012672" y="165864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bg object 1008"/>
          <p:cNvSpPr/>
          <p:nvPr/>
        </p:nvSpPr>
        <p:spPr>
          <a:xfrm>
            <a:off x="15927086" y="16110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bg object 1009"/>
          <p:cNvSpPr/>
          <p:nvPr/>
        </p:nvSpPr>
        <p:spPr>
          <a:xfrm>
            <a:off x="15666299" y="146434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57" y="0"/>
                </a:lnTo>
                <a:lnTo>
                  <a:pt x="2649" y="0"/>
                </a:lnTo>
                <a:lnTo>
                  <a:pt x="0" y="2670"/>
                </a:lnTo>
                <a:lnTo>
                  <a:pt x="0" y="9235"/>
                </a:lnTo>
                <a:lnTo>
                  <a:pt x="2649" y="11905"/>
                </a:lnTo>
                <a:lnTo>
                  <a:pt x="9235" y="11905"/>
                </a:lnTo>
                <a:lnTo>
                  <a:pt x="11884" y="9235"/>
                </a:lnTo>
                <a:lnTo>
                  <a:pt x="1188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bg object 1010"/>
          <p:cNvSpPr/>
          <p:nvPr/>
        </p:nvSpPr>
        <p:spPr>
          <a:xfrm>
            <a:off x="15585309" y="14213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25"/>
                </a:lnTo>
                <a:lnTo>
                  <a:pt x="2523" y="322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bg object 1011"/>
          <p:cNvSpPr/>
          <p:nvPr/>
        </p:nvSpPr>
        <p:spPr>
          <a:xfrm>
            <a:off x="15330747" y="12808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bg object 1012"/>
          <p:cNvSpPr/>
          <p:nvPr/>
        </p:nvSpPr>
        <p:spPr>
          <a:xfrm>
            <a:off x="15245427" y="12335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bg object 1013"/>
          <p:cNvSpPr/>
          <p:nvPr/>
        </p:nvSpPr>
        <p:spPr>
          <a:xfrm>
            <a:off x="15160111" y="11863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bg object 1014"/>
          <p:cNvSpPr/>
          <p:nvPr/>
        </p:nvSpPr>
        <p:spPr>
          <a:xfrm>
            <a:off x="14474955" y="80529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bg object 1015"/>
          <p:cNvSpPr/>
          <p:nvPr/>
        </p:nvSpPr>
        <p:spPr>
          <a:xfrm>
            <a:off x="14218471" y="66290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bg object 1016"/>
          <p:cNvSpPr/>
          <p:nvPr/>
        </p:nvSpPr>
        <p:spPr>
          <a:xfrm>
            <a:off x="16564764" y="185003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88" y="0"/>
                </a:moveTo>
                <a:lnTo>
                  <a:pt x="7863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88" y="15674"/>
                </a:lnTo>
                <a:lnTo>
                  <a:pt x="15695" y="12167"/>
                </a:lnTo>
                <a:lnTo>
                  <a:pt x="15695" y="3507"/>
                </a:lnTo>
                <a:lnTo>
                  <a:pt x="12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bg object 1017"/>
          <p:cNvSpPr/>
          <p:nvPr/>
        </p:nvSpPr>
        <p:spPr>
          <a:xfrm>
            <a:off x="16479732" y="180301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61" y="11758"/>
                </a:lnTo>
                <a:lnTo>
                  <a:pt x="1516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bg object 1018"/>
          <p:cNvSpPr/>
          <p:nvPr/>
        </p:nvSpPr>
        <p:spPr>
          <a:xfrm>
            <a:off x="16396323" y="17576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bg object 1019"/>
          <p:cNvSpPr/>
          <p:nvPr/>
        </p:nvSpPr>
        <p:spPr>
          <a:xfrm>
            <a:off x="16314517" y="17138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bg object 1020"/>
          <p:cNvSpPr/>
          <p:nvPr/>
        </p:nvSpPr>
        <p:spPr>
          <a:xfrm>
            <a:off x="15718181" y="138363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bg object 1021"/>
          <p:cNvSpPr/>
          <p:nvPr/>
        </p:nvSpPr>
        <p:spPr>
          <a:xfrm>
            <a:off x="15463332" y="12428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bg object 1022"/>
          <p:cNvSpPr/>
          <p:nvPr/>
        </p:nvSpPr>
        <p:spPr>
          <a:xfrm>
            <a:off x="15376414" y="1193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bg object 1023"/>
          <p:cNvSpPr/>
          <p:nvPr/>
        </p:nvSpPr>
        <p:spPr>
          <a:xfrm>
            <a:off x="15291351" y="11469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1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1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bg object 1024"/>
          <p:cNvSpPr/>
          <p:nvPr/>
        </p:nvSpPr>
        <p:spPr>
          <a:xfrm>
            <a:off x="14609987" y="7697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bg object 1025"/>
          <p:cNvSpPr/>
          <p:nvPr/>
        </p:nvSpPr>
        <p:spPr>
          <a:xfrm>
            <a:off x="14524135" y="7218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bg object 1026"/>
          <p:cNvSpPr/>
          <p:nvPr/>
        </p:nvSpPr>
        <p:spPr>
          <a:xfrm>
            <a:off x="14353249" y="627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bg object 1027"/>
          <p:cNvSpPr/>
          <p:nvPr/>
        </p:nvSpPr>
        <p:spPr>
          <a:xfrm>
            <a:off x="14269003" y="5808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bg object 1028"/>
          <p:cNvSpPr/>
          <p:nvPr/>
        </p:nvSpPr>
        <p:spPr>
          <a:xfrm>
            <a:off x="16960603" y="19611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bg object 1029"/>
          <p:cNvSpPr/>
          <p:nvPr/>
        </p:nvSpPr>
        <p:spPr>
          <a:xfrm>
            <a:off x="16703585" y="181822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bg object 1030"/>
          <p:cNvSpPr/>
          <p:nvPr/>
        </p:nvSpPr>
        <p:spPr>
          <a:xfrm>
            <a:off x="16619368" y="17720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bg object 1031"/>
          <p:cNvSpPr/>
          <p:nvPr/>
        </p:nvSpPr>
        <p:spPr>
          <a:xfrm>
            <a:off x="16531353" y="172202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bg object 1032"/>
          <p:cNvSpPr/>
          <p:nvPr/>
        </p:nvSpPr>
        <p:spPr>
          <a:xfrm>
            <a:off x="16442001" y="167067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bg object 1033"/>
          <p:cNvSpPr/>
          <p:nvPr/>
        </p:nvSpPr>
        <p:spPr>
          <a:xfrm>
            <a:off x="16359376" y="162609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bg object 1034"/>
          <p:cNvSpPr/>
          <p:nvPr/>
        </p:nvSpPr>
        <p:spPr>
          <a:xfrm>
            <a:off x="16278387" y="15831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bg object 1035"/>
          <p:cNvSpPr/>
          <p:nvPr/>
        </p:nvSpPr>
        <p:spPr>
          <a:xfrm>
            <a:off x="16193104" y="15358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bg object 1036"/>
          <p:cNvSpPr/>
          <p:nvPr/>
        </p:nvSpPr>
        <p:spPr>
          <a:xfrm>
            <a:off x="16107511" y="1488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bg object 1037"/>
          <p:cNvSpPr/>
          <p:nvPr/>
        </p:nvSpPr>
        <p:spPr>
          <a:xfrm>
            <a:off x="15508471" y="11553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99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bg object 1038"/>
          <p:cNvSpPr/>
          <p:nvPr/>
        </p:nvSpPr>
        <p:spPr>
          <a:xfrm>
            <a:off x="15424224" y="1109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bg object 1039"/>
          <p:cNvSpPr/>
          <p:nvPr/>
        </p:nvSpPr>
        <p:spPr>
          <a:xfrm>
            <a:off x="15169373" y="9684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bg object 1040"/>
          <p:cNvSpPr/>
          <p:nvPr/>
        </p:nvSpPr>
        <p:spPr>
          <a:xfrm>
            <a:off x="14742574" y="7317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bg object 1041"/>
          <p:cNvSpPr/>
          <p:nvPr/>
        </p:nvSpPr>
        <p:spPr>
          <a:xfrm>
            <a:off x="14657544" y="6846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bg object 1042"/>
          <p:cNvSpPr/>
          <p:nvPr/>
        </p:nvSpPr>
        <p:spPr>
          <a:xfrm>
            <a:off x="14563039" y="62819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80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19"/>
                </a:lnTo>
                <a:lnTo>
                  <a:pt x="0" y="14680"/>
                </a:lnTo>
                <a:lnTo>
                  <a:pt x="4219" y="18931"/>
                </a:lnTo>
                <a:lnTo>
                  <a:pt x="1468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bg object 1043"/>
          <p:cNvSpPr/>
          <p:nvPr/>
        </p:nvSpPr>
        <p:spPr>
          <a:xfrm>
            <a:off x="14483683" y="58685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44" y="0"/>
                </a:moveTo>
                <a:lnTo>
                  <a:pt x="3507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65"/>
                </a:lnTo>
                <a:lnTo>
                  <a:pt x="1570" y="7046"/>
                </a:lnTo>
                <a:lnTo>
                  <a:pt x="5444" y="7046"/>
                </a:lnTo>
                <a:lnTo>
                  <a:pt x="7015" y="5465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bg object 1044"/>
          <p:cNvSpPr/>
          <p:nvPr/>
        </p:nvSpPr>
        <p:spPr>
          <a:xfrm>
            <a:off x="14398640" y="53983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bg object 1045"/>
          <p:cNvSpPr/>
          <p:nvPr/>
        </p:nvSpPr>
        <p:spPr>
          <a:xfrm>
            <a:off x="14314394" y="493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82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82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bg object 1046"/>
          <p:cNvSpPr/>
          <p:nvPr/>
        </p:nvSpPr>
        <p:spPr>
          <a:xfrm>
            <a:off x="14229105" y="4463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bg object 1047"/>
          <p:cNvSpPr/>
          <p:nvPr/>
        </p:nvSpPr>
        <p:spPr>
          <a:xfrm>
            <a:off x="17177407" y="19693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43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bg object 1048"/>
          <p:cNvSpPr/>
          <p:nvPr/>
        </p:nvSpPr>
        <p:spPr>
          <a:xfrm>
            <a:off x="17006268" y="1874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bg object 1049"/>
          <p:cNvSpPr/>
          <p:nvPr/>
        </p:nvSpPr>
        <p:spPr>
          <a:xfrm>
            <a:off x="16922033" y="1828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bg object 1050"/>
          <p:cNvSpPr/>
          <p:nvPr/>
        </p:nvSpPr>
        <p:spPr>
          <a:xfrm>
            <a:off x="16837556" y="17815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bg object 1051"/>
          <p:cNvSpPr/>
          <p:nvPr/>
        </p:nvSpPr>
        <p:spPr>
          <a:xfrm>
            <a:off x="16581355" y="1639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bg object 1052"/>
          <p:cNvSpPr/>
          <p:nvPr/>
        </p:nvSpPr>
        <p:spPr>
          <a:xfrm>
            <a:off x="16493339" y="15894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bg object 1053"/>
          <p:cNvSpPr/>
          <p:nvPr/>
        </p:nvSpPr>
        <p:spPr>
          <a:xfrm>
            <a:off x="16404516" y="153862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bg object 1054"/>
          <p:cNvSpPr/>
          <p:nvPr/>
        </p:nvSpPr>
        <p:spPr>
          <a:xfrm>
            <a:off x="16325415" y="149755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bg object 1055"/>
          <p:cNvSpPr/>
          <p:nvPr/>
        </p:nvSpPr>
        <p:spPr>
          <a:xfrm>
            <a:off x="16238749" y="14489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21"/>
                </a:lnTo>
                <a:lnTo>
                  <a:pt x="858" y="3769"/>
                </a:lnTo>
                <a:lnTo>
                  <a:pt x="295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bg object 1056"/>
          <p:cNvSpPr/>
          <p:nvPr/>
        </p:nvSpPr>
        <p:spPr>
          <a:xfrm>
            <a:off x="15801942" y="120219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7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65"/>
                </a:lnTo>
                <a:lnTo>
                  <a:pt x="0" y="18910"/>
                </a:lnTo>
                <a:lnTo>
                  <a:pt x="5444" y="24355"/>
                </a:lnTo>
                <a:lnTo>
                  <a:pt x="18879" y="24355"/>
                </a:lnTo>
                <a:lnTo>
                  <a:pt x="24323" y="18910"/>
                </a:lnTo>
                <a:lnTo>
                  <a:pt x="24323" y="5465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bg object 1057"/>
          <p:cNvSpPr/>
          <p:nvPr/>
        </p:nvSpPr>
        <p:spPr>
          <a:xfrm>
            <a:off x="15727726" y="116601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bg object 1058"/>
          <p:cNvSpPr/>
          <p:nvPr/>
        </p:nvSpPr>
        <p:spPr>
          <a:xfrm>
            <a:off x="15555751" y="107008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bg object 1059"/>
          <p:cNvSpPr/>
          <p:nvPr/>
        </p:nvSpPr>
        <p:spPr>
          <a:xfrm>
            <a:off x="15216675" y="8831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bg object 1060"/>
          <p:cNvSpPr/>
          <p:nvPr/>
        </p:nvSpPr>
        <p:spPr>
          <a:xfrm>
            <a:off x="15043627" y="7860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bg object 1061"/>
          <p:cNvSpPr/>
          <p:nvPr/>
        </p:nvSpPr>
        <p:spPr>
          <a:xfrm>
            <a:off x="14875442" y="6939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bg object 1062"/>
          <p:cNvSpPr/>
          <p:nvPr/>
        </p:nvSpPr>
        <p:spPr>
          <a:xfrm>
            <a:off x="14790126" y="6466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36" y="0"/>
                </a:lnTo>
                <a:lnTo>
                  <a:pt x="0" y="125"/>
                </a:lnTo>
                <a:lnTo>
                  <a:pt x="0" y="429"/>
                </a:lnTo>
                <a:lnTo>
                  <a:pt x="136" y="554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bg object 1063"/>
          <p:cNvSpPr/>
          <p:nvPr/>
        </p:nvSpPr>
        <p:spPr>
          <a:xfrm>
            <a:off x="14704561" y="5990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bg object 1064"/>
          <p:cNvSpPr/>
          <p:nvPr/>
        </p:nvSpPr>
        <p:spPr>
          <a:xfrm>
            <a:off x="14619248" y="5518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bg object 1065"/>
          <p:cNvSpPr/>
          <p:nvPr/>
        </p:nvSpPr>
        <p:spPr>
          <a:xfrm>
            <a:off x="14448361" y="45695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bg object 1066"/>
          <p:cNvSpPr/>
          <p:nvPr/>
        </p:nvSpPr>
        <p:spPr>
          <a:xfrm>
            <a:off x="14362765" y="4094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bg object 1067"/>
          <p:cNvSpPr/>
          <p:nvPr/>
        </p:nvSpPr>
        <p:spPr>
          <a:xfrm>
            <a:off x="14277478" y="3621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8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8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bg object 1068"/>
          <p:cNvSpPr/>
          <p:nvPr/>
        </p:nvSpPr>
        <p:spPr>
          <a:xfrm>
            <a:off x="14192983" y="3156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bg object 1069"/>
          <p:cNvSpPr/>
          <p:nvPr/>
        </p:nvSpPr>
        <p:spPr>
          <a:xfrm>
            <a:off x="17226060" y="18854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2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2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bg object 1070"/>
          <p:cNvSpPr/>
          <p:nvPr/>
        </p:nvSpPr>
        <p:spPr>
          <a:xfrm>
            <a:off x="16798442" y="1647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bg object 1071"/>
          <p:cNvSpPr/>
          <p:nvPr/>
        </p:nvSpPr>
        <p:spPr>
          <a:xfrm>
            <a:off x="16447189" y="14487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bg object 1072"/>
          <p:cNvSpPr/>
          <p:nvPr/>
        </p:nvSpPr>
        <p:spPr>
          <a:xfrm>
            <a:off x="16371613" y="14111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bg object 1073"/>
          <p:cNvSpPr/>
          <p:nvPr/>
        </p:nvSpPr>
        <p:spPr>
          <a:xfrm>
            <a:off x="16286581" y="13641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115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bg object 1074"/>
          <p:cNvSpPr/>
          <p:nvPr/>
        </p:nvSpPr>
        <p:spPr>
          <a:xfrm>
            <a:off x="15854892" y="11225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bg object 1075"/>
          <p:cNvSpPr/>
          <p:nvPr/>
        </p:nvSpPr>
        <p:spPr>
          <a:xfrm>
            <a:off x="15604397" y="986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bg object 1076"/>
          <p:cNvSpPr/>
          <p:nvPr/>
        </p:nvSpPr>
        <p:spPr>
          <a:xfrm>
            <a:off x="15348198" y="8439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607"/>
                </a:lnTo>
                <a:lnTo>
                  <a:pt x="0" y="2115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bg object 1077"/>
          <p:cNvSpPr/>
          <p:nvPr/>
        </p:nvSpPr>
        <p:spPr>
          <a:xfrm>
            <a:off x="15263950" y="7977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bg object 1078"/>
          <p:cNvSpPr/>
          <p:nvPr/>
        </p:nvSpPr>
        <p:spPr>
          <a:xfrm>
            <a:off x="15174594" y="74643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bg object 1079"/>
          <p:cNvSpPr/>
          <p:nvPr/>
        </p:nvSpPr>
        <p:spPr>
          <a:xfrm>
            <a:off x="15088741" y="69860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bg object 1080"/>
          <p:cNvSpPr/>
          <p:nvPr/>
        </p:nvSpPr>
        <p:spPr>
          <a:xfrm>
            <a:off x="15007496" y="655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bg object 1081"/>
          <p:cNvSpPr/>
          <p:nvPr/>
        </p:nvSpPr>
        <p:spPr>
          <a:xfrm>
            <a:off x="14836618" y="5605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bg object 1082"/>
          <p:cNvSpPr/>
          <p:nvPr/>
        </p:nvSpPr>
        <p:spPr>
          <a:xfrm>
            <a:off x="14751020" y="5129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586"/>
                </a:lnTo>
                <a:lnTo>
                  <a:pt x="0" y="2083"/>
                </a:lnTo>
                <a:lnTo>
                  <a:pt x="617" y="2691"/>
                </a:lnTo>
                <a:lnTo>
                  <a:pt x="2115" y="269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bg object 1083"/>
          <p:cNvSpPr/>
          <p:nvPr/>
        </p:nvSpPr>
        <p:spPr>
          <a:xfrm>
            <a:off x="14663825" y="4638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bg object 1084"/>
          <p:cNvSpPr/>
          <p:nvPr/>
        </p:nvSpPr>
        <p:spPr>
          <a:xfrm>
            <a:off x="14581234" y="4192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bg object 1085"/>
          <p:cNvSpPr/>
          <p:nvPr/>
        </p:nvSpPr>
        <p:spPr>
          <a:xfrm>
            <a:off x="14325567" y="2776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bg object 1086"/>
          <p:cNvSpPr/>
          <p:nvPr/>
        </p:nvSpPr>
        <p:spPr>
          <a:xfrm>
            <a:off x="14238368" y="22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bg object 1087"/>
          <p:cNvSpPr/>
          <p:nvPr/>
        </p:nvSpPr>
        <p:spPr>
          <a:xfrm>
            <a:off x="17358397" y="18471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bg object 1088"/>
          <p:cNvSpPr/>
          <p:nvPr/>
        </p:nvSpPr>
        <p:spPr>
          <a:xfrm>
            <a:off x="16843299" y="15601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69" y="0"/>
                </a:lnTo>
                <a:lnTo>
                  <a:pt x="1685" y="0"/>
                </a:lnTo>
                <a:lnTo>
                  <a:pt x="0" y="1675"/>
                </a:lnTo>
                <a:lnTo>
                  <a:pt x="0" y="5874"/>
                </a:lnTo>
                <a:lnTo>
                  <a:pt x="1685" y="7559"/>
                </a:lnTo>
                <a:lnTo>
                  <a:pt x="588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bg object 1089"/>
          <p:cNvSpPr/>
          <p:nvPr/>
        </p:nvSpPr>
        <p:spPr>
          <a:xfrm>
            <a:off x="16759336" y="15141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99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bg object 1090"/>
          <p:cNvSpPr/>
          <p:nvPr/>
        </p:nvSpPr>
        <p:spPr>
          <a:xfrm>
            <a:off x="16674025" y="14669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bg object 1091"/>
          <p:cNvSpPr/>
          <p:nvPr/>
        </p:nvSpPr>
        <p:spPr>
          <a:xfrm>
            <a:off x="16586010" y="14169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68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bg object 1092"/>
          <p:cNvSpPr/>
          <p:nvPr/>
        </p:nvSpPr>
        <p:spPr>
          <a:xfrm>
            <a:off x="16504205" y="13731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bg object 1093"/>
          <p:cNvSpPr/>
          <p:nvPr/>
        </p:nvSpPr>
        <p:spPr>
          <a:xfrm>
            <a:off x="16419986" y="13269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bg object 1094"/>
          <p:cNvSpPr/>
          <p:nvPr/>
        </p:nvSpPr>
        <p:spPr>
          <a:xfrm>
            <a:off x="16334950" y="12799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bg object 1095"/>
          <p:cNvSpPr/>
          <p:nvPr/>
        </p:nvSpPr>
        <p:spPr>
          <a:xfrm>
            <a:off x="16249634" y="123262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bg object 1096"/>
          <p:cNvSpPr/>
          <p:nvPr/>
        </p:nvSpPr>
        <p:spPr>
          <a:xfrm>
            <a:off x="16164069" y="11850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bg object 1097"/>
          <p:cNvSpPr/>
          <p:nvPr/>
        </p:nvSpPr>
        <p:spPr>
          <a:xfrm>
            <a:off x="15566637" y="8537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bg object 1098"/>
          <p:cNvSpPr/>
          <p:nvPr/>
        </p:nvSpPr>
        <p:spPr>
          <a:xfrm>
            <a:off x="15393587" y="7567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bg object 1099"/>
          <p:cNvSpPr/>
          <p:nvPr/>
        </p:nvSpPr>
        <p:spPr>
          <a:xfrm>
            <a:off x="15306650" y="70789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67"/>
                </a:lnTo>
                <a:lnTo>
                  <a:pt x="0" y="7559"/>
                </a:lnTo>
                <a:lnTo>
                  <a:pt x="2188" y="9716"/>
                </a:lnTo>
                <a:lnTo>
                  <a:pt x="7559" y="9716"/>
                </a:lnTo>
                <a:lnTo>
                  <a:pt x="9748" y="7559"/>
                </a:lnTo>
                <a:lnTo>
                  <a:pt x="9748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bg object 1100"/>
          <p:cNvSpPr/>
          <p:nvPr/>
        </p:nvSpPr>
        <p:spPr>
          <a:xfrm>
            <a:off x="15219988" y="65924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bg object 1101"/>
          <p:cNvSpPr/>
          <p:nvPr/>
        </p:nvSpPr>
        <p:spPr>
          <a:xfrm>
            <a:off x="15138465" y="61573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79"/>
                </a:lnTo>
                <a:lnTo>
                  <a:pt x="3790" y="487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bg object 1102"/>
          <p:cNvSpPr/>
          <p:nvPr/>
        </p:nvSpPr>
        <p:spPr>
          <a:xfrm>
            <a:off x="15055307" y="5706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bg object 1103"/>
          <p:cNvSpPr/>
          <p:nvPr/>
        </p:nvSpPr>
        <p:spPr>
          <a:xfrm>
            <a:off x="14883082" y="4744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bg object 1104"/>
          <p:cNvSpPr/>
          <p:nvPr/>
        </p:nvSpPr>
        <p:spPr>
          <a:xfrm>
            <a:off x="14793441" y="422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bg object 1105"/>
          <p:cNvSpPr/>
          <p:nvPr/>
        </p:nvSpPr>
        <p:spPr>
          <a:xfrm>
            <a:off x="14707593" y="3749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bg object 1106"/>
          <p:cNvSpPr/>
          <p:nvPr/>
        </p:nvSpPr>
        <p:spPr>
          <a:xfrm>
            <a:off x="14624468" y="32986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31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31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bg object 1107"/>
          <p:cNvSpPr/>
          <p:nvPr/>
        </p:nvSpPr>
        <p:spPr>
          <a:xfrm>
            <a:off x="14542664" y="2860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bg object 1108"/>
          <p:cNvSpPr/>
          <p:nvPr/>
        </p:nvSpPr>
        <p:spPr>
          <a:xfrm>
            <a:off x="14372308" y="1917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bg object 1109"/>
          <p:cNvSpPr/>
          <p:nvPr/>
        </p:nvSpPr>
        <p:spPr>
          <a:xfrm>
            <a:off x="14285107" y="142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bg object 1110"/>
          <p:cNvSpPr/>
          <p:nvPr/>
        </p:nvSpPr>
        <p:spPr>
          <a:xfrm>
            <a:off x="14199547" y="950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19"/>
                </a:lnTo>
                <a:lnTo>
                  <a:pt x="0" y="4607"/>
                </a:lnTo>
                <a:lnTo>
                  <a:pt x="1319" y="5957"/>
                </a:lnTo>
                <a:lnTo>
                  <a:pt x="4607" y="5957"/>
                </a:lnTo>
                <a:lnTo>
                  <a:pt x="5926" y="4607"/>
                </a:lnTo>
                <a:lnTo>
                  <a:pt x="5926" y="1319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bg object 1111"/>
          <p:cNvSpPr/>
          <p:nvPr/>
        </p:nvSpPr>
        <p:spPr>
          <a:xfrm>
            <a:off x="17064722" y="15729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bg object 1112"/>
          <p:cNvSpPr/>
          <p:nvPr/>
        </p:nvSpPr>
        <p:spPr>
          <a:xfrm>
            <a:off x="16978869" y="15250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bg object 1113"/>
          <p:cNvSpPr/>
          <p:nvPr/>
        </p:nvSpPr>
        <p:spPr>
          <a:xfrm>
            <a:off x="16891930" y="14761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bg object 1114"/>
          <p:cNvSpPr/>
          <p:nvPr/>
        </p:nvSpPr>
        <p:spPr>
          <a:xfrm>
            <a:off x="16723489" y="13837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bg object 1115"/>
          <p:cNvSpPr/>
          <p:nvPr/>
        </p:nvSpPr>
        <p:spPr>
          <a:xfrm>
            <a:off x="16637892" y="13362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bg object 1116"/>
          <p:cNvSpPr/>
          <p:nvPr/>
        </p:nvSpPr>
        <p:spPr>
          <a:xfrm>
            <a:off x="16381438" y="1193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bg object 1117"/>
          <p:cNvSpPr/>
          <p:nvPr/>
        </p:nvSpPr>
        <p:spPr>
          <a:xfrm>
            <a:off x="16296126" y="11465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bg object 1118"/>
          <p:cNvSpPr/>
          <p:nvPr/>
        </p:nvSpPr>
        <p:spPr>
          <a:xfrm>
            <a:off x="16125772" y="10522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bg object 1119"/>
          <p:cNvSpPr/>
          <p:nvPr/>
        </p:nvSpPr>
        <p:spPr>
          <a:xfrm>
            <a:off x="16039641" y="10041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bg object 1120"/>
          <p:cNvSpPr/>
          <p:nvPr/>
        </p:nvSpPr>
        <p:spPr>
          <a:xfrm>
            <a:off x="15529155" y="7217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bg object 1121"/>
          <p:cNvSpPr/>
          <p:nvPr/>
        </p:nvSpPr>
        <p:spPr>
          <a:xfrm>
            <a:off x="15443568" y="6741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58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58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bg object 1122"/>
          <p:cNvSpPr/>
          <p:nvPr/>
        </p:nvSpPr>
        <p:spPr>
          <a:xfrm>
            <a:off x="15356642" y="6252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bg object 1123"/>
          <p:cNvSpPr/>
          <p:nvPr/>
        </p:nvSpPr>
        <p:spPr>
          <a:xfrm>
            <a:off x="15268102" y="5747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bg object 1124"/>
          <p:cNvSpPr/>
          <p:nvPr/>
        </p:nvSpPr>
        <p:spPr>
          <a:xfrm>
            <a:off x="15185479" y="53016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bg object 1125"/>
          <p:cNvSpPr/>
          <p:nvPr/>
        </p:nvSpPr>
        <p:spPr>
          <a:xfrm>
            <a:off x="15102337" y="4850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16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16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bg object 1126"/>
          <p:cNvSpPr/>
          <p:nvPr/>
        </p:nvSpPr>
        <p:spPr>
          <a:xfrm>
            <a:off x="14925236" y="38396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62" y="0"/>
                </a:lnTo>
                <a:lnTo>
                  <a:pt x="0" y="3151"/>
                </a:lnTo>
                <a:lnTo>
                  <a:pt x="0" y="10942"/>
                </a:lnTo>
                <a:lnTo>
                  <a:pt x="3162" y="14072"/>
                </a:lnTo>
                <a:lnTo>
                  <a:pt x="10921" y="14072"/>
                </a:lnTo>
                <a:lnTo>
                  <a:pt x="14072" y="10942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bg object 1127"/>
          <p:cNvSpPr/>
          <p:nvPr/>
        </p:nvSpPr>
        <p:spPr>
          <a:xfrm>
            <a:off x="14839639" y="33640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50" y="0"/>
                </a:moveTo>
                <a:lnTo>
                  <a:pt x="7308" y="0"/>
                </a:lnTo>
                <a:lnTo>
                  <a:pt x="3287" y="0"/>
                </a:lnTo>
                <a:lnTo>
                  <a:pt x="0" y="3277"/>
                </a:lnTo>
                <a:lnTo>
                  <a:pt x="0" y="11350"/>
                </a:lnTo>
                <a:lnTo>
                  <a:pt x="3287" y="14606"/>
                </a:lnTo>
                <a:lnTo>
                  <a:pt x="11350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bg object 1128"/>
          <p:cNvSpPr/>
          <p:nvPr/>
        </p:nvSpPr>
        <p:spPr>
          <a:xfrm>
            <a:off x="14760841" y="29561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bg object 1129"/>
          <p:cNvSpPr/>
          <p:nvPr/>
        </p:nvSpPr>
        <p:spPr>
          <a:xfrm>
            <a:off x="14673369" y="2461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bg object 1130"/>
          <p:cNvSpPr/>
          <p:nvPr/>
        </p:nvSpPr>
        <p:spPr>
          <a:xfrm>
            <a:off x="14589960" y="2007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bg object 1131"/>
          <p:cNvSpPr/>
          <p:nvPr/>
        </p:nvSpPr>
        <p:spPr>
          <a:xfrm>
            <a:off x="14505463" y="1543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bg object 1132"/>
          <p:cNvSpPr/>
          <p:nvPr/>
        </p:nvSpPr>
        <p:spPr>
          <a:xfrm>
            <a:off x="14330503" y="553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bg object 1133"/>
          <p:cNvSpPr/>
          <p:nvPr/>
        </p:nvSpPr>
        <p:spPr>
          <a:xfrm>
            <a:off x="14247356" y="1026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99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bg object 1134"/>
          <p:cNvSpPr/>
          <p:nvPr/>
        </p:nvSpPr>
        <p:spPr>
          <a:xfrm>
            <a:off x="17197313" y="15349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bg object 1135"/>
          <p:cNvSpPr/>
          <p:nvPr/>
        </p:nvSpPr>
        <p:spPr>
          <a:xfrm>
            <a:off x="17111992" y="148760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bg object 1136"/>
          <p:cNvSpPr/>
          <p:nvPr/>
        </p:nvSpPr>
        <p:spPr>
          <a:xfrm>
            <a:off x="17025077" y="14387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bg object 1137"/>
          <p:cNvSpPr/>
          <p:nvPr/>
        </p:nvSpPr>
        <p:spPr>
          <a:xfrm>
            <a:off x="16941111" y="13927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bg object 1138"/>
          <p:cNvSpPr/>
          <p:nvPr/>
        </p:nvSpPr>
        <p:spPr>
          <a:xfrm>
            <a:off x="16854723" y="134440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bg object 1139"/>
          <p:cNvSpPr/>
          <p:nvPr/>
        </p:nvSpPr>
        <p:spPr>
          <a:xfrm>
            <a:off x="16770486" y="12981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bg object 1140"/>
          <p:cNvSpPr/>
          <p:nvPr/>
        </p:nvSpPr>
        <p:spPr>
          <a:xfrm>
            <a:off x="16684628" y="1250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bg object 1141"/>
          <p:cNvSpPr/>
          <p:nvPr/>
        </p:nvSpPr>
        <p:spPr>
          <a:xfrm>
            <a:off x="16343405" y="10612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bg object 1142"/>
          <p:cNvSpPr/>
          <p:nvPr/>
        </p:nvSpPr>
        <p:spPr>
          <a:xfrm>
            <a:off x="16002978" y="8728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bg object 1143"/>
          <p:cNvSpPr/>
          <p:nvPr/>
        </p:nvSpPr>
        <p:spPr>
          <a:xfrm>
            <a:off x="15917130" y="8250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bg object 1144"/>
          <p:cNvSpPr/>
          <p:nvPr/>
        </p:nvSpPr>
        <p:spPr>
          <a:xfrm>
            <a:off x="15405551" y="5415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bg object 1145"/>
          <p:cNvSpPr/>
          <p:nvPr/>
        </p:nvSpPr>
        <p:spPr>
          <a:xfrm>
            <a:off x="15319978" y="4940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bg object 1146"/>
          <p:cNvSpPr/>
          <p:nvPr/>
        </p:nvSpPr>
        <p:spPr>
          <a:xfrm>
            <a:off x="15234946" y="4470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bg object 1147"/>
          <p:cNvSpPr/>
          <p:nvPr/>
        </p:nvSpPr>
        <p:spPr>
          <a:xfrm>
            <a:off x="15149915" y="3999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bg object 1148"/>
          <p:cNvSpPr/>
          <p:nvPr/>
        </p:nvSpPr>
        <p:spPr>
          <a:xfrm>
            <a:off x="15064601" y="3527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bg object 1149"/>
          <p:cNvSpPr/>
          <p:nvPr/>
        </p:nvSpPr>
        <p:spPr>
          <a:xfrm>
            <a:off x="14978473" y="3045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bg object 1150"/>
          <p:cNvSpPr/>
          <p:nvPr/>
        </p:nvSpPr>
        <p:spPr>
          <a:xfrm>
            <a:off x="14891548" y="2556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bg object 1151"/>
          <p:cNvSpPr/>
          <p:nvPr/>
        </p:nvSpPr>
        <p:spPr>
          <a:xfrm>
            <a:off x="14808398" y="2105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bg object 1152"/>
          <p:cNvSpPr/>
          <p:nvPr/>
        </p:nvSpPr>
        <p:spPr>
          <a:xfrm>
            <a:off x="14551925" y="681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bg object 1153"/>
          <p:cNvSpPr/>
          <p:nvPr/>
        </p:nvSpPr>
        <p:spPr>
          <a:xfrm>
            <a:off x="17329089" y="14960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bg object 1154"/>
          <p:cNvSpPr/>
          <p:nvPr/>
        </p:nvSpPr>
        <p:spPr>
          <a:xfrm>
            <a:off x="17158734" y="14017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bg object 1155"/>
          <p:cNvSpPr/>
          <p:nvPr/>
        </p:nvSpPr>
        <p:spPr>
          <a:xfrm>
            <a:off x="17073168" y="13542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bg object 1156"/>
          <p:cNvSpPr/>
          <p:nvPr/>
        </p:nvSpPr>
        <p:spPr>
          <a:xfrm>
            <a:off x="16985439" y="130448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bg object 1157"/>
          <p:cNvSpPr/>
          <p:nvPr/>
        </p:nvSpPr>
        <p:spPr>
          <a:xfrm>
            <a:off x="16897956" y="12550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bg object 1158"/>
          <p:cNvSpPr/>
          <p:nvPr/>
        </p:nvSpPr>
        <p:spPr>
          <a:xfrm>
            <a:off x="16817500" y="12126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bg object 1159"/>
          <p:cNvSpPr/>
          <p:nvPr/>
        </p:nvSpPr>
        <p:spPr>
          <a:xfrm>
            <a:off x="16730834" y="116398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bg object 1160"/>
          <p:cNvSpPr/>
          <p:nvPr/>
        </p:nvSpPr>
        <p:spPr>
          <a:xfrm>
            <a:off x="16643922" y="11150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706"/>
                </a:lnTo>
                <a:lnTo>
                  <a:pt x="0" y="5874"/>
                </a:lnTo>
                <a:lnTo>
                  <a:pt x="1675" y="7580"/>
                </a:lnTo>
                <a:lnTo>
                  <a:pt x="5874" y="7580"/>
                </a:lnTo>
                <a:lnTo>
                  <a:pt x="7559" y="5874"/>
                </a:lnTo>
                <a:lnTo>
                  <a:pt x="7559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bg object 1161"/>
          <p:cNvSpPr/>
          <p:nvPr/>
        </p:nvSpPr>
        <p:spPr>
          <a:xfrm>
            <a:off x="16561582" y="10707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bg object 1162"/>
          <p:cNvSpPr/>
          <p:nvPr/>
        </p:nvSpPr>
        <p:spPr>
          <a:xfrm>
            <a:off x="16473042" y="102021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114" y="6282"/>
                </a:lnTo>
                <a:lnTo>
                  <a:pt x="8114" y="1800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bg object 1163"/>
          <p:cNvSpPr/>
          <p:nvPr/>
        </p:nvSpPr>
        <p:spPr>
          <a:xfrm>
            <a:off x="16306198" y="9294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bg object 1164"/>
          <p:cNvSpPr/>
          <p:nvPr/>
        </p:nvSpPr>
        <p:spPr>
          <a:xfrm>
            <a:off x="16218999" y="8802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bg object 1165"/>
          <p:cNvSpPr/>
          <p:nvPr/>
        </p:nvSpPr>
        <p:spPr>
          <a:xfrm>
            <a:off x="16135317" y="8345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bg object 1166"/>
          <p:cNvSpPr/>
          <p:nvPr/>
        </p:nvSpPr>
        <p:spPr>
          <a:xfrm>
            <a:off x="15964430" y="7397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bg object 1167"/>
          <p:cNvSpPr/>
          <p:nvPr/>
        </p:nvSpPr>
        <p:spPr>
          <a:xfrm>
            <a:off x="15879650" y="6929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bg object 1168"/>
          <p:cNvSpPr/>
          <p:nvPr/>
        </p:nvSpPr>
        <p:spPr>
          <a:xfrm>
            <a:off x="15623204" y="55059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bg object 1169"/>
          <p:cNvSpPr/>
          <p:nvPr/>
        </p:nvSpPr>
        <p:spPr>
          <a:xfrm>
            <a:off x="15282505" y="3619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bg object 1170"/>
          <p:cNvSpPr/>
          <p:nvPr/>
        </p:nvSpPr>
        <p:spPr>
          <a:xfrm>
            <a:off x="15197184" y="3147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bg object 1171"/>
          <p:cNvSpPr/>
          <p:nvPr/>
        </p:nvSpPr>
        <p:spPr>
          <a:xfrm>
            <a:off x="15111620" y="2671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bg object 1172"/>
          <p:cNvSpPr/>
          <p:nvPr/>
        </p:nvSpPr>
        <p:spPr>
          <a:xfrm>
            <a:off x="15025771" y="2193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bg object 1173"/>
          <p:cNvSpPr/>
          <p:nvPr/>
        </p:nvSpPr>
        <p:spPr>
          <a:xfrm>
            <a:off x="14941272" y="1728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bg object 1174"/>
          <p:cNvSpPr/>
          <p:nvPr/>
        </p:nvSpPr>
        <p:spPr>
          <a:xfrm>
            <a:off x="14770103" y="777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bg object 1175"/>
          <p:cNvSpPr/>
          <p:nvPr/>
        </p:nvSpPr>
        <p:spPr>
          <a:xfrm>
            <a:off x="14684255" y="29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83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bg object 1176"/>
          <p:cNvSpPr/>
          <p:nvPr/>
        </p:nvSpPr>
        <p:spPr>
          <a:xfrm>
            <a:off x="18400890" y="19790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bg object 1177"/>
          <p:cNvSpPr/>
          <p:nvPr/>
        </p:nvSpPr>
        <p:spPr>
          <a:xfrm>
            <a:off x="18228380" y="18825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bg object 1178"/>
          <p:cNvSpPr/>
          <p:nvPr/>
        </p:nvSpPr>
        <p:spPr>
          <a:xfrm>
            <a:off x="18143886" y="18360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bg object 1179"/>
          <p:cNvSpPr/>
          <p:nvPr/>
        </p:nvSpPr>
        <p:spPr>
          <a:xfrm>
            <a:off x="17375568" y="14099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bg object 1180"/>
          <p:cNvSpPr/>
          <p:nvPr/>
        </p:nvSpPr>
        <p:spPr>
          <a:xfrm>
            <a:off x="17204128" y="1314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bg object 1181"/>
          <p:cNvSpPr/>
          <p:nvPr/>
        </p:nvSpPr>
        <p:spPr>
          <a:xfrm>
            <a:off x="17034338" y="122079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bg object 1182"/>
          <p:cNvSpPr/>
          <p:nvPr/>
        </p:nvSpPr>
        <p:spPr>
          <a:xfrm>
            <a:off x="16950656" y="11751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bg object 1183"/>
          <p:cNvSpPr/>
          <p:nvPr/>
        </p:nvSpPr>
        <p:spPr>
          <a:xfrm>
            <a:off x="16864801" y="1127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bg object 1184"/>
          <p:cNvSpPr/>
          <p:nvPr/>
        </p:nvSpPr>
        <p:spPr>
          <a:xfrm>
            <a:off x="16779213" y="107973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bg object 1185"/>
          <p:cNvSpPr/>
          <p:nvPr/>
        </p:nvSpPr>
        <p:spPr>
          <a:xfrm>
            <a:off x="16692286" y="10308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bg object 1186"/>
          <p:cNvSpPr/>
          <p:nvPr/>
        </p:nvSpPr>
        <p:spPr>
          <a:xfrm>
            <a:off x="16609423" y="9859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bg object 1187"/>
          <p:cNvSpPr/>
          <p:nvPr/>
        </p:nvSpPr>
        <p:spPr>
          <a:xfrm>
            <a:off x="16523013" y="9376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bg object 1188"/>
          <p:cNvSpPr/>
          <p:nvPr/>
        </p:nvSpPr>
        <p:spPr>
          <a:xfrm>
            <a:off x="15669939" y="46474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bg object 1189"/>
          <p:cNvSpPr/>
          <p:nvPr/>
        </p:nvSpPr>
        <p:spPr>
          <a:xfrm>
            <a:off x="15500410" y="3712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bg object 1190"/>
          <p:cNvSpPr/>
          <p:nvPr/>
        </p:nvSpPr>
        <p:spPr>
          <a:xfrm>
            <a:off x="15414000" y="3228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bg object 1191"/>
          <p:cNvSpPr/>
          <p:nvPr/>
        </p:nvSpPr>
        <p:spPr>
          <a:xfrm>
            <a:off x="15326800" y="2736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bg object 1192"/>
          <p:cNvSpPr/>
          <p:nvPr/>
        </p:nvSpPr>
        <p:spPr>
          <a:xfrm>
            <a:off x="15237716" y="2226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51"/>
                </a:lnTo>
                <a:lnTo>
                  <a:pt x="0" y="10921"/>
                </a:lnTo>
                <a:lnTo>
                  <a:pt x="3130" y="14072"/>
                </a:lnTo>
                <a:lnTo>
                  <a:pt x="10921" y="14072"/>
                </a:lnTo>
                <a:lnTo>
                  <a:pt x="14051" y="10921"/>
                </a:lnTo>
                <a:lnTo>
                  <a:pt x="14051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bg object 1193"/>
          <p:cNvSpPr/>
          <p:nvPr/>
        </p:nvSpPr>
        <p:spPr>
          <a:xfrm>
            <a:off x="15158894" y="181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bg object 1194"/>
          <p:cNvSpPr/>
          <p:nvPr/>
        </p:nvSpPr>
        <p:spPr>
          <a:xfrm>
            <a:off x="14988289" y="872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bg object 1195"/>
          <p:cNvSpPr/>
          <p:nvPr/>
        </p:nvSpPr>
        <p:spPr>
          <a:xfrm>
            <a:off x="18533488" y="19409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bg object 1196"/>
          <p:cNvSpPr/>
          <p:nvPr/>
        </p:nvSpPr>
        <p:spPr>
          <a:xfrm>
            <a:off x="18275940" y="17975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3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3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bg object 1197"/>
          <p:cNvSpPr/>
          <p:nvPr/>
        </p:nvSpPr>
        <p:spPr>
          <a:xfrm>
            <a:off x="17509512" y="13732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bg object 1198"/>
          <p:cNvSpPr/>
          <p:nvPr/>
        </p:nvSpPr>
        <p:spPr>
          <a:xfrm>
            <a:off x="17421499" y="13232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55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bg object 1199"/>
          <p:cNvSpPr/>
          <p:nvPr/>
        </p:nvSpPr>
        <p:spPr>
          <a:xfrm>
            <a:off x="17337000" y="127679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bg object 1200"/>
          <p:cNvSpPr/>
          <p:nvPr/>
        </p:nvSpPr>
        <p:spPr>
          <a:xfrm>
            <a:off x="17253309" y="1231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bg object 1201"/>
          <p:cNvSpPr/>
          <p:nvPr/>
        </p:nvSpPr>
        <p:spPr>
          <a:xfrm>
            <a:off x="17168561" y="11843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bg object 1202"/>
          <p:cNvSpPr/>
          <p:nvPr/>
        </p:nvSpPr>
        <p:spPr>
          <a:xfrm>
            <a:off x="16911825" y="10417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bg object 1203"/>
          <p:cNvSpPr/>
          <p:nvPr/>
        </p:nvSpPr>
        <p:spPr>
          <a:xfrm>
            <a:off x="16825160" y="993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88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bg object 1204"/>
          <p:cNvSpPr/>
          <p:nvPr/>
        </p:nvSpPr>
        <p:spPr>
          <a:xfrm>
            <a:off x="16740384" y="9463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bg object 1205"/>
          <p:cNvSpPr/>
          <p:nvPr/>
        </p:nvSpPr>
        <p:spPr>
          <a:xfrm>
            <a:off x="16486094" y="8061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bg object 1206"/>
          <p:cNvSpPr/>
          <p:nvPr/>
        </p:nvSpPr>
        <p:spPr>
          <a:xfrm>
            <a:off x="15712073" y="37429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31" y="0"/>
                </a:lnTo>
                <a:lnTo>
                  <a:pt x="0" y="2900"/>
                </a:lnTo>
                <a:lnTo>
                  <a:pt x="0" y="10072"/>
                </a:lnTo>
                <a:lnTo>
                  <a:pt x="2931" y="12973"/>
                </a:lnTo>
                <a:lnTo>
                  <a:pt x="10083" y="12973"/>
                </a:lnTo>
                <a:lnTo>
                  <a:pt x="13004" y="10072"/>
                </a:lnTo>
                <a:lnTo>
                  <a:pt x="13004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bg object 1207"/>
          <p:cNvSpPr/>
          <p:nvPr/>
        </p:nvSpPr>
        <p:spPr>
          <a:xfrm>
            <a:off x="15630554" y="3307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bg object 1208"/>
          <p:cNvSpPr/>
          <p:nvPr/>
        </p:nvSpPr>
        <p:spPr>
          <a:xfrm>
            <a:off x="15540662" y="2789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bg object 1209"/>
          <p:cNvSpPr/>
          <p:nvPr/>
        </p:nvSpPr>
        <p:spPr>
          <a:xfrm>
            <a:off x="15459946" y="23620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bg object 1210"/>
          <p:cNvSpPr/>
          <p:nvPr/>
        </p:nvSpPr>
        <p:spPr>
          <a:xfrm>
            <a:off x="15374632" y="1889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bg object 1211"/>
          <p:cNvSpPr/>
          <p:nvPr/>
        </p:nvSpPr>
        <p:spPr>
          <a:xfrm>
            <a:off x="15290420" y="14272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13" y="0"/>
                </a:moveTo>
                <a:lnTo>
                  <a:pt x="1622" y="0"/>
                </a:lnTo>
                <a:lnTo>
                  <a:pt x="712" y="0"/>
                </a:lnTo>
                <a:lnTo>
                  <a:pt x="0" y="712"/>
                </a:lnTo>
                <a:lnTo>
                  <a:pt x="0" y="2523"/>
                </a:lnTo>
                <a:lnTo>
                  <a:pt x="712" y="3235"/>
                </a:lnTo>
                <a:lnTo>
                  <a:pt x="2513" y="3235"/>
                </a:lnTo>
                <a:lnTo>
                  <a:pt x="3225" y="2523"/>
                </a:lnTo>
                <a:lnTo>
                  <a:pt x="3225" y="71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bg object 1212"/>
          <p:cNvSpPr/>
          <p:nvPr/>
        </p:nvSpPr>
        <p:spPr>
          <a:xfrm>
            <a:off x="15206447" y="967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bg object 1213"/>
          <p:cNvSpPr/>
          <p:nvPr/>
        </p:nvSpPr>
        <p:spPr>
          <a:xfrm>
            <a:off x="15121132" y="49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bg object 1214"/>
          <p:cNvSpPr/>
          <p:nvPr/>
        </p:nvSpPr>
        <p:spPr>
          <a:xfrm>
            <a:off x="18836155" y="199699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22" y="1277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bg object 1215"/>
          <p:cNvSpPr/>
          <p:nvPr/>
        </p:nvSpPr>
        <p:spPr>
          <a:xfrm>
            <a:off x="18664189" y="19010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bg object 1216"/>
          <p:cNvSpPr/>
          <p:nvPr/>
        </p:nvSpPr>
        <p:spPr>
          <a:xfrm>
            <a:off x="18495467" y="18084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bg object 1217"/>
          <p:cNvSpPr/>
          <p:nvPr/>
        </p:nvSpPr>
        <p:spPr>
          <a:xfrm>
            <a:off x="18404482" y="175543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bg object 1218"/>
          <p:cNvSpPr/>
          <p:nvPr/>
        </p:nvSpPr>
        <p:spPr>
          <a:xfrm>
            <a:off x="18324848" y="17138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bg object 1219"/>
          <p:cNvSpPr/>
          <p:nvPr/>
        </p:nvSpPr>
        <p:spPr>
          <a:xfrm>
            <a:off x="17557063" y="12882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bg object 1220"/>
          <p:cNvSpPr/>
          <p:nvPr/>
        </p:nvSpPr>
        <p:spPr>
          <a:xfrm>
            <a:off x="17466355" y="123552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bg object 1221"/>
          <p:cNvSpPr/>
          <p:nvPr/>
        </p:nvSpPr>
        <p:spPr>
          <a:xfrm>
            <a:off x="17130515" y="10517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bg object 1222"/>
          <p:cNvSpPr/>
          <p:nvPr/>
        </p:nvSpPr>
        <p:spPr>
          <a:xfrm>
            <a:off x="17042510" y="100179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2973" y="0"/>
                </a:ln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57"/>
                </a:lnTo>
                <a:lnTo>
                  <a:pt x="4628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bg object 1223"/>
          <p:cNvSpPr/>
          <p:nvPr/>
        </p:nvSpPr>
        <p:spPr>
          <a:xfrm>
            <a:off x="16955839" y="9531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43" y="0"/>
                </a:moveTo>
                <a:lnTo>
                  <a:pt x="4355" y="0"/>
                </a:lnTo>
                <a:lnTo>
                  <a:pt x="1968" y="0"/>
                </a:lnTo>
                <a:lnTo>
                  <a:pt x="0" y="1937"/>
                </a:lnTo>
                <a:lnTo>
                  <a:pt x="0" y="6711"/>
                </a:lnTo>
                <a:lnTo>
                  <a:pt x="1968" y="8648"/>
                </a:lnTo>
                <a:lnTo>
                  <a:pt x="6743" y="8648"/>
                </a:lnTo>
                <a:lnTo>
                  <a:pt x="8680" y="6711"/>
                </a:lnTo>
                <a:lnTo>
                  <a:pt x="8680" y="193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bg object 1224"/>
          <p:cNvSpPr/>
          <p:nvPr/>
        </p:nvSpPr>
        <p:spPr>
          <a:xfrm>
            <a:off x="16869455" y="90480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bg object 1225"/>
          <p:cNvSpPr/>
          <p:nvPr/>
        </p:nvSpPr>
        <p:spPr>
          <a:xfrm>
            <a:off x="16780634" y="8539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bg object 1226"/>
          <p:cNvSpPr/>
          <p:nvPr/>
        </p:nvSpPr>
        <p:spPr>
          <a:xfrm>
            <a:off x="16689392" y="80076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77" y="0"/>
                </a:moveTo>
                <a:lnTo>
                  <a:pt x="14858" y="0"/>
                </a:lnTo>
                <a:lnTo>
                  <a:pt x="6638" y="0"/>
                </a:lnTo>
                <a:lnTo>
                  <a:pt x="0" y="6638"/>
                </a:lnTo>
                <a:lnTo>
                  <a:pt x="0" y="23077"/>
                </a:lnTo>
                <a:lnTo>
                  <a:pt x="6638" y="29747"/>
                </a:lnTo>
                <a:lnTo>
                  <a:pt x="23077" y="29747"/>
                </a:lnTo>
                <a:lnTo>
                  <a:pt x="29747" y="23077"/>
                </a:lnTo>
                <a:lnTo>
                  <a:pt x="29747" y="6638"/>
                </a:lnTo>
                <a:lnTo>
                  <a:pt x="23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bg object 1227"/>
          <p:cNvSpPr/>
          <p:nvPr/>
        </p:nvSpPr>
        <p:spPr>
          <a:xfrm>
            <a:off x="16618678" y="7680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bg object 1228"/>
          <p:cNvSpPr/>
          <p:nvPr/>
        </p:nvSpPr>
        <p:spPr>
          <a:xfrm>
            <a:off x="15935402" y="3889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bg object 1229"/>
          <p:cNvSpPr/>
          <p:nvPr/>
        </p:nvSpPr>
        <p:spPr>
          <a:xfrm>
            <a:off x="15848460" y="3400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bg object 1230"/>
          <p:cNvSpPr/>
          <p:nvPr/>
        </p:nvSpPr>
        <p:spPr>
          <a:xfrm>
            <a:off x="15756653" y="28628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bg object 1231"/>
          <p:cNvSpPr/>
          <p:nvPr/>
        </p:nvSpPr>
        <p:spPr>
          <a:xfrm>
            <a:off x="15667296" y="23493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85"/>
                </a:lnTo>
                <a:lnTo>
                  <a:pt x="5926" y="26512"/>
                </a:lnTo>
                <a:lnTo>
                  <a:pt x="20585" y="26512"/>
                </a:lnTo>
                <a:lnTo>
                  <a:pt x="26512" y="20585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bg object 1232"/>
          <p:cNvSpPr/>
          <p:nvPr/>
        </p:nvSpPr>
        <p:spPr>
          <a:xfrm>
            <a:off x="15588744" y="19440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bg object 1233"/>
          <p:cNvSpPr/>
          <p:nvPr/>
        </p:nvSpPr>
        <p:spPr>
          <a:xfrm>
            <a:off x="15508315" y="15198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12" y="0"/>
                </a:lnTo>
                <a:lnTo>
                  <a:pt x="0" y="732"/>
                </a:lnTo>
                <a:lnTo>
                  <a:pt x="0" y="251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1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bg object 1234"/>
          <p:cNvSpPr/>
          <p:nvPr/>
        </p:nvSpPr>
        <p:spPr>
          <a:xfrm>
            <a:off x="19054604" y="20068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bg object 1235"/>
          <p:cNvSpPr/>
          <p:nvPr/>
        </p:nvSpPr>
        <p:spPr>
          <a:xfrm>
            <a:off x="18967132" y="195735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79"/>
                </a:lnTo>
                <a:lnTo>
                  <a:pt x="3779" y="4879"/>
                </a:lnTo>
                <a:lnTo>
                  <a:pt x="4868" y="3790"/>
                </a:lnTo>
                <a:lnTo>
                  <a:pt x="486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bg object 1236"/>
          <p:cNvSpPr/>
          <p:nvPr/>
        </p:nvSpPr>
        <p:spPr>
          <a:xfrm>
            <a:off x="18883715" y="19119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bg object 1237"/>
          <p:cNvSpPr/>
          <p:nvPr/>
        </p:nvSpPr>
        <p:spPr>
          <a:xfrm>
            <a:off x="18797055" y="18633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bg object 1238"/>
          <p:cNvSpPr/>
          <p:nvPr/>
        </p:nvSpPr>
        <p:spPr>
          <a:xfrm>
            <a:off x="18703635" y="180792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bg object 1239"/>
          <p:cNvSpPr/>
          <p:nvPr/>
        </p:nvSpPr>
        <p:spPr>
          <a:xfrm>
            <a:off x="18542753" y="17230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bg object 1240"/>
          <p:cNvSpPr/>
          <p:nvPr/>
        </p:nvSpPr>
        <p:spPr>
          <a:xfrm>
            <a:off x="18455016" y="167337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bg object 1241"/>
          <p:cNvSpPr/>
          <p:nvPr/>
        </p:nvSpPr>
        <p:spPr>
          <a:xfrm>
            <a:off x="17518777" y="115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bg object 1242"/>
          <p:cNvSpPr/>
          <p:nvPr/>
        </p:nvSpPr>
        <p:spPr>
          <a:xfrm>
            <a:off x="17348168" y="10608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bg object 1243"/>
          <p:cNvSpPr/>
          <p:nvPr/>
        </p:nvSpPr>
        <p:spPr>
          <a:xfrm>
            <a:off x="17177281" y="9659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bg object 1244"/>
          <p:cNvSpPr/>
          <p:nvPr/>
        </p:nvSpPr>
        <p:spPr>
          <a:xfrm>
            <a:off x="17088710" y="91541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13" y="0"/>
                </a:moveTo>
                <a:lnTo>
                  <a:pt x="4073" y="0"/>
                </a:lnTo>
                <a:lnTo>
                  <a:pt x="1832" y="0"/>
                </a:lnTo>
                <a:lnTo>
                  <a:pt x="0" y="1811"/>
                </a:lnTo>
                <a:lnTo>
                  <a:pt x="0" y="6313"/>
                </a:lnTo>
                <a:lnTo>
                  <a:pt x="1832" y="8114"/>
                </a:lnTo>
                <a:lnTo>
                  <a:pt x="631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bg object 1245"/>
          <p:cNvSpPr/>
          <p:nvPr/>
        </p:nvSpPr>
        <p:spPr>
          <a:xfrm>
            <a:off x="17000442" y="86516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30"/>
                </a:lnTo>
                <a:lnTo>
                  <a:pt x="0" y="10910"/>
                </a:lnTo>
                <a:lnTo>
                  <a:pt x="3130" y="14041"/>
                </a:lnTo>
                <a:lnTo>
                  <a:pt x="10921" y="14041"/>
                </a:lnTo>
                <a:lnTo>
                  <a:pt x="14051" y="10910"/>
                </a:lnTo>
                <a:lnTo>
                  <a:pt x="14051" y="3130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bg object 1246"/>
          <p:cNvSpPr/>
          <p:nvPr/>
        </p:nvSpPr>
        <p:spPr>
          <a:xfrm>
            <a:off x="16918919" y="8216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bg object 1247"/>
          <p:cNvSpPr/>
          <p:nvPr/>
        </p:nvSpPr>
        <p:spPr>
          <a:xfrm>
            <a:off x="16832516" y="7732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58" y="0"/>
                </a:lnTo>
                <a:lnTo>
                  <a:pt x="0" y="1937"/>
                </a:lnTo>
                <a:lnTo>
                  <a:pt x="0" y="6722"/>
                </a:lnTo>
                <a:lnTo>
                  <a:pt x="1958" y="8648"/>
                </a:lnTo>
                <a:lnTo>
                  <a:pt x="6711" y="8648"/>
                </a:lnTo>
                <a:lnTo>
                  <a:pt x="8680" y="6722"/>
                </a:lnTo>
                <a:lnTo>
                  <a:pt x="8680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bg object 1248"/>
          <p:cNvSpPr/>
          <p:nvPr/>
        </p:nvSpPr>
        <p:spPr>
          <a:xfrm>
            <a:off x="16746945" y="72572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bg object 1249"/>
          <p:cNvSpPr/>
          <p:nvPr/>
        </p:nvSpPr>
        <p:spPr>
          <a:xfrm>
            <a:off x="16665148" y="68196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77" y="1675"/>
                </a:lnTo>
                <a:lnTo>
                  <a:pt x="217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bg object 1250"/>
          <p:cNvSpPr/>
          <p:nvPr/>
        </p:nvSpPr>
        <p:spPr>
          <a:xfrm>
            <a:off x="16154124" y="3990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bg object 1251"/>
          <p:cNvSpPr/>
          <p:nvPr/>
        </p:nvSpPr>
        <p:spPr>
          <a:xfrm>
            <a:off x="15897922" y="2569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bg object 1252"/>
          <p:cNvSpPr/>
          <p:nvPr/>
        </p:nvSpPr>
        <p:spPr>
          <a:xfrm>
            <a:off x="15803959" y="20096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82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bg object 1253"/>
          <p:cNvSpPr/>
          <p:nvPr/>
        </p:nvSpPr>
        <p:spPr>
          <a:xfrm>
            <a:off x="15712434" y="14745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23915" y="0"/>
                </a:moveTo>
                <a:lnTo>
                  <a:pt x="15392" y="0"/>
                </a:lnTo>
                <a:lnTo>
                  <a:pt x="6889" y="0"/>
                </a:lnTo>
                <a:lnTo>
                  <a:pt x="0" y="6889"/>
                </a:lnTo>
                <a:lnTo>
                  <a:pt x="0" y="23936"/>
                </a:lnTo>
                <a:lnTo>
                  <a:pt x="6889" y="30836"/>
                </a:lnTo>
                <a:lnTo>
                  <a:pt x="23915" y="30836"/>
                </a:lnTo>
                <a:lnTo>
                  <a:pt x="30815" y="23936"/>
                </a:lnTo>
                <a:lnTo>
                  <a:pt x="30815" y="6889"/>
                </a:lnTo>
                <a:lnTo>
                  <a:pt x="2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bg object 1254"/>
          <p:cNvSpPr/>
          <p:nvPr/>
        </p:nvSpPr>
        <p:spPr>
          <a:xfrm>
            <a:off x="15631168" y="10422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bg object 1255"/>
          <p:cNvSpPr/>
          <p:nvPr/>
        </p:nvSpPr>
        <p:spPr>
          <a:xfrm>
            <a:off x="15554782" y="65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bg object 1256"/>
          <p:cNvSpPr/>
          <p:nvPr/>
        </p:nvSpPr>
        <p:spPr>
          <a:xfrm>
            <a:off x="15471657" y="207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bg object 1257"/>
          <p:cNvSpPr/>
          <p:nvPr/>
        </p:nvSpPr>
        <p:spPr>
          <a:xfrm>
            <a:off x="19271694" y="2015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57"/>
                </a:lnTo>
                <a:lnTo>
                  <a:pt x="168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bg object 1258"/>
          <p:cNvSpPr/>
          <p:nvPr/>
        </p:nvSpPr>
        <p:spPr>
          <a:xfrm>
            <a:off x="19175307" y="195689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23"/>
                </a:lnTo>
                <a:lnTo>
                  <a:pt x="18889" y="24323"/>
                </a:lnTo>
                <a:lnTo>
                  <a:pt x="24334" y="1887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bg object 1259"/>
          <p:cNvSpPr/>
          <p:nvPr/>
        </p:nvSpPr>
        <p:spPr>
          <a:xfrm>
            <a:off x="19098113" y="19177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313"/>
                </a:lnTo>
                <a:lnTo>
                  <a:pt x="1811" y="8114"/>
                </a:lnTo>
                <a:lnTo>
                  <a:pt x="629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bg object 1260"/>
          <p:cNvSpPr/>
          <p:nvPr/>
        </p:nvSpPr>
        <p:spPr>
          <a:xfrm>
            <a:off x="19015777" y="18734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bg object 1261"/>
          <p:cNvSpPr/>
          <p:nvPr/>
        </p:nvSpPr>
        <p:spPr>
          <a:xfrm>
            <a:off x="18930469" y="18261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bg object 1262"/>
          <p:cNvSpPr/>
          <p:nvPr/>
        </p:nvSpPr>
        <p:spPr>
          <a:xfrm>
            <a:off x="18836772" y="177044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bg object 1263"/>
          <p:cNvSpPr/>
          <p:nvPr/>
        </p:nvSpPr>
        <p:spPr>
          <a:xfrm>
            <a:off x="18759851" y="17315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bg object 1264"/>
          <p:cNvSpPr/>
          <p:nvPr/>
        </p:nvSpPr>
        <p:spPr>
          <a:xfrm>
            <a:off x="18675351" y="16850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bg object 1265"/>
          <p:cNvSpPr/>
          <p:nvPr/>
        </p:nvSpPr>
        <p:spPr>
          <a:xfrm>
            <a:off x="18589769" y="16374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bg object 1266"/>
          <p:cNvSpPr/>
          <p:nvPr/>
        </p:nvSpPr>
        <p:spPr>
          <a:xfrm>
            <a:off x="18499056" y="15848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bg object 1267"/>
          <p:cNvSpPr/>
          <p:nvPr/>
        </p:nvSpPr>
        <p:spPr>
          <a:xfrm>
            <a:off x="18417801" y="15415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bg object 1268"/>
          <p:cNvSpPr/>
          <p:nvPr/>
        </p:nvSpPr>
        <p:spPr>
          <a:xfrm>
            <a:off x="17480475" y="10225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bg object 1269"/>
          <p:cNvSpPr/>
          <p:nvPr/>
        </p:nvSpPr>
        <p:spPr>
          <a:xfrm>
            <a:off x="17221333" y="87740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11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083" y="6282"/>
                </a:lnTo>
                <a:lnTo>
                  <a:pt x="8083" y="1811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bg object 1270"/>
          <p:cNvSpPr/>
          <p:nvPr/>
        </p:nvSpPr>
        <p:spPr>
          <a:xfrm>
            <a:off x="17135200" y="82928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bg object 1271"/>
          <p:cNvSpPr/>
          <p:nvPr/>
        </p:nvSpPr>
        <p:spPr>
          <a:xfrm>
            <a:off x="17049610" y="7817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89" y="0"/>
                </a:moveTo>
                <a:lnTo>
                  <a:pt x="5162" y="0"/>
                </a:lnTo>
                <a:lnTo>
                  <a:pt x="2314" y="0"/>
                </a:lnTo>
                <a:lnTo>
                  <a:pt x="0" y="2314"/>
                </a:lnTo>
                <a:lnTo>
                  <a:pt x="0" y="7989"/>
                </a:lnTo>
                <a:lnTo>
                  <a:pt x="2314" y="10282"/>
                </a:lnTo>
                <a:lnTo>
                  <a:pt x="7989" y="10282"/>
                </a:lnTo>
                <a:lnTo>
                  <a:pt x="10303" y="7989"/>
                </a:lnTo>
                <a:lnTo>
                  <a:pt x="10303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bg object 1272"/>
          <p:cNvSpPr/>
          <p:nvPr/>
        </p:nvSpPr>
        <p:spPr>
          <a:xfrm>
            <a:off x="16955109" y="72524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2261" y="0"/>
                </a:moveTo>
                <a:lnTo>
                  <a:pt x="14345" y="0"/>
                </a:lnTo>
                <a:lnTo>
                  <a:pt x="6429" y="0"/>
                </a:lnTo>
                <a:lnTo>
                  <a:pt x="0" y="6439"/>
                </a:lnTo>
                <a:lnTo>
                  <a:pt x="0" y="22261"/>
                </a:lnTo>
                <a:lnTo>
                  <a:pt x="6429" y="28679"/>
                </a:lnTo>
                <a:lnTo>
                  <a:pt x="22261" y="28679"/>
                </a:lnTo>
                <a:lnTo>
                  <a:pt x="28669" y="22261"/>
                </a:lnTo>
                <a:lnTo>
                  <a:pt x="28669" y="6439"/>
                </a:lnTo>
                <a:lnTo>
                  <a:pt x="22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bg object 1273"/>
          <p:cNvSpPr/>
          <p:nvPr/>
        </p:nvSpPr>
        <p:spPr>
          <a:xfrm>
            <a:off x="16876842" y="68499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bg object 1274"/>
          <p:cNvSpPr/>
          <p:nvPr/>
        </p:nvSpPr>
        <p:spPr>
          <a:xfrm>
            <a:off x="16790713" y="63690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bg object 1275"/>
          <p:cNvSpPr/>
          <p:nvPr/>
        </p:nvSpPr>
        <p:spPr>
          <a:xfrm>
            <a:off x="16712443" y="5966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bg object 1276"/>
          <p:cNvSpPr/>
          <p:nvPr/>
        </p:nvSpPr>
        <p:spPr>
          <a:xfrm>
            <a:off x="16361463" y="39775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58" y="0"/>
                </a:lnTo>
                <a:lnTo>
                  <a:pt x="0" y="4858"/>
                </a:lnTo>
                <a:lnTo>
                  <a:pt x="0" y="16795"/>
                </a:lnTo>
                <a:lnTo>
                  <a:pt x="4858" y="21653"/>
                </a:lnTo>
                <a:lnTo>
                  <a:pt x="16795" y="21653"/>
                </a:lnTo>
                <a:lnTo>
                  <a:pt x="21653" y="16795"/>
                </a:lnTo>
                <a:lnTo>
                  <a:pt x="21653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bg object 1277"/>
          <p:cNvSpPr/>
          <p:nvPr/>
        </p:nvSpPr>
        <p:spPr>
          <a:xfrm>
            <a:off x="15943851" y="1702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bg object 1278"/>
          <p:cNvSpPr/>
          <p:nvPr/>
        </p:nvSpPr>
        <p:spPr>
          <a:xfrm>
            <a:off x="15842329" y="10671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14" y="0"/>
                </a:moveTo>
                <a:lnTo>
                  <a:pt x="11052" y="1424"/>
                </a:lnTo>
                <a:lnTo>
                  <a:pt x="5295" y="5311"/>
                </a:lnTo>
                <a:lnTo>
                  <a:pt x="1419" y="11078"/>
                </a:lnTo>
                <a:lnTo>
                  <a:pt x="0" y="18146"/>
                </a:lnTo>
                <a:lnTo>
                  <a:pt x="1419" y="25195"/>
                </a:lnTo>
                <a:lnTo>
                  <a:pt x="5295" y="30953"/>
                </a:lnTo>
                <a:lnTo>
                  <a:pt x="11052" y="34836"/>
                </a:lnTo>
                <a:lnTo>
                  <a:pt x="18114" y="36260"/>
                </a:lnTo>
                <a:lnTo>
                  <a:pt x="25163" y="34836"/>
                </a:lnTo>
                <a:lnTo>
                  <a:pt x="30921" y="30953"/>
                </a:lnTo>
                <a:lnTo>
                  <a:pt x="34805" y="25195"/>
                </a:lnTo>
                <a:lnTo>
                  <a:pt x="36229" y="18146"/>
                </a:lnTo>
                <a:lnTo>
                  <a:pt x="34805" y="11078"/>
                </a:lnTo>
                <a:lnTo>
                  <a:pt x="30921" y="5311"/>
                </a:lnTo>
                <a:lnTo>
                  <a:pt x="25163" y="1424"/>
                </a:lnTo>
                <a:lnTo>
                  <a:pt x="181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bg object 1279"/>
          <p:cNvSpPr/>
          <p:nvPr/>
        </p:nvSpPr>
        <p:spPr>
          <a:xfrm>
            <a:off x="15765664" y="680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51"/>
                </a:lnTo>
                <a:lnTo>
                  <a:pt x="0" y="14711"/>
                </a:lnTo>
                <a:lnTo>
                  <a:pt x="4219" y="18931"/>
                </a:lnTo>
                <a:lnTo>
                  <a:pt x="1471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bg object 1280"/>
          <p:cNvSpPr/>
          <p:nvPr/>
        </p:nvSpPr>
        <p:spPr>
          <a:xfrm>
            <a:off x="15680348" y="2081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51" y="0"/>
                </a:lnTo>
                <a:lnTo>
                  <a:pt x="0" y="4230"/>
                </a:lnTo>
                <a:lnTo>
                  <a:pt x="0" y="14680"/>
                </a:lnTo>
                <a:lnTo>
                  <a:pt x="4251" y="18931"/>
                </a:lnTo>
                <a:lnTo>
                  <a:pt x="14701" y="18931"/>
                </a:lnTo>
                <a:lnTo>
                  <a:pt x="18931" y="14680"/>
                </a:lnTo>
                <a:lnTo>
                  <a:pt x="18931" y="4230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bg object 1281"/>
          <p:cNvSpPr/>
          <p:nvPr/>
        </p:nvSpPr>
        <p:spPr>
          <a:xfrm>
            <a:off x="19489607" y="202452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bg object 1282"/>
          <p:cNvSpPr/>
          <p:nvPr/>
        </p:nvSpPr>
        <p:spPr>
          <a:xfrm>
            <a:off x="19403755" y="19766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bg object 1283"/>
          <p:cNvSpPr/>
          <p:nvPr/>
        </p:nvSpPr>
        <p:spPr>
          <a:xfrm>
            <a:off x="19317369" y="19283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bg object 1284"/>
          <p:cNvSpPr/>
          <p:nvPr/>
        </p:nvSpPr>
        <p:spPr>
          <a:xfrm>
            <a:off x="19227192" y="1876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4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4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bg object 1285"/>
          <p:cNvSpPr/>
          <p:nvPr/>
        </p:nvSpPr>
        <p:spPr>
          <a:xfrm>
            <a:off x="19144312" y="18313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bg object 1286"/>
          <p:cNvSpPr/>
          <p:nvPr/>
        </p:nvSpPr>
        <p:spPr>
          <a:xfrm>
            <a:off x="19054407" y="17794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4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bg object 1287"/>
          <p:cNvSpPr/>
          <p:nvPr/>
        </p:nvSpPr>
        <p:spPr>
          <a:xfrm>
            <a:off x="18977748" y="1740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bg object 1288"/>
          <p:cNvSpPr/>
          <p:nvPr/>
        </p:nvSpPr>
        <p:spPr>
          <a:xfrm>
            <a:off x="18891360" y="16924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bg object 1289"/>
          <p:cNvSpPr/>
          <p:nvPr/>
        </p:nvSpPr>
        <p:spPr>
          <a:xfrm>
            <a:off x="18807400" y="16465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bg object 1290"/>
          <p:cNvSpPr/>
          <p:nvPr/>
        </p:nvSpPr>
        <p:spPr>
          <a:xfrm>
            <a:off x="18719128" y="159625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79" y="0"/>
                </a:lnTo>
                <a:lnTo>
                  <a:pt x="1696" y="0"/>
                </a:lnTo>
                <a:lnTo>
                  <a:pt x="0" y="1675"/>
                </a:lnTo>
                <a:lnTo>
                  <a:pt x="0" y="5874"/>
                </a:lnTo>
                <a:lnTo>
                  <a:pt x="1696" y="7559"/>
                </a:lnTo>
                <a:lnTo>
                  <a:pt x="5874" y="7559"/>
                </a:lnTo>
                <a:lnTo>
                  <a:pt x="7570" y="5874"/>
                </a:lnTo>
                <a:lnTo>
                  <a:pt x="7570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bg object 1291"/>
          <p:cNvSpPr/>
          <p:nvPr/>
        </p:nvSpPr>
        <p:spPr>
          <a:xfrm>
            <a:off x="18631382" y="154650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75"/>
                </a:lnTo>
                <a:lnTo>
                  <a:pt x="2785" y="12470"/>
                </a:lnTo>
                <a:lnTo>
                  <a:pt x="9654" y="12470"/>
                </a:lnTo>
                <a:lnTo>
                  <a:pt x="12439" y="9675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bg object 1292"/>
          <p:cNvSpPr/>
          <p:nvPr/>
        </p:nvSpPr>
        <p:spPr>
          <a:xfrm>
            <a:off x="18547424" y="150058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bg object 1293"/>
          <p:cNvSpPr/>
          <p:nvPr/>
        </p:nvSpPr>
        <p:spPr>
          <a:xfrm>
            <a:off x="18465903" y="14570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54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54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bg object 1294"/>
          <p:cNvSpPr/>
          <p:nvPr/>
        </p:nvSpPr>
        <p:spPr>
          <a:xfrm>
            <a:off x="17613090" y="9844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bg object 1295"/>
          <p:cNvSpPr/>
          <p:nvPr/>
        </p:nvSpPr>
        <p:spPr>
          <a:xfrm>
            <a:off x="17440577" y="8880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bg object 1296"/>
          <p:cNvSpPr/>
          <p:nvPr/>
        </p:nvSpPr>
        <p:spPr>
          <a:xfrm>
            <a:off x="17270769" y="7942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52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bg object 1297"/>
          <p:cNvSpPr/>
          <p:nvPr/>
        </p:nvSpPr>
        <p:spPr>
          <a:xfrm>
            <a:off x="17183820" y="74534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bg object 1298"/>
          <p:cNvSpPr/>
          <p:nvPr/>
        </p:nvSpPr>
        <p:spPr>
          <a:xfrm>
            <a:off x="17097722" y="6972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58"/>
                </a:lnTo>
                <a:lnTo>
                  <a:pt x="0" y="6743"/>
                </a:lnTo>
                <a:lnTo>
                  <a:pt x="1937" y="8680"/>
                </a:lnTo>
                <a:lnTo>
                  <a:pt x="6711" y="8680"/>
                </a:lnTo>
                <a:lnTo>
                  <a:pt x="8648" y="6743"/>
                </a:lnTo>
                <a:lnTo>
                  <a:pt x="8648" y="1958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bg object 1299"/>
          <p:cNvSpPr/>
          <p:nvPr/>
        </p:nvSpPr>
        <p:spPr>
          <a:xfrm>
            <a:off x="17012406" y="64995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bg object 1300"/>
          <p:cNvSpPr/>
          <p:nvPr/>
        </p:nvSpPr>
        <p:spPr>
          <a:xfrm>
            <a:off x="16927374" y="6029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bg object 1301"/>
          <p:cNvSpPr/>
          <p:nvPr/>
        </p:nvSpPr>
        <p:spPr>
          <a:xfrm>
            <a:off x="16833122" y="54672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3004" y="0"/>
                </a:lnTo>
                <a:lnTo>
                  <a:pt x="5832" y="0"/>
                </a:lnTo>
                <a:lnTo>
                  <a:pt x="0" y="5800"/>
                </a:lnTo>
                <a:lnTo>
                  <a:pt x="0" y="20156"/>
                </a:lnTo>
                <a:lnTo>
                  <a:pt x="5832" y="25957"/>
                </a:lnTo>
                <a:lnTo>
                  <a:pt x="20156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bg object 1302"/>
          <p:cNvSpPr/>
          <p:nvPr/>
        </p:nvSpPr>
        <p:spPr>
          <a:xfrm>
            <a:off x="16759724" y="51133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bg object 1303"/>
          <p:cNvSpPr/>
          <p:nvPr/>
        </p:nvSpPr>
        <p:spPr>
          <a:xfrm>
            <a:off x="16675247" y="4648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bg object 1304"/>
          <p:cNvSpPr/>
          <p:nvPr/>
        </p:nvSpPr>
        <p:spPr>
          <a:xfrm>
            <a:off x="16589933" y="4175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bg object 1305"/>
          <p:cNvSpPr/>
          <p:nvPr/>
        </p:nvSpPr>
        <p:spPr>
          <a:xfrm>
            <a:off x="16419047" y="3227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bg object 1306"/>
          <p:cNvSpPr/>
          <p:nvPr/>
        </p:nvSpPr>
        <p:spPr>
          <a:xfrm>
            <a:off x="16248699" y="2284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bg object 1307"/>
          <p:cNvSpPr/>
          <p:nvPr/>
        </p:nvSpPr>
        <p:spPr>
          <a:xfrm>
            <a:off x="16163107" y="1808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bg object 1308"/>
          <p:cNvSpPr/>
          <p:nvPr/>
        </p:nvSpPr>
        <p:spPr>
          <a:xfrm>
            <a:off x="15991964" y="857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bg object 1309"/>
          <p:cNvSpPr/>
          <p:nvPr/>
        </p:nvSpPr>
        <p:spPr>
          <a:xfrm>
            <a:off x="15894746" y="2657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45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45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bg object 1310"/>
          <p:cNvSpPr/>
          <p:nvPr/>
        </p:nvSpPr>
        <p:spPr>
          <a:xfrm>
            <a:off x="19708321" y="20346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bg object 1311"/>
          <p:cNvSpPr/>
          <p:nvPr/>
        </p:nvSpPr>
        <p:spPr>
          <a:xfrm>
            <a:off x="19615714" y="198002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bg object 1312"/>
          <p:cNvSpPr/>
          <p:nvPr/>
        </p:nvSpPr>
        <p:spPr>
          <a:xfrm>
            <a:off x="19534999" y="19373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bg object 1313"/>
          <p:cNvSpPr/>
          <p:nvPr/>
        </p:nvSpPr>
        <p:spPr>
          <a:xfrm>
            <a:off x="19450501" y="189084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bg object 1314"/>
          <p:cNvSpPr/>
          <p:nvPr/>
        </p:nvSpPr>
        <p:spPr>
          <a:xfrm>
            <a:off x="19366813" y="18451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78" y="837"/>
                </a:lnTo>
                <a:lnTo>
                  <a:pt x="107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bg object 1315"/>
          <p:cNvSpPr/>
          <p:nvPr/>
        </p:nvSpPr>
        <p:spPr>
          <a:xfrm>
            <a:off x="19281503" y="17978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bg object 1316"/>
          <p:cNvSpPr/>
          <p:nvPr/>
        </p:nvSpPr>
        <p:spPr>
          <a:xfrm>
            <a:off x="19194310" y="174871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79" y="4889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bg object 1317"/>
          <p:cNvSpPr/>
          <p:nvPr/>
        </p:nvSpPr>
        <p:spPr>
          <a:xfrm>
            <a:off x="19091422" y="16838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1" y="38448"/>
                </a:lnTo>
                <a:lnTo>
                  <a:pt x="34161" y="34162"/>
                </a:lnTo>
                <a:lnTo>
                  <a:pt x="38448" y="27805"/>
                </a:lnTo>
                <a:lnTo>
                  <a:pt x="40019" y="20020"/>
                </a:lnTo>
                <a:lnTo>
                  <a:pt x="38448" y="12222"/>
                </a:lnTo>
                <a:lnTo>
                  <a:pt x="34161" y="5859"/>
                </a:lnTo>
                <a:lnTo>
                  <a:pt x="27801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bg object 1318"/>
          <p:cNvSpPr/>
          <p:nvPr/>
        </p:nvSpPr>
        <p:spPr>
          <a:xfrm>
            <a:off x="19023420" y="16538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bg object 1319"/>
          <p:cNvSpPr/>
          <p:nvPr/>
        </p:nvSpPr>
        <p:spPr>
          <a:xfrm>
            <a:off x="18938647" y="160714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bg object 1320"/>
          <p:cNvSpPr/>
          <p:nvPr/>
        </p:nvSpPr>
        <p:spPr>
          <a:xfrm>
            <a:off x="18854427" y="1560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bg object 1321"/>
          <p:cNvSpPr/>
          <p:nvPr/>
        </p:nvSpPr>
        <p:spPr>
          <a:xfrm>
            <a:off x="18769925" y="15144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bg object 1322"/>
          <p:cNvSpPr/>
          <p:nvPr/>
        </p:nvSpPr>
        <p:spPr>
          <a:xfrm>
            <a:off x="18679213" y="146175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50"/>
                </a:lnTo>
                <a:lnTo>
                  <a:pt x="8806" y="11350"/>
                </a:lnTo>
                <a:lnTo>
                  <a:pt x="11360" y="8826"/>
                </a:lnTo>
                <a:lnTo>
                  <a:pt x="1136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bg object 1323"/>
          <p:cNvSpPr/>
          <p:nvPr/>
        </p:nvSpPr>
        <p:spPr>
          <a:xfrm>
            <a:off x="18596334" y="141689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bg object 1324"/>
          <p:cNvSpPr/>
          <p:nvPr/>
        </p:nvSpPr>
        <p:spPr>
          <a:xfrm>
            <a:off x="18513190" y="13717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bg object 1325"/>
          <p:cNvSpPr/>
          <p:nvPr/>
        </p:nvSpPr>
        <p:spPr>
          <a:xfrm>
            <a:off x="17741357" y="9421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bg object 1326"/>
          <p:cNvSpPr/>
          <p:nvPr/>
        </p:nvSpPr>
        <p:spPr>
          <a:xfrm>
            <a:off x="17660901" y="8997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bg object 1327"/>
          <p:cNvSpPr/>
          <p:nvPr/>
        </p:nvSpPr>
        <p:spPr>
          <a:xfrm>
            <a:off x="17484878" y="7997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71" y="8826"/>
                </a:lnTo>
                <a:lnTo>
                  <a:pt x="11371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bg object 1328"/>
          <p:cNvSpPr/>
          <p:nvPr/>
        </p:nvSpPr>
        <p:spPr>
          <a:xfrm>
            <a:off x="17404176" y="75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bg object 1329"/>
          <p:cNvSpPr/>
          <p:nvPr/>
        </p:nvSpPr>
        <p:spPr>
          <a:xfrm>
            <a:off x="17319668" y="7105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bg object 1330"/>
          <p:cNvSpPr/>
          <p:nvPr/>
        </p:nvSpPr>
        <p:spPr>
          <a:xfrm>
            <a:off x="17233819" y="6627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76"/>
                </a:lnTo>
                <a:lnTo>
                  <a:pt x="0" y="1277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bg object 1331"/>
          <p:cNvSpPr/>
          <p:nvPr/>
        </p:nvSpPr>
        <p:spPr>
          <a:xfrm>
            <a:off x="17063215" y="568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bg object 1332"/>
          <p:cNvSpPr/>
          <p:nvPr/>
        </p:nvSpPr>
        <p:spPr>
          <a:xfrm>
            <a:off x="16974391" y="51736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bg object 1333"/>
          <p:cNvSpPr/>
          <p:nvPr/>
        </p:nvSpPr>
        <p:spPr>
          <a:xfrm>
            <a:off x="16891235" y="47222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bg object 1334"/>
          <p:cNvSpPr/>
          <p:nvPr/>
        </p:nvSpPr>
        <p:spPr>
          <a:xfrm>
            <a:off x="16807020" y="426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bg object 1335"/>
          <p:cNvSpPr/>
          <p:nvPr/>
        </p:nvSpPr>
        <p:spPr>
          <a:xfrm>
            <a:off x="16715500" y="37251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bg object 1336"/>
          <p:cNvSpPr/>
          <p:nvPr/>
        </p:nvSpPr>
        <p:spPr>
          <a:xfrm>
            <a:off x="16630186" y="32523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56"/>
                </a:lnTo>
                <a:lnTo>
                  <a:pt x="0" y="11319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19"/>
                </a:lnTo>
                <a:lnTo>
                  <a:pt x="14596" y="3256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bg object 1337"/>
          <p:cNvSpPr/>
          <p:nvPr/>
        </p:nvSpPr>
        <p:spPr>
          <a:xfrm>
            <a:off x="16551636" y="2847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bg object 1338"/>
          <p:cNvSpPr/>
          <p:nvPr/>
        </p:nvSpPr>
        <p:spPr>
          <a:xfrm>
            <a:off x="16465253" y="2363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02" y="0"/>
                </a:lnTo>
                <a:lnTo>
                  <a:pt x="712" y="0"/>
                </a:lnTo>
                <a:lnTo>
                  <a:pt x="0" y="732"/>
                </a:lnTo>
                <a:lnTo>
                  <a:pt x="0" y="252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2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bg object 1339"/>
          <p:cNvSpPr/>
          <p:nvPr/>
        </p:nvSpPr>
        <p:spPr>
          <a:xfrm>
            <a:off x="16380756" y="1898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bg object 1340"/>
          <p:cNvSpPr/>
          <p:nvPr/>
        </p:nvSpPr>
        <p:spPr>
          <a:xfrm>
            <a:off x="16292745" y="1398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bg object 1341"/>
          <p:cNvSpPr/>
          <p:nvPr/>
        </p:nvSpPr>
        <p:spPr>
          <a:xfrm>
            <a:off x="16208770" y="939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bg object 1342"/>
          <p:cNvSpPr/>
          <p:nvPr/>
        </p:nvSpPr>
        <p:spPr>
          <a:xfrm>
            <a:off x="19840916" y="19965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bg object 1343"/>
          <p:cNvSpPr/>
          <p:nvPr/>
        </p:nvSpPr>
        <p:spPr>
          <a:xfrm>
            <a:off x="19750465" y="194415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39"/>
                </a:lnTo>
                <a:lnTo>
                  <a:pt x="0" y="8397"/>
                </a:lnTo>
                <a:lnTo>
                  <a:pt x="2429" y="10837"/>
                </a:lnTo>
                <a:lnTo>
                  <a:pt x="8397" y="10837"/>
                </a:lnTo>
                <a:lnTo>
                  <a:pt x="10826" y="8397"/>
                </a:lnTo>
                <a:lnTo>
                  <a:pt x="1082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bg object 1344"/>
          <p:cNvSpPr/>
          <p:nvPr/>
        </p:nvSpPr>
        <p:spPr>
          <a:xfrm>
            <a:off x="19661106" y="189282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19"/>
                </a:lnTo>
                <a:lnTo>
                  <a:pt x="0" y="1468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bg object 1345"/>
          <p:cNvSpPr/>
          <p:nvPr/>
        </p:nvSpPr>
        <p:spPr>
          <a:xfrm>
            <a:off x="19582823" y="185257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79" y="3769"/>
                </a:lnTo>
                <a:lnTo>
                  <a:pt x="4879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bg object 1346"/>
          <p:cNvSpPr/>
          <p:nvPr/>
        </p:nvSpPr>
        <p:spPr>
          <a:xfrm>
            <a:off x="19496433" y="180420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49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49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bg object 1347"/>
          <p:cNvSpPr/>
          <p:nvPr/>
        </p:nvSpPr>
        <p:spPr>
          <a:xfrm>
            <a:off x="19411674" y="17574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47"/>
                </a:lnTo>
                <a:lnTo>
                  <a:pt x="4617" y="594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bg object 1348"/>
          <p:cNvSpPr/>
          <p:nvPr/>
        </p:nvSpPr>
        <p:spPr>
          <a:xfrm>
            <a:off x="19328792" y="1712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bg object 1349"/>
          <p:cNvSpPr/>
          <p:nvPr/>
        </p:nvSpPr>
        <p:spPr>
          <a:xfrm>
            <a:off x="19242405" y="16642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bg object 1350"/>
          <p:cNvSpPr/>
          <p:nvPr/>
        </p:nvSpPr>
        <p:spPr>
          <a:xfrm>
            <a:off x="19133830" y="1593681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89" y="0"/>
                </a:moveTo>
                <a:lnTo>
                  <a:pt x="15200" y="1955"/>
                </a:lnTo>
                <a:lnTo>
                  <a:pt x="7289" y="7289"/>
                </a:lnTo>
                <a:lnTo>
                  <a:pt x="1955" y="15200"/>
                </a:lnTo>
                <a:lnTo>
                  <a:pt x="0" y="24889"/>
                </a:lnTo>
                <a:lnTo>
                  <a:pt x="1955" y="34572"/>
                </a:lnTo>
                <a:lnTo>
                  <a:pt x="7289" y="42480"/>
                </a:lnTo>
                <a:lnTo>
                  <a:pt x="15200" y="47812"/>
                </a:lnTo>
                <a:lnTo>
                  <a:pt x="24889" y="49768"/>
                </a:lnTo>
                <a:lnTo>
                  <a:pt x="34572" y="47812"/>
                </a:lnTo>
                <a:lnTo>
                  <a:pt x="42480" y="42480"/>
                </a:lnTo>
                <a:lnTo>
                  <a:pt x="47812" y="34572"/>
                </a:lnTo>
                <a:lnTo>
                  <a:pt x="49768" y="24889"/>
                </a:lnTo>
                <a:lnTo>
                  <a:pt x="47812" y="15200"/>
                </a:lnTo>
                <a:lnTo>
                  <a:pt x="42480" y="7289"/>
                </a:lnTo>
                <a:lnTo>
                  <a:pt x="34572" y="1955"/>
                </a:lnTo>
                <a:lnTo>
                  <a:pt x="24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bg object 1351"/>
          <p:cNvSpPr/>
          <p:nvPr/>
        </p:nvSpPr>
        <p:spPr>
          <a:xfrm>
            <a:off x="19067998" y="156587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bg object 1352"/>
          <p:cNvSpPr/>
          <p:nvPr/>
        </p:nvSpPr>
        <p:spPr>
          <a:xfrm>
            <a:off x="18816939" y="14288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bg object 1353"/>
          <p:cNvSpPr/>
          <p:nvPr/>
        </p:nvSpPr>
        <p:spPr>
          <a:xfrm>
            <a:off x="18731903" y="13818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bg object 1354"/>
          <p:cNvSpPr/>
          <p:nvPr/>
        </p:nvSpPr>
        <p:spPr>
          <a:xfrm>
            <a:off x="18645516" y="13334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bg object 1355"/>
          <p:cNvSpPr/>
          <p:nvPr/>
        </p:nvSpPr>
        <p:spPr>
          <a:xfrm>
            <a:off x="18554794" y="128079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91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491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bg object 1356"/>
          <p:cNvSpPr/>
          <p:nvPr/>
        </p:nvSpPr>
        <p:spPr>
          <a:xfrm>
            <a:off x="18474898" y="12389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10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bg object 1357"/>
          <p:cNvSpPr/>
          <p:nvPr/>
        </p:nvSpPr>
        <p:spPr>
          <a:xfrm>
            <a:off x="17876659" y="9068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bg object 1358"/>
          <p:cNvSpPr/>
          <p:nvPr/>
        </p:nvSpPr>
        <p:spPr>
          <a:xfrm>
            <a:off x="17785937" y="8541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bg object 1359"/>
          <p:cNvSpPr/>
          <p:nvPr/>
        </p:nvSpPr>
        <p:spPr>
          <a:xfrm>
            <a:off x="17707112" y="813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71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115" y="270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bg object 1360"/>
          <p:cNvSpPr/>
          <p:nvPr/>
        </p:nvSpPr>
        <p:spPr>
          <a:xfrm>
            <a:off x="17618279" y="76251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bg object 1361"/>
          <p:cNvSpPr/>
          <p:nvPr/>
        </p:nvSpPr>
        <p:spPr>
          <a:xfrm>
            <a:off x="17441722" y="66198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37" y="0"/>
                </a:lnTo>
                <a:lnTo>
                  <a:pt x="0" y="4858"/>
                </a:lnTo>
                <a:lnTo>
                  <a:pt x="0" y="16795"/>
                </a:lnTo>
                <a:lnTo>
                  <a:pt x="4837" y="21653"/>
                </a:lnTo>
                <a:lnTo>
                  <a:pt x="16795" y="21653"/>
                </a:lnTo>
                <a:lnTo>
                  <a:pt x="21632" y="16795"/>
                </a:lnTo>
                <a:lnTo>
                  <a:pt x="21632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bg object 1362"/>
          <p:cNvSpPr/>
          <p:nvPr/>
        </p:nvSpPr>
        <p:spPr>
          <a:xfrm>
            <a:off x="17363185" y="62145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32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bg object 1363"/>
          <p:cNvSpPr/>
          <p:nvPr/>
        </p:nvSpPr>
        <p:spPr>
          <a:xfrm>
            <a:off x="17280030" y="57634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bg object 1364"/>
          <p:cNvSpPr/>
          <p:nvPr/>
        </p:nvSpPr>
        <p:spPr>
          <a:xfrm>
            <a:off x="17109675" y="4820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bg object 1365"/>
          <p:cNvSpPr/>
          <p:nvPr/>
        </p:nvSpPr>
        <p:spPr>
          <a:xfrm>
            <a:off x="17023574" y="43393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88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bg object 1366"/>
          <p:cNvSpPr/>
          <p:nvPr/>
        </p:nvSpPr>
        <p:spPr>
          <a:xfrm>
            <a:off x="16850248" y="3366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bg object 1367"/>
          <p:cNvSpPr/>
          <p:nvPr/>
        </p:nvSpPr>
        <p:spPr>
          <a:xfrm>
            <a:off x="16756819" y="28126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64"/>
                </a:lnTo>
                <a:lnTo>
                  <a:pt x="5926" y="26491"/>
                </a:lnTo>
                <a:lnTo>
                  <a:pt x="20585" y="26491"/>
                </a:lnTo>
                <a:lnTo>
                  <a:pt x="26512" y="20564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bg object 1368"/>
          <p:cNvSpPr/>
          <p:nvPr/>
        </p:nvSpPr>
        <p:spPr>
          <a:xfrm>
            <a:off x="16671787" y="2342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56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bg object 1369"/>
          <p:cNvSpPr/>
          <p:nvPr/>
        </p:nvSpPr>
        <p:spPr>
          <a:xfrm>
            <a:off x="16598912" y="1993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bg object 1370"/>
          <p:cNvSpPr/>
          <p:nvPr/>
        </p:nvSpPr>
        <p:spPr>
          <a:xfrm>
            <a:off x="16511717" y="1502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bg object 1371"/>
          <p:cNvSpPr/>
          <p:nvPr/>
        </p:nvSpPr>
        <p:spPr>
          <a:xfrm>
            <a:off x="16427208" y="103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bg object 1372"/>
          <p:cNvSpPr/>
          <p:nvPr/>
        </p:nvSpPr>
        <p:spPr>
          <a:xfrm>
            <a:off x="16336229" y="5076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39" y="0"/>
                </a:moveTo>
                <a:lnTo>
                  <a:pt x="7298" y="0"/>
                </a:lnTo>
                <a:lnTo>
                  <a:pt x="3277" y="0"/>
                </a:lnTo>
                <a:lnTo>
                  <a:pt x="0" y="3277"/>
                </a:lnTo>
                <a:lnTo>
                  <a:pt x="0" y="11350"/>
                </a:lnTo>
                <a:lnTo>
                  <a:pt x="3277" y="14606"/>
                </a:lnTo>
                <a:lnTo>
                  <a:pt x="1133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bg object 1373"/>
          <p:cNvSpPr/>
          <p:nvPr/>
        </p:nvSpPr>
        <p:spPr>
          <a:xfrm>
            <a:off x="16255510" y="809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77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77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bg object 1374"/>
          <p:cNvSpPr/>
          <p:nvPr/>
        </p:nvSpPr>
        <p:spPr>
          <a:xfrm>
            <a:off x="20058549" y="2005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bg object 1375"/>
          <p:cNvSpPr/>
          <p:nvPr/>
        </p:nvSpPr>
        <p:spPr>
          <a:xfrm>
            <a:off x="19887931" y="19109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bg object 1376"/>
          <p:cNvSpPr/>
          <p:nvPr/>
        </p:nvSpPr>
        <p:spPr>
          <a:xfrm>
            <a:off x="19800465" y="1861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bg object 1377"/>
          <p:cNvSpPr/>
          <p:nvPr/>
        </p:nvSpPr>
        <p:spPr>
          <a:xfrm>
            <a:off x="19711365" y="181049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bg object 1378"/>
          <p:cNvSpPr/>
          <p:nvPr/>
        </p:nvSpPr>
        <p:spPr>
          <a:xfrm>
            <a:off x="19631735" y="176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bg object 1379"/>
          <p:cNvSpPr/>
          <p:nvPr/>
        </p:nvSpPr>
        <p:spPr>
          <a:xfrm>
            <a:off x="19545073" y="17202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bg object 1380"/>
          <p:cNvSpPr/>
          <p:nvPr/>
        </p:nvSpPr>
        <p:spPr>
          <a:xfrm>
            <a:off x="19461115" y="1674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bg object 1381"/>
          <p:cNvSpPr/>
          <p:nvPr/>
        </p:nvSpPr>
        <p:spPr>
          <a:xfrm>
            <a:off x="19373105" y="16243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44"/>
                </a:lnTo>
                <a:lnTo>
                  <a:pt x="1570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bg object 1382"/>
          <p:cNvSpPr/>
          <p:nvPr/>
        </p:nvSpPr>
        <p:spPr>
          <a:xfrm>
            <a:off x="19289965" y="15791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bg object 1383"/>
          <p:cNvSpPr/>
          <p:nvPr/>
        </p:nvSpPr>
        <p:spPr>
          <a:xfrm>
            <a:off x="19200331" y="15275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06"/>
                </a:lnTo>
                <a:lnTo>
                  <a:pt x="2533" y="11350"/>
                </a:lnTo>
                <a:lnTo>
                  <a:pt x="881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bg object 1384"/>
          <p:cNvSpPr/>
          <p:nvPr/>
        </p:nvSpPr>
        <p:spPr>
          <a:xfrm>
            <a:off x="19103925" y="146918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030" y="0"/>
                </a:moveTo>
                <a:lnTo>
                  <a:pt x="16774" y="0"/>
                </a:lnTo>
                <a:lnTo>
                  <a:pt x="7507" y="0"/>
                </a:lnTo>
                <a:lnTo>
                  <a:pt x="0" y="7528"/>
                </a:lnTo>
                <a:lnTo>
                  <a:pt x="0" y="26030"/>
                </a:lnTo>
                <a:lnTo>
                  <a:pt x="7507" y="33559"/>
                </a:lnTo>
                <a:lnTo>
                  <a:pt x="26030" y="33559"/>
                </a:lnTo>
                <a:lnTo>
                  <a:pt x="33538" y="26030"/>
                </a:lnTo>
                <a:lnTo>
                  <a:pt x="33538" y="7528"/>
                </a:lnTo>
                <a:lnTo>
                  <a:pt x="26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bg object 1385"/>
          <p:cNvSpPr/>
          <p:nvPr/>
        </p:nvSpPr>
        <p:spPr>
          <a:xfrm>
            <a:off x="18949263" y="13905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bg object 1386"/>
          <p:cNvSpPr/>
          <p:nvPr/>
        </p:nvSpPr>
        <p:spPr>
          <a:xfrm>
            <a:off x="18692803" y="1248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bg object 1387"/>
          <p:cNvSpPr/>
          <p:nvPr/>
        </p:nvSpPr>
        <p:spPr>
          <a:xfrm>
            <a:off x="18605329" y="11987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76"/>
                </a:lnTo>
                <a:lnTo>
                  <a:pt x="1570" y="7046"/>
                </a:lnTo>
                <a:lnTo>
                  <a:pt x="546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bg object 1388"/>
          <p:cNvSpPr/>
          <p:nvPr/>
        </p:nvSpPr>
        <p:spPr>
          <a:xfrm>
            <a:off x="18522994" y="11544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bg object 1389"/>
          <p:cNvSpPr/>
          <p:nvPr/>
        </p:nvSpPr>
        <p:spPr>
          <a:xfrm>
            <a:off x="17917726" y="81529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bg object 1390"/>
          <p:cNvSpPr/>
          <p:nvPr/>
        </p:nvSpPr>
        <p:spPr>
          <a:xfrm>
            <a:off x="17831057" y="7666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bg object 1391"/>
          <p:cNvSpPr/>
          <p:nvPr/>
        </p:nvSpPr>
        <p:spPr>
          <a:xfrm>
            <a:off x="17413175" y="5388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083"/>
                </a:lnTo>
                <a:lnTo>
                  <a:pt x="61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bg object 1392"/>
          <p:cNvSpPr/>
          <p:nvPr/>
        </p:nvSpPr>
        <p:spPr>
          <a:xfrm>
            <a:off x="17327579" y="49130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bg object 1393"/>
          <p:cNvSpPr/>
          <p:nvPr/>
        </p:nvSpPr>
        <p:spPr>
          <a:xfrm>
            <a:off x="17243364" y="445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bg object 1394"/>
          <p:cNvSpPr/>
          <p:nvPr/>
        </p:nvSpPr>
        <p:spPr>
          <a:xfrm>
            <a:off x="17155886" y="3956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14"/>
                </a:lnTo>
                <a:lnTo>
                  <a:pt x="0" y="4198"/>
                </a:lnTo>
                <a:lnTo>
                  <a:pt x="1225" y="5413"/>
                </a:lnTo>
                <a:lnTo>
                  <a:pt x="4198" y="5413"/>
                </a:lnTo>
                <a:lnTo>
                  <a:pt x="5423" y="4198"/>
                </a:lnTo>
                <a:lnTo>
                  <a:pt x="5423" y="1214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bg object 1395"/>
          <p:cNvSpPr/>
          <p:nvPr/>
        </p:nvSpPr>
        <p:spPr>
          <a:xfrm>
            <a:off x="17070038" y="34782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bg object 1396"/>
          <p:cNvSpPr/>
          <p:nvPr/>
        </p:nvSpPr>
        <p:spPr>
          <a:xfrm>
            <a:off x="16982304" y="2981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23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bg object 1397"/>
          <p:cNvSpPr/>
          <p:nvPr/>
        </p:nvSpPr>
        <p:spPr>
          <a:xfrm>
            <a:off x="16890508" y="24432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79" y="0"/>
                </a:moveTo>
                <a:lnTo>
                  <a:pt x="12156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55"/>
                </a:lnTo>
                <a:lnTo>
                  <a:pt x="18879" y="24355"/>
                </a:lnTo>
                <a:lnTo>
                  <a:pt x="24344" y="18879"/>
                </a:lnTo>
                <a:lnTo>
                  <a:pt x="24344" y="5444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bg object 1398"/>
          <p:cNvSpPr/>
          <p:nvPr/>
        </p:nvSpPr>
        <p:spPr>
          <a:xfrm>
            <a:off x="16807628" y="19946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48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96"/>
                </a:lnTo>
                <a:lnTo>
                  <a:pt x="15119" y="19496"/>
                </a:lnTo>
                <a:lnTo>
                  <a:pt x="19465" y="15109"/>
                </a:lnTo>
                <a:lnTo>
                  <a:pt x="1946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bg object 1399"/>
          <p:cNvSpPr/>
          <p:nvPr/>
        </p:nvSpPr>
        <p:spPr>
          <a:xfrm>
            <a:off x="16727169" y="15704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bg object 1400"/>
          <p:cNvSpPr/>
          <p:nvPr/>
        </p:nvSpPr>
        <p:spPr>
          <a:xfrm>
            <a:off x="16554939" y="608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31"/>
                </a:lnTo>
                <a:lnTo>
                  <a:pt x="0" y="10072"/>
                </a:lnTo>
                <a:lnTo>
                  <a:pt x="2900" y="13004"/>
                </a:lnTo>
                <a:lnTo>
                  <a:pt x="10083" y="13004"/>
                </a:lnTo>
                <a:lnTo>
                  <a:pt x="12983" y="10072"/>
                </a:lnTo>
                <a:lnTo>
                  <a:pt x="12983" y="2931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bg object 1401"/>
          <p:cNvSpPr/>
          <p:nvPr/>
        </p:nvSpPr>
        <p:spPr>
          <a:xfrm>
            <a:off x="16466655" y="1059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86" y="0"/>
                </a:lnTo>
                <a:lnTo>
                  <a:pt x="4251" y="0"/>
                </a:lnTo>
                <a:lnTo>
                  <a:pt x="0" y="4219"/>
                </a:lnTo>
                <a:lnTo>
                  <a:pt x="0" y="14711"/>
                </a:lnTo>
                <a:lnTo>
                  <a:pt x="4251" y="18931"/>
                </a:lnTo>
                <a:lnTo>
                  <a:pt x="14701" y="18931"/>
                </a:lnTo>
                <a:lnTo>
                  <a:pt x="18952" y="14711"/>
                </a:lnTo>
                <a:lnTo>
                  <a:pt x="18952" y="4219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bg object 1402"/>
          <p:cNvSpPr/>
          <p:nvPr/>
        </p:nvSpPr>
        <p:spPr>
          <a:xfrm>
            <a:off x="20020799" y="187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bg object 1403"/>
          <p:cNvSpPr/>
          <p:nvPr/>
        </p:nvSpPr>
        <p:spPr>
          <a:xfrm>
            <a:off x="19934682" y="18251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bg object 1404"/>
          <p:cNvSpPr/>
          <p:nvPr/>
        </p:nvSpPr>
        <p:spPr>
          <a:xfrm>
            <a:off x="19848560" y="17770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bg object 1405"/>
          <p:cNvSpPr/>
          <p:nvPr/>
        </p:nvSpPr>
        <p:spPr>
          <a:xfrm>
            <a:off x="19760821" y="17273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bg object 1406"/>
          <p:cNvSpPr/>
          <p:nvPr/>
        </p:nvSpPr>
        <p:spPr>
          <a:xfrm>
            <a:off x="19677135" y="16816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bg object 1407"/>
          <p:cNvSpPr/>
          <p:nvPr/>
        </p:nvSpPr>
        <p:spPr>
          <a:xfrm>
            <a:off x="19591556" y="16341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bg object 1408"/>
          <p:cNvSpPr/>
          <p:nvPr/>
        </p:nvSpPr>
        <p:spPr>
          <a:xfrm>
            <a:off x="19422833" y="15414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bg object 1409"/>
          <p:cNvSpPr/>
          <p:nvPr/>
        </p:nvSpPr>
        <p:spPr>
          <a:xfrm>
            <a:off x="19335629" y="14922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bg object 1410"/>
          <p:cNvSpPr/>
          <p:nvPr/>
        </p:nvSpPr>
        <p:spPr>
          <a:xfrm>
            <a:off x="19248152" y="144279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bg object 1411"/>
          <p:cNvSpPr/>
          <p:nvPr/>
        </p:nvSpPr>
        <p:spPr>
          <a:xfrm>
            <a:off x="19158791" y="139145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bg object 1412"/>
          <p:cNvSpPr/>
          <p:nvPr/>
        </p:nvSpPr>
        <p:spPr>
          <a:xfrm>
            <a:off x="18996824" y="13055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bg object 1413"/>
          <p:cNvSpPr/>
          <p:nvPr/>
        </p:nvSpPr>
        <p:spPr>
          <a:xfrm>
            <a:off x="18822154" y="12069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bg object 1414"/>
          <p:cNvSpPr/>
          <p:nvPr/>
        </p:nvSpPr>
        <p:spPr>
          <a:xfrm>
            <a:off x="18736301" y="11590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bg object 1415"/>
          <p:cNvSpPr/>
          <p:nvPr/>
        </p:nvSpPr>
        <p:spPr>
          <a:xfrm>
            <a:off x="18655055" y="111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bg object 1416"/>
          <p:cNvSpPr/>
          <p:nvPr/>
        </p:nvSpPr>
        <p:spPr>
          <a:xfrm>
            <a:off x="18568385" y="10672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bg object 1417"/>
          <p:cNvSpPr/>
          <p:nvPr/>
        </p:nvSpPr>
        <p:spPr>
          <a:xfrm>
            <a:off x="18483895" y="10207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13"/>
                </a:lnTo>
                <a:lnTo>
                  <a:pt x="722" y="3256"/>
                </a:lnTo>
                <a:lnTo>
                  <a:pt x="2513" y="3256"/>
                </a:lnTo>
                <a:lnTo>
                  <a:pt x="3245" y="2513"/>
                </a:lnTo>
                <a:lnTo>
                  <a:pt x="3245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bg object 1418"/>
          <p:cNvSpPr/>
          <p:nvPr/>
        </p:nvSpPr>
        <p:spPr>
          <a:xfrm>
            <a:off x="18056269" y="7832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bg object 1419"/>
          <p:cNvSpPr/>
          <p:nvPr/>
        </p:nvSpPr>
        <p:spPr>
          <a:xfrm>
            <a:off x="17966627" y="73160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bg object 1420"/>
          <p:cNvSpPr/>
          <p:nvPr/>
        </p:nvSpPr>
        <p:spPr>
          <a:xfrm>
            <a:off x="17453154" y="44624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74"/>
                </a:lnTo>
                <a:lnTo>
                  <a:pt x="0" y="13434"/>
                </a:lnTo>
                <a:lnTo>
                  <a:pt x="3863" y="17329"/>
                </a:lnTo>
                <a:lnTo>
                  <a:pt x="13434" y="17329"/>
                </a:lnTo>
                <a:lnTo>
                  <a:pt x="17297" y="13434"/>
                </a:lnTo>
                <a:lnTo>
                  <a:pt x="17297" y="3874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bg object 1421"/>
          <p:cNvSpPr/>
          <p:nvPr/>
        </p:nvSpPr>
        <p:spPr>
          <a:xfrm>
            <a:off x="17367299" y="39841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bg object 1422"/>
          <p:cNvSpPr/>
          <p:nvPr/>
        </p:nvSpPr>
        <p:spPr>
          <a:xfrm>
            <a:off x="17289291" y="358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bg object 1423"/>
          <p:cNvSpPr/>
          <p:nvPr/>
        </p:nvSpPr>
        <p:spPr>
          <a:xfrm>
            <a:off x="17203999" y="31116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2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69"/>
                </a:lnTo>
                <a:lnTo>
                  <a:pt x="2921" y="3769"/>
                </a:lnTo>
                <a:lnTo>
                  <a:pt x="3769" y="2921"/>
                </a:lnTo>
                <a:lnTo>
                  <a:pt x="3769" y="837"/>
                </a:lnTo>
                <a:lnTo>
                  <a:pt x="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bg object 1424"/>
          <p:cNvSpPr/>
          <p:nvPr/>
        </p:nvSpPr>
        <p:spPr>
          <a:xfrm>
            <a:off x="17119753" y="2649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bg object 1425"/>
          <p:cNvSpPr/>
          <p:nvPr/>
        </p:nvSpPr>
        <p:spPr>
          <a:xfrm>
            <a:off x="17034191" y="2173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02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02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bg object 1426"/>
          <p:cNvSpPr/>
          <p:nvPr/>
        </p:nvSpPr>
        <p:spPr>
          <a:xfrm>
            <a:off x="16947264" y="1684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77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77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bg object 1427"/>
          <p:cNvSpPr/>
          <p:nvPr/>
        </p:nvSpPr>
        <p:spPr>
          <a:xfrm>
            <a:off x="16856003" y="1152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63"/>
                </a:lnTo>
                <a:lnTo>
                  <a:pt x="0" y="13434"/>
                </a:lnTo>
                <a:lnTo>
                  <a:pt x="3863" y="17297"/>
                </a:lnTo>
                <a:lnTo>
                  <a:pt x="13434" y="17297"/>
                </a:lnTo>
                <a:lnTo>
                  <a:pt x="17297" y="13434"/>
                </a:lnTo>
                <a:lnTo>
                  <a:pt x="17297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bg object 1428"/>
          <p:cNvSpPr/>
          <p:nvPr/>
        </p:nvSpPr>
        <p:spPr>
          <a:xfrm>
            <a:off x="20064035" y="178390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26" y="0"/>
                </a:lnTo>
                <a:lnTo>
                  <a:pt x="0" y="1937"/>
                </a:lnTo>
                <a:lnTo>
                  <a:pt x="0" y="6722"/>
                </a:lnTo>
                <a:lnTo>
                  <a:pt x="1926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bg object 1429"/>
          <p:cNvSpPr/>
          <p:nvPr/>
        </p:nvSpPr>
        <p:spPr>
          <a:xfrm>
            <a:off x="19982234" y="17401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bg object 1430"/>
          <p:cNvSpPr/>
          <p:nvPr/>
        </p:nvSpPr>
        <p:spPr>
          <a:xfrm>
            <a:off x="19893143" y="16890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bg object 1431"/>
          <p:cNvSpPr/>
          <p:nvPr/>
        </p:nvSpPr>
        <p:spPr>
          <a:xfrm>
            <a:off x="19803775" y="16377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bg object 1432"/>
          <p:cNvSpPr/>
          <p:nvPr/>
        </p:nvSpPr>
        <p:spPr>
          <a:xfrm>
            <a:off x="19720904" y="15928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64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bg object 1433"/>
          <p:cNvSpPr/>
          <p:nvPr/>
        </p:nvSpPr>
        <p:spPr>
          <a:xfrm>
            <a:off x="19633700" y="154365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bg object 1434"/>
          <p:cNvSpPr/>
          <p:nvPr/>
        </p:nvSpPr>
        <p:spPr>
          <a:xfrm>
            <a:off x="19551367" y="14993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bg object 1435"/>
          <p:cNvSpPr/>
          <p:nvPr/>
        </p:nvSpPr>
        <p:spPr>
          <a:xfrm>
            <a:off x="19466873" y="14528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bg object 1436"/>
          <p:cNvSpPr/>
          <p:nvPr/>
        </p:nvSpPr>
        <p:spPr>
          <a:xfrm>
            <a:off x="19384266" y="14082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bg object 1437"/>
          <p:cNvSpPr/>
          <p:nvPr/>
        </p:nvSpPr>
        <p:spPr>
          <a:xfrm>
            <a:off x="19299231" y="13612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bg object 1438"/>
          <p:cNvSpPr/>
          <p:nvPr/>
        </p:nvSpPr>
        <p:spPr>
          <a:xfrm>
            <a:off x="19212027" y="13120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67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67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bg object 1439"/>
          <p:cNvSpPr/>
          <p:nvPr/>
        </p:nvSpPr>
        <p:spPr>
          <a:xfrm>
            <a:off x="19127534" y="12656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58" y="3769"/>
                </a:lnTo>
                <a:lnTo>
                  <a:pt x="485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bg object 1440"/>
          <p:cNvSpPr/>
          <p:nvPr/>
        </p:nvSpPr>
        <p:spPr>
          <a:xfrm>
            <a:off x="18958267" y="11724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bg object 1441"/>
          <p:cNvSpPr/>
          <p:nvPr/>
        </p:nvSpPr>
        <p:spPr>
          <a:xfrm>
            <a:off x="18870519" y="112268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bg object 1442"/>
          <p:cNvSpPr/>
          <p:nvPr/>
        </p:nvSpPr>
        <p:spPr>
          <a:xfrm>
            <a:off x="18787913" y="10781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bg object 1443"/>
          <p:cNvSpPr/>
          <p:nvPr/>
        </p:nvSpPr>
        <p:spPr>
          <a:xfrm>
            <a:off x="18701797" y="102999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bg object 1444"/>
          <p:cNvSpPr/>
          <p:nvPr/>
        </p:nvSpPr>
        <p:spPr>
          <a:xfrm>
            <a:off x="18617294" y="983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bg object 1445"/>
          <p:cNvSpPr/>
          <p:nvPr/>
        </p:nvSpPr>
        <p:spPr>
          <a:xfrm>
            <a:off x="18190753" y="7470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bg object 1446"/>
          <p:cNvSpPr/>
          <p:nvPr/>
        </p:nvSpPr>
        <p:spPr>
          <a:xfrm>
            <a:off x="18103012" y="6973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bg object 1447"/>
          <p:cNvSpPr/>
          <p:nvPr/>
        </p:nvSpPr>
        <p:spPr>
          <a:xfrm>
            <a:off x="18014732" y="64710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bg object 1448"/>
          <p:cNvSpPr/>
          <p:nvPr/>
        </p:nvSpPr>
        <p:spPr>
          <a:xfrm>
            <a:off x="17501271" y="36174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56" y="0"/>
                </a:moveTo>
                <a:lnTo>
                  <a:pt x="783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88"/>
                </a:lnTo>
                <a:lnTo>
                  <a:pt x="3507" y="15695"/>
                </a:lnTo>
                <a:lnTo>
                  <a:pt x="12156" y="15695"/>
                </a:lnTo>
                <a:lnTo>
                  <a:pt x="15664" y="12188"/>
                </a:lnTo>
                <a:lnTo>
                  <a:pt x="15664" y="3507"/>
                </a:lnTo>
                <a:lnTo>
                  <a:pt x="12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bg object 1449"/>
          <p:cNvSpPr/>
          <p:nvPr/>
        </p:nvSpPr>
        <p:spPr>
          <a:xfrm>
            <a:off x="17414857" y="31337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bg object 1450"/>
          <p:cNvSpPr/>
          <p:nvPr/>
        </p:nvSpPr>
        <p:spPr>
          <a:xfrm>
            <a:off x="17332517" y="26907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57" y="0"/>
                </a:lnTo>
                <a:lnTo>
                  <a:pt x="2680" y="0"/>
                </a:lnTo>
                <a:lnTo>
                  <a:pt x="0" y="2670"/>
                </a:lnTo>
                <a:lnTo>
                  <a:pt x="0" y="9235"/>
                </a:lnTo>
                <a:lnTo>
                  <a:pt x="2680" y="11905"/>
                </a:lnTo>
                <a:lnTo>
                  <a:pt x="9235" y="11905"/>
                </a:lnTo>
                <a:lnTo>
                  <a:pt x="11915" y="9235"/>
                </a:lnTo>
                <a:lnTo>
                  <a:pt x="11915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bg object 1451"/>
          <p:cNvSpPr/>
          <p:nvPr/>
        </p:nvSpPr>
        <p:spPr>
          <a:xfrm>
            <a:off x="17249923" y="22449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bg object 1452"/>
          <p:cNvSpPr/>
          <p:nvPr/>
        </p:nvSpPr>
        <p:spPr>
          <a:xfrm>
            <a:off x="17162194" y="17478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23" y="0"/>
                </a:lnTo>
                <a:lnTo>
                  <a:pt x="0" y="2523"/>
                </a:lnTo>
                <a:lnTo>
                  <a:pt x="0" y="8806"/>
                </a:lnTo>
                <a:lnTo>
                  <a:pt x="2523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bg object 1453"/>
          <p:cNvSpPr/>
          <p:nvPr/>
        </p:nvSpPr>
        <p:spPr>
          <a:xfrm>
            <a:off x="16996424" y="850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bg object 1454"/>
          <p:cNvSpPr/>
          <p:nvPr/>
        </p:nvSpPr>
        <p:spPr>
          <a:xfrm>
            <a:off x="16909512" y="3616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bg object 1455"/>
          <p:cNvSpPr/>
          <p:nvPr/>
        </p:nvSpPr>
        <p:spPr>
          <a:xfrm>
            <a:off x="20018705" y="164398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8051" y="0"/>
                </a:moveTo>
                <a:lnTo>
                  <a:pt x="11633" y="0"/>
                </a:lnTo>
                <a:lnTo>
                  <a:pt x="5204" y="0"/>
                </a:lnTo>
                <a:lnTo>
                  <a:pt x="0" y="5214"/>
                </a:lnTo>
                <a:lnTo>
                  <a:pt x="0" y="18062"/>
                </a:lnTo>
                <a:lnTo>
                  <a:pt x="5204" y="23276"/>
                </a:lnTo>
                <a:lnTo>
                  <a:pt x="18051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bg object 1456"/>
          <p:cNvSpPr/>
          <p:nvPr/>
        </p:nvSpPr>
        <p:spPr>
          <a:xfrm>
            <a:off x="19940976" y="160429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282"/>
                </a:lnTo>
                <a:lnTo>
                  <a:pt x="1811" y="8093"/>
                </a:lnTo>
                <a:lnTo>
                  <a:pt x="6293" y="8093"/>
                </a:lnTo>
                <a:lnTo>
                  <a:pt x="8104" y="6282"/>
                </a:lnTo>
                <a:lnTo>
                  <a:pt x="810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bg object 1457"/>
          <p:cNvSpPr/>
          <p:nvPr/>
        </p:nvSpPr>
        <p:spPr>
          <a:xfrm>
            <a:off x="19853771" y="155510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49"/>
                </a:lnTo>
                <a:lnTo>
                  <a:pt x="0" y="9235"/>
                </a:lnTo>
                <a:lnTo>
                  <a:pt x="2659" y="11884"/>
                </a:lnTo>
                <a:lnTo>
                  <a:pt x="9235" y="11884"/>
                </a:lnTo>
                <a:lnTo>
                  <a:pt x="11894" y="9235"/>
                </a:lnTo>
                <a:lnTo>
                  <a:pt x="11894" y="2649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bg object 1458"/>
          <p:cNvSpPr/>
          <p:nvPr/>
        </p:nvSpPr>
        <p:spPr>
          <a:xfrm>
            <a:off x="19770349" y="15097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00"/>
                </a:lnTo>
                <a:lnTo>
                  <a:pt x="0" y="6282"/>
                </a:lnTo>
                <a:lnTo>
                  <a:pt x="1821" y="8093"/>
                </a:lnTo>
                <a:lnTo>
                  <a:pt x="6303" y="8093"/>
                </a:lnTo>
                <a:lnTo>
                  <a:pt x="8114" y="6282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bg object 1459"/>
          <p:cNvSpPr/>
          <p:nvPr/>
        </p:nvSpPr>
        <p:spPr>
          <a:xfrm>
            <a:off x="19688286" y="14656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bg object 1460"/>
          <p:cNvSpPr/>
          <p:nvPr/>
        </p:nvSpPr>
        <p:spPr>
          <a:xfrm>
            <a:off x="19599468" y="1414859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bg object 1461"/>
          <p:cNvSpPr/>
          <p:nvPr/>
        </p:nvSpPr>
        <p:spPr>
          <a:xfrm>
            <a:off x="19516320" y="13697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bg object 1462"/>
          <p:cNvSpPr/>
          <p:nvPr/>
        </p:nvSpPr>
        <p:spPr>
          <a:xfrm>
            <a:off x="19430738" y="13221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bg object 1463"/>
          <p:cNvSpPr/>
          <p:nvPr/>
        </p:nvSpPr>
        <p:spPr>
          <a:xfrm>
            <a:off x="19346516" y="12759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691"/>
                </a:lnTo>
                <a:lnTo>
                  <a:pt x="210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bg object 1464"/>
          <p:cNvSpPr/>
          <p:nvPr/>
        </p:nvSpPr>
        <p:spPr>
          <a:xfrm>
            <a:off x="19254719" y="1222195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6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67" y="15674"/>
                </a:lnTo>
                <a:lnTo>
                  <a:pt x="15685" y="12167"/>
                </a:lnTo>
                <a:lnTo>
                  <a:pt x="15685" y="3507"/>
                </a:lnTo>
                <a:lnTo>
                  <a:pt x="121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bg object 1465"/>
          <p:cNvSpPr/>
          <p:nvPr/>
        </p:nvSpPr>
        <p:spPr>
          <a:xfrm>
            <a:off x="19172383" y="117787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bg object 1466"/>
          <p:cNvSpPr/>
          <p:nvPr/>
        </p:nvSpPr>
        <p:spPr>
          <a:xfrm>
            <a:off x="19002571" y="10841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bg object 1467"/>
          <p:cNvSpPr/>
          <p:nvPr/>
        </p:nvSpPr>
        <p:spPr>
          <a:xfrm>
            <a:off x="18921052" y="10406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bg object 1468"/>
          <p:cNvSpPr/>
          <p:nvPr/>
        </p:nvSpPr>
        <p:spPr>
          <a:xfrm>
            <a:off x="18834120" y="9916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bg object 1469"/>
          <p:cNvSpPr/>
          <p:nvPr/>
        </p:nvSpPr>
        <p:spPr>
          <a:xfrm>
            <a:off x="18737181" y="9327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bg object 1470"/>
          <p:cNvSpPr/>
          <p:nvPr/>
        </p:nvSpPr>
        <p:spPr>
          <a:xfrm>
            <a:off x="18579544" y="8511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bg object 1471"/>
          <p:cNvSpPr/>
          <p:nvPr/>
        </p:nvSpPr>
        <p:spPr>
          <a:xfrm>
            <a:off x="18494512" y="8041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bg object 1472"/>
          <p:cNvSpPr/>
          <p:nvPr/>
        </p:nvSpPr>
        <p:spPr>
          <a:xfrm>
            <a:off x="18323086" y="7088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bg object 1473"/>
          <p:cNvSpPr/>
          <p:nvPr/>
        </p:nvSpPr>
        <p:spPr>
          <a:xfrm>
            <a:off x="18238584" y="662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bg object 1474"/>
          <p:cNvSpPr/>
          <p:nvPr/>
        </p:nvSpPr>
        <p:spPr>
          <a:xfrm>
            <a:off x="18147327" y="6090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bg object 1475"/>
          <p:cNvSpPr/>
          <p:nvPr/>
        </p:nvSpPr>
        <p:spPr>
          <a:xfrm>
            <a:off x="18062562" y="56232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bg object 1476"/>
          <p:cNvSpPr/>
          <p:nvPr/>
        </p:nvSpPr>
        <p:spPr>
          <a:xfrm>
            <a:off x="17714852" y="36668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68" y="0"/>
                </a:moveTo>
                <a:lnTo>
                  <a:pt x="12156" y="0"/>
                </a:lnTo>
                <a:lnTo>
                  <a:pt x="5434" y="0"/>
                </a:lnTo>
                <a:lnTo>
                  <a:pt x="0" y="5465"/>
                </a:lnTo>
                <a:lnTo>
                  <a:pt x="0" y="18910"/>
                </a:lnTo>
                <a:lnTo>
                  <a:pt x="5434" y="24355"/>
                </a:lnTo>
                <a:lnTo>
                  <a:pt x="18868" y="24355"/>
                </a:lnTo>
                <a:lnTo>
                  <a:pt x="24313" y="18910"/>
                </a:lnTo>
                <a:lnTo>
                  <a:pt x="24313" y="5465"/>
                </a:lnTo>
                <a:lnTo>
                  <a:pt x="18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bg object 1477"/>
          <p:cNvSpPr/>
          <p:nvPr/>
        </p:nvSpPr>
        <p:spPr>
          <a:xfrm>
            <a:off x="17634929" y="32482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bg object 1478"/>
          <p:cNvSpPr/>
          <p:nvPr/>
        </p:nvSpPr>
        <p:spPr>
          <a:xfrm>
            <a:off x="17541771" y="26968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bg object 1479"/>
          <p:cNvSpPr/>
          <p:nvPr/>
        </p:nvSpPr>
        <p:spPr>
          <a:xfrm>
            <a:off x="17460000" y="22592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193" y="0"/>
                </a:moveTo>
                <a:lnTo>
                  <a:pt x="11088" y="0"/>
                </a:lnTo>
                <a:lnTo>
                  <a:pt x="4952" y="0"/>
                </a:lnTo>
                <a:lnTo>
                  <a:pt x="0" y="4963"/>
                </a:lnTo>
                <a:lnTo>
                  <a:pt x="0" y="17203"/>
                </a:lnTo>
                <a:lnTo>
                  <a:pt x="4952" y="22166"/>
                </a:lnTo>
                <a:lnTo>
                  <a:pt x="17193" y="22166"/>
                </a:lnTo>
                <a:lnTo>
                  <a:pt x="22156" y="17203"/>
                </a:lnTo>
                <a:lnTo>
                  <a:pt x="22156" y="4963"/>
                </a:lnTo>
                <a:lnTo>
                  <a:pt x="17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bg object 1480"/>
          <p:cNvSpPr/>
          <p:nvPr/>
        </p:nvSpPr>
        <p:spPr>
          <a:xfrm>
            <a:off x="17380351" y="18429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39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bg object 1481"/>
          <p:cNvSpPr/>
          <p:nvPr/>
        </p:nvSpPr>
        <p:spPr>
          <a:xfrm>
            <a:off x="17295852" y="1378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214" y="7120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bg object 1482"/>
          <p:cNvSpPr/>
          <p:nvPr/>
        </p:nvSpPr>
        <p:spPr>
          <a:xfrm>
            <a:off x="17208402" y="8837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bg object 1483"/>
          <p:cNvSpPr/>
          <p:nvPr/>
        </p:nvSpPr>
        <p:spPr>
          <a:xfrm>
            <a:off x="17128480" y="464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bg object 1484"/>
          <p:cNvSpPr/>
          <p:nvPr/>
        </p:nvSpPr>
        <p:spPr>
          <a:xfrm>
            <a:off x="17043452" y="-5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706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706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bg object 1485"/>
          <p:cNvSpPr/>
          <p:nvPr/>
        </p:nvSpPr>
        <p:spPr>
          <a:xfrm>
            <a:off x="20061122" y="15538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611" y="0"/>
                </a:moveTo>
                <a:lnTo>
                  <a:pt x="16502" y="0"/>
                </a:lnTo>
                <a:lnTo>
                  <a:pt x="7392" y="0"/>
                </a:lnTo>
                <a:lnTo>
                  <a:pt x="0" y="7402"/>
                </a:lnTo>
                <a:lnTo>
                  <a:pt x="0" y="25622"/>
                </a:lnTo>
                <a:lnTo>
                  <a:pt x="7392" y="33004"/>
                </a:lnTo>
                <a:lnTo>
                  <a:pt x="25611" y="33004"/>
                </a:lnTo>
                <a:lnTo>
                  <a:pt x="33004" y="25622"/>
                </a:lnTo>
                <a:lnTo>
                  <a:pt x="33004" y="7402"/>
                </a:lnTo>
                <a:lnTo>
                  <a:pt x="25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bg object 1486"/>
          <p:cNvSpPr/>
          <p:nvPr/>
        </p:nvSpPr>
        <p:spPr>
          <a:xfrm>
            <a:off x="19985020" y="15157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29" y="0"/>
                </a:moveTo>
                <a:lnTo>
                  <a:pt x="7298" y="0"/>
                </a:lnTo>
                <a:lnTo>
                  <a:pt x="3266" y="0"/>
                </a:lnTo>
                <a:lnTo>
                  <a:pt x="0" y="3277"/>
                </a:lnTo>
                <a:lnTo>
                  <a:pt x="0" y="11350"/>
                </a:lnTo>
                <a:lnTo>
                  <a:pt x="3266" y="14606"/>
                </a:lnTo>
                <a:lnTo>
                  <a:pt x="1132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bg object 1487"/>
          <p:cNvSpPr/>
          <p:nvPr/>
        </p:nvSpPr>
        <p:spPr>
          <a:xfrm>
            <a:off x="19903761" y="147249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bg object 1488"/>
          <p:cNvSpPr/>
          <p:nvPr/>
        </p:nvSpPr>
        <p:spPr>
          <a:xfrm>
            <a:off x="19813040" y="14197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84" y="0"/>
                </a:lnTo>
                <a:lnTo>
                  <a:pt x="0" y="3863"/>
                </a:lnTo>
                <a:lnTo>
                  <a:pt x="0" y="13434"/>
                </a:lnTo>
                <a:lnTo>
                  <a:pt x="3884" y="17297"/>
                </a:lnTo>
                <a:lnTo>
                  <a:pt x="1343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bg object 1489"/>
          <p:cNvSpPr/>
          <p:nvPr/>
        </p:nvSpPr>
        <p:spPr>
          <a:xfrm>
            <a:off x="19733418" y="13781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bg object 1490"/>
          <p:cNvSpPr/>
          <p:nvPr/>
        </p:nvSpPr>
        <p:spPr>
          <a:xfrm>
            <a:off x="19647292" y="133007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bg object 1491"/>
          <p:cNvSpPr/>
          <p:nvPr/>
        </p:nvSpPr>
        <p:spPr>
          <a:xfrm>
            <a:off x="19562254" y="1283084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bg object 1492"/>
          <p:cNvSpPr/>
          <p:nvPr/>
        </p:nvSpPr>
        <p:spPr>
          <a:xfrm>
            <a:off x="19480193" y="12390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bg object 1493"/>
          <p:cNvSpPr/>
          <p:nvPr/>
        </p:nvSpPr>
        <p:spPr>
          <a:xfrm>
            <a:off x="19394884" y="11917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bg object 1494"/>
          <p:cNvSpPr/>
          <p:nvPr/>
        </p:nvSpPr>
        <p:spPr>
          <a:xfrm>
            <a:off x="19053647" y="10025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bg object 1495"/>
          <p:cNvSpPr/>
          <p:nvPr/>
        </p:nvSpPr>
        <p:spPr>
          <a:xfrm>
            <a:off x="18796100" y="859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bg object 1496"/>
          <p:cNvSpPr/>
          <p:nvPr/>
        </p:nvSpPr>
        <p:spPr>
          <a:xfrm>
            <a:off x="18707275" y="8083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bg object 1497"/>
          <p:cNvSpPr/>
          <p:nvPr/>
        </p:nvSpPr>
        <p:spPr>
          <a:xfrm>
            <a:off x="18621432" y="76048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bg object 1498"/>
          <p:cNvSpPr/>
          <p:nvPr/>
        </p:nvSpPr>
        <p:spPr>
          <a:xfrm>
            <a:off x="18540989" y="718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bg object 1499"/>
          <p:cNvSpPr/>
          <p:nvPr/>
        </p:nvSpPr>
        <p:spPr>
          <a:xfrm>
            <a:off x="18456488" y="6715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bg object 1500"/>
          <p:cNvSpPr/>
          <p:nvPr/>
        </p:nvSpPr>
        <p:spPr>
          <a:xfrm>
            <a:off x="18368205" y="6213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bg object 1501"/>
          <p:cNvSpPr/>
          <p:nvPr/>
        </p:nvSpPr>
        <p:spPr>
          <a:xfrm>
            <a:off x="18198135" y="5272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bg object 1502"/>
          <p:cNvSpPr/>
          <p:nvPr/>
        </p:nvSpPr>
        <p:spPr>
          <a:xfrm>
            <a:off x="18113357" y="4805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7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7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bg object 1503"/>
          <p:cNvSpPr/>
          <p:nvPr/>
        </p:nvSpPr>
        <p:spPr>
          <a:xfrm>
            <a:off x="17682762" y="24004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64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64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bg object 1504"/>
          <p:cNvSpPr/>
          <p:nvPr/>
        </p:nvSpPr>
        <p:spPr>
          <a:xfrm>
            <a:off x="17583114" y="17842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64" y="0"/>
                </a:moveTo>
                <a:lnTo>
                  <a:pt x="12563" y="1616"/>
                </a:lnTo>
                <a:lnTo>
                  <a:pt x="6025" y="6024"/>
                </a:lnTo>
                <a:lnTo>
                  <a:pt x="1617" y="12558"/>
                </a:lnTo>
                <a:lnTo>
                  <a:pt x="0" y="20554"/>
                </a:lnTo>
                <a:lnTo>
                  <a:pt x="1617" y="28556"/>
                </a:lnTo>
                <a:lnTo>
                  <a:pt x="6025" y="35093"/>
                </a:lnTo>
                <a:lnTo>
                  <a:pt x="12563" y="39502"/>
                </a:lnTo>
                <a:lnTo>
                  <a:pt x="20564" y="41119"/>
                </a:lnTo>
                <a:lnTo>
                  <a:pt x="28564" y="39502"/>
                </a:lnTo>
                <a:lnTo>
                  <a:pt x="35098" y="35093"/>
                </a:lnTo>
                <a:lnTo>
                  <a:pt x="39503" y="28556"/>
                </a:lnTo>
                <a:lnTo>
                  <a:pt x="41119" y="20554"/>
                </a:lnTo>
                <a:lnTo>
                  <a:pt x="39503" y="12558"/>
                </a:lnTo>
                <a:lnTo>
                  <a:pt x="35098" y="6024"/>
                </a:lnTo>
                <a:lnTo>
                  <a:pt x="28564" y="1616"/>
                </a:lnTo>
                <a:lnTo>
                  <a:pt x="205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bg object 1505"/>
          <p:cNvSpPr/>
          <p:nvPr/>
        </p:nvSpPr>
        <p:spPr>
          <a:xfrm>
            <a:off x="17503757" y="13709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bg object 1506"/>
          <p:cNvSpPr/>
          <p:nvPr/>
        </p:nvSpPr>
        <p:spPr>
          <a:xfrm>
            <a:off x="17427375" y="9873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71" y="8806"/>
                </a:lnTo>
                <a:lnTo>
                  <a:pt x="11371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bg object 1507"/>
          <p:cNvSpPr/>
          <p:nvPr/>
        </p:nvSpPr>
        <p:spPr>
          <a:xfrm>
            <a:off x="17338825" y="4819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42" y="0"/>
                </a:moveTo>
                <a:lnTo>
                  <a:pt x="8910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42"/>
                </a:lnTo>
                <a:lnTo>
                  <a:pt x="3999" y="17831"/>
                </a:lnTo>
                <a:lnTo>
                  <a:pt x="13842" y="17831"/>
                </a:lnTo>
                <a:lnTo>
                  <a:pt x="17842" y="13842"/>
                </a:lnTo>
                <a:lnTo>
                  <a:pt x="17842" y="3989"/>
                </a:lnTo>
                <a:lnTo>
                  <a:pt x="1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bg object 1508"/>
          <p:cNvSpPr/>
          <p:nvPr/>
        </p:nvSpPr>
        <p:spPr>
          <a:xfrm>
            <a:off x="17260006" y="740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bg object 1509"/>
          <p:cNvSpPr/>
          <p:nvPr/>
        </p:nvSpPr>
        <p:spPr>
          <a:xfrm>
            <a:off x="20030408" y="142852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bg object 1510"/>
          <p:cNvSpPr/>
          <p:nvPr/>
        </p:nvSpPr>
        <p:spPr>
          <a:xfrm>
            <a:off x="19943751" y="137987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22" y="0"/>
                </a:lnTo>
                <a:lnTo>
                  <a:pt x="0" y="4732"/>
                </a:lnTo>
                <a:lnTo>
                  <a:pt x="0" y="16386"/>
                </a:lnTo>
                <a:lnTo>
                  <a:pt x="4722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bg object 1511"/>
          <p:cNvSpPr/>
          <p:nvPr/>
        </p:nvSpPr>
        <p:spPr>
          <a:xfrm>
            <a:off x="19857625" y="133178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bg object 1512"/>
          <p:cNvSpPr/>
          <p:nvPr/>
        </p:nvSpPr>
        <p:spPr>
          <a:xfrm>
            <a:off x="19779887" y="129206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bg object 1513"/>
          <p:cNvSpPr/>
          <p:nvPr/>
        </p:nvSpPr>
        <p:spPr>
          <a:xfrm>
            <a:off x="19696746" y="1246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bg object 1514"/>
          <p:cNvSpPr/>
          <p:nvPr/>
        </p:nvSpPr>
        <p:spPr>
          <a:xfrm>
            <a:off x="19611164" y="11993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2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bg object 1515"/>
          <p:cNvSpPr/>
          <p:nvPr/>
        </p:nvSpPr>
        <p:spPr>
          <a:xfrm>
            <a:off x="18844738" y="7751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bg object 1516"/>
          <p:cNvSpPr/>
          <p:nvPr/>
        </p:nvSpPr>
        <p:spPr>
          <a:xfrm>
            <a:off x="18758351" y="7267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bg object 1517"/>
          <p:cNvSpPr/>
          <p:nvPr/>
        </p:nvSpPr>
        <p:spPr>
          <a:xfrm>
            <a:off x="18668979" y="6754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8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2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bg object 1518"/>
          <p:cNvSpPr/>
          <p:nvPr/>
        </p:nvSpPr>
        <p:spPr>
          <a:xfrm>
            <a:off x="18588539" y="6330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bg object 1519"/>
          <p:cNvSpPr/>
          <p:nvPr/>
        </p:nvSpPr>
        <p:spPr>
          <a:xfrm>
            <a:off x="18503230" y="5857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77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bg object 1520"/>
          <p:cNvSpPr/>
          <p:nvPr/>
        </p:nvSpPr>
        <p:spPr>
          <a:xfrm>
            <a:off x="17644746" y="1074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09" y="0"/>
                </a:lnTo>
                <a:lnTo>
                  <a:pt x="2774" y="0"/>
                </a:lnTo>
                <a:lnTo>
                  <a:pt x="0" y="2774"/>
                </a:lnTo>
                <a:lnTo>
                  <a:pt x="0" y="9643"/>
                </a:lnTo>
                <a:lnTo>
                  <a:pt x="2774" y="12439"/>
                </a:lnTo>
                <a:lnTo>
                  <a:pt x="9643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bg object 1521"/>
          <p:cNvSpPr/>
          <p:nvPr/>
        </p:nvSpPr>
        <p:spPr>
          <a:xfrm>
            <a:off x="17559434" y="601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95"/>
                </a:lnTo>
                <a:lnTo>
                  <a:pt x="0" y="9664"/>
                </a:lnTo>
                <a:lnTo>
                  <a:pt x="2795" y="12439"/>
                </a:lnTo>
                <a:lnTo>
                  <a:pt x="9643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22" name="bg object 15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486051" y="33363"/>
            <a:ext cx="1181301" cy="705743"/>
          </a:xfrm>
          <a:prstGeom prst="rect">
            <a:avLst/>
          </a:prstGeom>
        </p:spPr>
      </p:pic>
      <p:sp>
        <p:nvSpPr>
          <p:cNvPr id="1523" name="bg object 1523"/>
          <p:cNvSpPr/>
          <p:nvPr/>
        </p:nvSpPr>
        <p:spPr>
          <a:xfrm>
            <a:off x="17476559" y="1532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675"/>
                </a:lnTo>
                <a:lnTo>
                  <a:pt x="0" y="5874"/>
                </a:lnTo>
                <a:lnTo>
                  <a:pt x="1675" y="7559"/>
                </a:lnTo>
                <a:lnTo>
                  <a:pt x="587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bg object 1524"/>
          <p:cNvSpPr/>
          <p:nvPr/>
        </p:nvSpPr>
        <p:spPr>
          <a:xfrm>
            <a:off x="20067958" y="133348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31" y="0"/>
                </a:moveTo>
                <a:lnTo>
                  <a:pt x="11564" y="1487"/>
                </a:lnTo>
                <a:lnTo>
                  <a:pt x="5546" y="5543"/>
                </a:lnTo>
                <a:lnTo>
                  <a:pt x="1488" y="11560"/>
                </a:lnTo>
                <a:lnTo>
                  <a:pt x="0" y="18931"/>
                </a:lnTo>
                <a:lnTo>
                  <a:pt x="1488" y="26302"/>
                </a:lnTo>
                <a:lnTo>
                  <a:pt x="5546" y="32319"/>
                </a:lnTo>
                <a:lnTo>
                  <a:pt x="11564" y="36375"/>
                </a:lnTo>
                <a:lnTo>
                  <a:pt x="18931" y="37862"/>
                </a:lnTo>
                <a:lnTo>
                  <a:pt x="26302" y="36375"/>
                </a:lnTo>
                <a:lnTo>
                  <a:pt x="32319" y="32319"/>
                </a:lnTo>
                <a:lnTo>
                  <a:pt x="36375" y="26302"/>
                </a:lnTo>
                <a:lnTo>
                  <a:pt x="37862" y="18931"/>
                </a:lnTo>
                <a:lnTo>
                  <a:pt x="36375" y="11560"/>
                </a:lnTo>
                <a:lnTo>
                  <a:pt x="32319" y="5543"/>
                </a:lnTo>
                <a:lnTo>
                  <a:pt x="26302" y="1487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bg object 1525"/>
          <p:cNvSpPr/>
          <p:nvPr/>
        </p:nvSpPr>
        <p:spPr>
          <a:xfrm>
            <a:off x="19985896" y="128944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15685" y="0"/>
                </a:lnTo>
                <a:lnTo>
                  <a:pt x="7025" y="0"/>
                </a:lnTo>
                <a:lnTo>
                  <a:pt x="0" y="7025"/>
                </a:lnTo>
                <a:lnTo>
                  <a:pt x="0" y="24355"/>
                </a:lnTo>
                <a:lnTo>
                  <a:pt x="7025" y="31370"/>
                </a:lnTo>
                <a:lnTo>
                  <a:pt x="24344" y="31370"/>
                </a:lnTo>
                <a:lnTo>
                  <a:pt x="31370" y="24355"/>
                </a:lnTo>
                <a:lnTo>
                  <a:pt x="31370" y="7025"/>
                </a:lnTo>
                <a:lnTo>
                  <a:pt x="243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bg object 1526"/>
          <p:cNvSpPr/>
          <p:nvPr/>
        </p:nvSpPr>
        <p:spPr>
          <a:xfrm>
            <a:off x="19901123" y="124267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23517" y="0"/>
                </a:moveTo>
                <a:lnTo>
                  <a:pt x="15151" y="0"/>
                </a:lnTo>
                <a:lnTo>
                  <a:pt x="6785" y="0"/>
                </a:lnTo>
                <a:lnTo>
                  <a:pt x="0" y="6795"/>
                </a:lnTo>
                <a:lnTo>
                  <a:pt x="0" y="23507"/>
                </a:lnTo>
                <a:lnTo>
                  <a:pt x="6785" y="30302"/>
                </a:lnTo>
                <a:lnTo>
                  <a:pt x="2351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bg object 1527"/>
          <p:cNvSpPr/>
          <p:nvPr/>
        </p:nvSpPr>
        <p:spPr>
          <a:xfrm>
            <a:off x="19821498" y="120107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70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bg object 1528"/>
          <p:cNvSpPr/>
          <p:nvPr/>
        </p:nvSpPr>
        <p:spPr>
          <a:xfrm>
            <a:off x="19741331" y="115894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bg object 1529"/>
          <p:cNvSpPr/>
          <p:nvPr/>
        </p:nvSpPr>
        <p:spPr>
          <a:xfrm>
            <a:off x="19655480" y="111110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bg object 1530"/>
          <p:cNvSpPr/>
          <p:nvPr/>
        </p:nvSpPr>
        <p:spPr>
          <a:xfrm>
            <a:off x="19574766" y="10684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bg object 1531"/>
          <p:cNvSpPr/>
          <p:nvPr/>
        </p:nvSpPr>
        <p:spPr>
          <a:xfrm>
            <a:off x="19403877" y="9735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bg object 1532"/>
          <p:cNvSpPr/>
          <p:nvPr/>
        </p:nvSpPr>
        <p:spPr>
          <a:xfrm>
            <a:off x="19318569" y="9262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bg object 1533"/>
          <p:cNvSpPr/>
          <p:nvPr/>
        </p:nvSpPr>
        <p:spPr>
          <a:xfrm>
            <a:off x="19062915" y="7846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bg object 1534"/>
          <p:cNvSpPr/>
          <p:nvPr/>
        </p:nvSpPr>
        <p:spPr>
          <a:xfrm>
            <a:off x="18976799" y="7365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bg object 1535"/>
          <p:cNvSpPr/>
          <p:nvPr/>
        </p:nvSpPr>
        <p:spPr>
          <a:xfrm>
            <a:off x="18891491" y="6893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bg object 1536"/>
          <p:cNvSpPr/>
          <p:nvPr/>
        </p:nvSpPr>
        <p:spPr>
          <a:xfrm>
            <a:off x="18803743" y="6395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76"/>
                </a:lnTo>
                <a:lnTo>
                  <a:pt x="1581" y="7046"/>
                </a:lnTo>
                <a:lnTo>
                  <a:pt x="545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bg object 1537"/>
          <p:cNvSpPr/>
          <p:nvPr/>
        </p:nvSpPr>
        <p:spPr>
          <a:xfrm>
            <a:off x="18635295" y="5471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596" y="0"/>
                </a:lnTo>
                <a:lnTo>
                  <a:pt x="0" y="586"/>
                </a:lnTo>
                <a:lnTo>
                  <a:pt x="0" y="2083"/>
                </a:lnTo>
                <a:lnTo>
                  <a:pt x="596" y="2691"/>
                </a:lnTo>
                <a:lnTo>
                  <a:pt x="209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bg object 1538"/>
          <p:cNvSpPr/>
          <p:nvPr/>
        </p:nvSpPr>
        <p:spPr>
          <a:xfrm>
            <a:off x="17689858" y="1998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25" y="0"/>
                </a:moveTo>
                <a:lnTo>
                  <a:pt x="8397" y="0"/>
                </a:lnTo>
                <a:lnTo>
                  <a:pt x="3769" y="0"/>
                </a:lnTo>
                <a:lnTo>
                  <a:pt x="0" y="3769"/>
                </a:lnTo>
                <a:lnTo>
                  <a:pt x="0" y="13025"/>
                </a:lnTo>
                <a:lnTo>
                  <a:pt x="3769" y="16763"/>
                </a:lnTo>
                <a:lnTo>
                  <a:pt x="1302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bg object 1539"/>
          <p:cNvSpPr/>
          <p:nvPr/>
        </p:nvSpPr>
        <p:spPr>
          <a:xfrm>
            <a:off x="19860121" y="1107115"/>
            <a:ext cx="244475" cy="163830"/>
          </a:xfrm>
          <a:custGeom>
            <a:avLst/>
            <a:gdLst/>
            <a:ahLst/>
            <a:cxnLst/>
            <a:rect l="l" t="t" r="r" b="b"/>
            <a:pathLst>
              <a:path w="244475" h="163830">
                <a:moveTo>
                  <a:pt x="36245" y="18110"/>
                </a:moveTo>
                <a:lnTo>
                  <a:pt x="34823" y="11061"/>
                </a:lnTo>
                <a:lnTo>
                  <a:pt x="30937" y="5308"/>
                </a:lnTo>
                <a:lnTo>
                  <a:pt x="25184" y="1422"/>
                </a:lnTo>
                <a:lnTo>
                  <a:pt x="18122" y="0"/>
                </a:lnTo>
                <a:lnTo>
                  <a:pt x="11074" y="1422"/>
                </a:lnTo>
                <a:lnTo>
                  <a:pt x="5308" y="5308"/>
                </a:lnTo>
                <a:lnTo>
                  <a:pt x="1422" y="11061"/>
                </a:lnTo>
                <a:lnTo>
                  <a:pt x="0" y="18110"/>
                </a:lnTo>
                <a:lnTo>
                  <a:pt x="1422" y="25184"/>
                </a:lnTo>
                <a:lnTo>
                  <a:pt x="5308" y="30949"/>
                </a:lnTo>
                <a:lnTo>
                  <a:pt x="11074" y="34836"/>
                </a:lnTo>
                <a:lnTo>
                  <a:pt x="18122" y="36258"/>
                </a:lnTo>
                <a:lnTo>
                  <a:pt x="25184" y="34836"/>
                </a:lnTo>
                <a:lnTo>
                  <a:pt x="30937" y="30949"/>
                </a:lnTo>
                <a:lnTo>
                  <a:pt x="34823" y="25184"/>
                </a:lnTo>
                <a:lnTo>
                  <a:pt x="36245" y="18110"/>
                </a:lnTo>
                <a:close/>
              </a:path>
              <a:path w="244475" h="163830">
                <a:moveTo>
                  <a:pt x="128320" y="65417"/>
                </a:moveTo>
                <a:lnTo>
                  <a:pt x="126365" y="55740"/>
                </a:lnTo>
                <a:lnTo>
                  <a:pt x="121031" y="47828"/>
                </a:lnTo>
                <a:lnTo>
                  <a:pt x="113118" y="42494"/>
                </a:lnTo>
                <a:lnTo>
                  <a:pt x="103428" y="40538"/>
                </a:lnTo>
                <a:lnTo>
                  <a:pt x="93751" y="42494"/>
                </a:lnTo>
                <a:lnTo>
                  <a:pt x="85839" y="47828"/>
                </a:lnTo>
                <a:lnTo>
                  <a:pt x="80505" y="55740"/>
                </a:lnTo>
                <a:lnTo>
                  <a:pt x="78549" y="65417"/>
                </a:lnTo>
                <a:lnTo>
                  <a:pt x="80505" y="75107"/>
                </a:lnTo>
                <a:lnTo>
                  <a:pt x="85839" y="83019"/>
                </a:lnTo>
                <a:lnTo>
                  <a:pt x="93751" y="88341"/>
                </a:lnTo>
                <a:lnTo>
                  <a:pt x="103428" y="90297"/>
                </a:lnTo>
                <a:lnTo>
                  <a:pt x="113118" y="88341"/>
                </a:lnTo>
                <a:lnTo>
                  <a:pt x="121031" y="83019"/>
                </a:lnTo>
                <a:lnTo>
                  <a:pt x="126365" y="75107"/>
                </a:lnTo>
                <a:lnTo>
                  <a:pt x="128320" y="65417"/>
                </a:lnTo>
                <a:close/>
              </a:path>
              <a:path w="244475" h="163830">
                <a:moveTo>
                  <a:pt x="213360" y="112699"/>
                </a:moveTo>
                <a:lnTo>
                  <a:pt x="211429" y="103111"/>
                </a:lnTo>
                <a:lnTo>
                  <a:pt x="206146" y="95300"/>
                </a:lnTo>
                <a:lnTo>
                  <a:pt x="198323" y="90017"/>
                </a:lnTo>
                <a:lnTo>
                  <a:pt x="188747" y="88087"/>
                </a:lnTo>
                <a:lnTo>
                  <a:pt x="179158" y="90017"/>
                </a:lnTo>
                <a:lnTo>
                  <a:pt x="171335" y="95300"/>
                </a:lnTo>
                <a:lnTo>
                  <a:pt x="166065" y="103111"/>
                </a:lnTo>
                <a:lnTo>
                  <a:pt x="164122" y="112699"/>
                </a:lnTo>
                <a:lnTo>
                  <a:pt x="166065" y="122288"/>
                </a:lnTo>
                <a:lnTo>
                  <a:pt x="171335" y="130111"/>
                </a:lnTo>
                <a:lnTo>
                  <a:pt x="179158" y="135394"/>
                </a:lnTo>
                <a:lnTo>
                  <a:pt x="188747" y="137325"/>
                </a:lnTo>
                <a:lnTo>
                  <a:pt x="198323" y="135394"/>
                </a:lnTo>
                <a:lnTo>
                  <a:pt x="206146" y="130111"/>
                </a:lnTo>
                <a:lnTo>
                  <a:pt x="211429" y="122288"/>
                </a:lnTo>
                <a:lnTo>
                  <a:pt x="213360" y="112699"/>
                </a:lnTo>
                <a:close/>
              </a:path>
              <a:path w="244475" h="163830">
                <a:moveTo>
                  <a:pt x="243967" y="156248"/>
                </a:moveTo>
                <a:lnTo>
                  <a:pt x="243217" y="159994"/>
                </a:lnTo>
                <a:lnTo>
                  <a:pt x="243967" y="163741"/>
                </a:lnTo>
                <a:lnTo>
                  <a:pt x="243967" y="15624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bg object 1540"/>
          <p:cNvSpPr/>
          <p:nvPr/>
        </p:nvSpPr>
        <p:spPr>
          <a:xfrm>
            <a:off x="19784283" y="10693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4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4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bg object 1541"/>
          <p:cNvSpPr/>
          <p:nvPr/>
        </p:nvSpPr>
        <p:spPr>
          <a:xfrm>
            <a:off x="19700064" y="102309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51" y="11758"/>
                </a:lnTo>
                <a:lnTo>
                  <a:pt x="1515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bg object 1542"/>
          <p:cNvSpPr/>
          <p:nvPr/>
        </p:nvSpPr>
        <p:spPr>
          <a:xfrm>
            <a:off x="19609617" y="97065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27" y="0"/>
                </a:moveTo>
                <a:lnTo>
                  <a:pt x="12711" y="0"/>
                </a:lnTo>
                <a:lnTo>
                  <a:pt x="5685" y="0"/>
                </a:lnTo>
                <a:lnTo>
                  <a:pt x="0" y="5696"/>
                </a:lnTo>
                <a:lnTo>
                  <a:pt x="0" y="19748"/>
                </a:lnTo>
                <a:lnTo>
                  <a:pt x="5685" y="25444"/>
                </a:lnTo>
                <a:lnTo>
                  <a:pt x="19727" y="25444"/>
                </a:lnTo>
                <a:lnTo>
                  <a:pt x="25423" y="19748"/>
                </a:lnTo>
                <a:lnTo>
                  <a:pt x="25423" y="5696"/>
                </a:lnTo>
                <a:lnTo>
                  <a:pt x="19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bg object 1543"/>
          <p:cNvSpPr/>
          <p:nvPr/>
        </p:nvSpPr>
        <p:spPr>
          <a:xfrm>
            <a:off x="19535666" y="9347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bg object 1544"/>
          <p:cNvSpPr/>
          <p:nvPr/>
        </p:nvSpPr>
        <p:spPr>
          <a:xfrm>
            <a:off x="19443321" y="88042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38"/>
                </a:lnTo>
                <a:lnTo>
                  <a:pt x="0" y="13004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04"/>
                </a:lnTo>
                <a:lnTo>
                  <a:pt x="16774" y="3738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bg object 1545"/>
          <p:cNvSpPr/>
          <p:nvPr/>
        </p:nvSpPr>
        <p:spPr>
          <a:xfrm>
            <a:off x="19360453" y="8355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bg object 1546"/>
          <p:cNvSpPr/>
          <p:nvPr/>
        </p:nvSpPr>
        <p:spPr>
          <a:xfrm>
            <a:off x="19195510" y="7466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bg object 1547"/>
          <p:cNvSpPr/>
          <p:nvPr/>
        </p:nvSpPr>
        <p:spPr>
          <a:xfrm>
            <a:off x="19108852" y="6980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bg object 1548"/>
          <p:cNvSpPr/>
          <p:nvPr/>
        </p:nvSpPr>
        <p:spPr>
          <a:xfrm>
            <a:off x="19012453" y="6396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96"/>
                </a:lnTo>
                <a:lnTo>
                  <a:pt x="0" y="19748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48"/>
                </a:lnTo>
                <a:lnTo>
                  <a:pt x="25423" y="5696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bg object 1549"/>
          <p:cNvSpPr/>
          <p:nvPr/>
        </p:nvSpPr>
        <p:spPr>
          <a:xfrm>
            <a:off x="18927145" y="59237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75"/>
                </a:lnTo>
                <a:lnTo>
                  <a:pt x="0" y="19716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16"/>
                </a:lnTo>
                <a:lnTo>
                  <a:pt x="25423" y="5675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bg object 1550"/>
          <p:cNvSpPr/>
          <p:nvPr/>
        </p:nvSpPr>
        <p:spPr>
          <a:xfrm>
            <a:off x="18852926" y="5561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bg object 1551"/>
          <p:cNvSpPr/>
          <p:nvPr/>
        </p:nvSpPr>
        <p:spPr>
          <a:xfrm>
            <a:off x="18767617" y="508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13"/>
                </a:lnTo>
                <a:lnTo>
                  <a:pt x="722" y="3225"/>
                </a:lnTo>
                <a:lnTo>
                  <a:pt x="2523" y="3225"/>
                </a:lnTo>
                <a:lnTo>
                  <a:pt x="3245" y="251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bg object 1552"/>
          <p:cNvSpPr/>
          <p:nvPr/>
        </p:nvSpPr>
        <p:spPr>
          <a:xfrm>
            <a:off x="18682034" y="4613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bg object 1553"/>
          <p:cNvSpPr/>
          <p:nvPr/>
        </p:nvSpPr>
        <p:spPr>
          <a:xfrm>
            <a:off x="17907232" y="287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52" y="0"/>
                </a:moveTo>
                <a:lnTo>
                  <a:pt x="8921" y="0"/>
                </a:lnTo>
                <a:lnTo>
                  <a:pt x="3989" y="0"/>
                </a:lnTo>
                <a:lnTo>
                  <a:pt x="0" y="3999"/>
                </a:lnTo>
                <a:lnTo>
                  <a:pt x="0" y="13842"/>
                </a:lnTo>
                <a:lnTo>
                  <a:pt x="3989" y="17831"/>
                </a:lnTo>
                <a:lnTo>
                  <a:pt x="13852" y="17831"/>
                </a:lnTo>
                <a:lnTo>
                  <a:pt x="17842" y="13842"/>
                </a:lnTo>
                <a:lnTo>
                  <a:pt x="17842" y="3999"/>
                </a:lnTo>
                <a:lnTo>
                  <a:pt x="138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bg object 1554"/>
          <p:cNvSpPr/>
          <p:nvPr/>
        </p:nvSpPr>
        <p:spPr>
          <a:xfrm>
            <a:off x="17814056" y="0"/>
            <a:ext cx="33655" cy="7620"/>
          </a:xfrm>
          <a:custGeom>
            <a:avLst/>
            <a:gdLst/>
            <a:ahLst/>
            <a:cxnLst/>
            <a:rect l="l" t="t" r="r" b="b"/>
            <a:pathLst>
              <a:path w="33655" h="7620">
                <a:moveTo>
                  <a:pt x="33579" y="0"/>
                </a:moveTo>
                <a:lnTo>
                  <a:pt x="0" y="0"/>
                </a:lnTo>
                <a:lnTo>
                  <a:pt x="7376" y="7386"/>
                </a:lnTo>
                <a:lnTo>
                  <a:pt x="26203" y="7386"/>
                </a:lnTo>
                <a:lnTo>
                  <a:pt x="335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bg object 1555"/>
          <p:cNvSpPr/>
          <p:nvPr/>
        </p:nvSpPr>
        <p:spPr>
          <a:xfrm>
            <a:off x="20077498" y="1115838"/>
            <a:ext cx="26670" cy="37465"/>
          </a:xfrm>
          <a:custGeom>
            <a:avLst/>
            <a:gdLst/>
            <a:ahLst/>
            <a:cxnLst/>
            <a:rect l="l" t="t" r="r" b="b"/>
            <a:pathLst>
              <a:path w="26669" h="37465">
                <a:moveTo>
                  <a:pt x="18659" y="0"/>
                </a:moveTo>
                <a:lnTo>
                  <a:pt x="11396" y="1469"/>
                </a:lnTo>
                <a:lnTo>
                  <a:pt x="5465" y="5476"/>
                </a:lnTo>
                <a:lnTo>
                  <a:pt x="1466" y="11414"/>
                </a:lnTo>
                <a:lnTo>
                  <a:pt x="0" y="18680"/>
                </a:lnTo>
                <a:lnTo>
                  <a:pt x="1466" y="25940"/>
                </a:lnTo>
                <a:lnTo>
                  <a:pt x="5465" y="31868"/>
                </a:lnTo>
                <a:lnTo>
                  <a:pt x="11396" y="35863"/>
                </a:lnTo>
                <a:lnTo>
                  <a:pt x="18659" y="37328"/>
                </a:lnTo>
                <a:lnTo>
                  <a:pt x="25921" y="35863"/>
                </a:lnTo>
                <a:lnTo>
                  <a:pt x="26601" y="35405"/>
                </a:lnTo>
                <a:lnTo>
                  <a:pt x="26601" y="1929"/>
                </a:lnTo>
                <a:lnTo>
                  <a:pt x="25921" y="1469"/>
                </a:lnTo>
                <a:lnTo>
                  <a:pt x="18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bg object 1556"/>
          <p:cNvSpPr/>
          <p:nvPr/>
        </p:nvSpPr>
        <p:spPr>
          <a:xfrm>
            <a:off x="19997320" y="1073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62" y="0"/>
                </a:lnTo>
                <a:lnTo>
                  <a:pt x="0" y="6052"/>
                </a:lnTo>
                <a:lnTo>
                  <a:pt x="0" y="20994"/>
                </a:lnTo>
                <a:lnTo>
                  <a:pt x="606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bg object 1557"/>
          <p:cNvSpPr/>
          <p:nvPr/>
        </p:nvSpPr>
        <p:spPr>
          <a:xfrm>
            <a:off x="19915801" y="103019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4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bg object 1558"/>
          <p:cNvSpPr/>
          <p:nvPr/>
        </p:nvSpPr>
        <p:spPr>
          <a:xfrm>
            <a:off x="19833195" y="98561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bg object 1559"/>
          <p:cNvSpPr/>
          <p:nvPr/>
        </p:nvSpPr>
        <p:spPr>
          <a:xfrm>
            <a:off x="19748158" y="93859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512"/>
                </a:lnTo>
                <a:lnTo>
                  <a:pt x="3026" y="13538"/>
                </a:lnTo>
                <a:lnTo>
                  <a:pt x="10502" y="13538"/>
                </a:lnTo>
                <a:lnTo>
                  <a:pt x="13528" y="10512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bg object 1560"/>
          <p:cNvSpPr/>
          <p:nvPr/>
        </p:nvSpPr>
        <p:spPr>
          <a:xfrm>
            <a:off x="19659874" y="88834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5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bg object 1561"/>
          <p:cNvSpPr/>
          <p:nvPr/>
        </p:nvSpPr>
        <p:spPr>
          <a:xfrm>
            <a:off x="19579164" y="8456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bg object 1562"/>
          <p:cNvSpPr/>
          <p:nvPr/>
        </p:nvSpPr>
        <p:spPr>
          <a:xfrm>
            <a:off x="19489258" y="79376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bg object 1563"/>
          <p:cNvSpPr/>
          <p:nvPr/>
        </p:nvSpPr>
        <p:spPr>
          <a:xfrm>
            <a:off x="19392317" y="73483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71" y="0"/>
                </a:moveTo>
                <a:lnTo>
                  <a:pt x="13053" y="1679"/>
                </a:lnTo>
                <a:lnTo>
                  <a:pt x="6260" y="6260"/>
                </a:lnTo>
                <a:lnTo>
                  <a:pt x="1679" y="13053"/>
                </a:lnTo>
                <a:lnTo>
                  <a:pt x="0" y="21371"/>
                </a:lnTo>
                <a:lnTo>
                  <a:pt x="1679" y="29693"/>
                </a:lnTo>
                <a:lnTo>
                  <a:pt x="6260" y="36485"/>
                </a:lnTo>
                <a:lnTo>
                  <a:pt x="13053" y="41063"/>
                </a:lnTo>
                <a:lnTo>
                  <a:pt x="21371" y="42742"/>
                </a:lnTo>
                <a:lnTo>
                  <a:pt x="29688" y="41063"/>
                </a:lnTo>
                <a:lnTo>
                  <a:pt x="36481" y="36485"/>
                </a:lnTo>
                <a:lnTo>
                  <a:pt x="41062" y="29693"/>
                </a:lnTo>
                <a:lnTo>
                  <a:pt x="42742" y="21371"/>
                </a:lnTo>
                <a:lnTo>
                  <a:pt x="41062" y="13053"/>
                </a:lnTo>
                <a:lnTo>
                  <a:pt x="36481" y="6260"/>
                </a:lnTo>
                <a:lnTo>
                  <a:pt x="29688" y="1679"/>
                </a:lnTo>
                <a:lnTo>
                  <a:pt x="2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bg object 1564"/>
          <p:cNvSpPr/>
          <p:nvPr/>
        </p:nvSpPr>
        <p:spPr>
          <a:xfrm>
            <a:off x="19328108" y="7086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bg object 1565"/>
          <p:cNvSpPr/>
          <p:nvPr/>
        </p:nvSpPr>
        <p:spPr>
          <a:xfrm>
            <a:off x="19238475" y="65702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30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bg object 1566"/>
          <p:cNvSpPr/>
          <p:nvPr/>
        </p:nvSpPr>
        <p:spPr>
          <a:xfrm>
            <a:off x="19146127" y="6027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11633" y="0"/>
                </a:lnTo>
                <a:lnTo>
                  <a:pt x="5214" y="0"/>
                </a:lnTo>
                <a:lnTo>
                  <a:pt x="0" y="5214"/>
                </a:lnTo>
                <a:lnTo>
                  <a:pt x="0" y="18062"/>
                </a:lnTo>
                <a:lnTo>
                  <a:pt x="5214" y="23276"/>
                </a:lnTo>
                <a:lnTo>
                  <a:pt x="18062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bg object 1567"/>
          <p:cNvSpPr/>
          <p:nvPr/>
        </p:nvSpPr>
        <p:spPr>
          <a:xfrm>
            <a:off x="19053250" y="54784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03" y="0"/>
                </a:moveTo>
                <a:lnTo>
                  <a:pt x="11728" y="1509"/>
                </a:lnTo>
                <a:lnTo>
                  <a:pt x="5624" y="5625"/>
                </a:lnTo>
                <a:lnTo>
                  <a:pt x="1508" y="11732"/>
                </a:lnTo>
                <a:lnTo>
                  <a:pt x="0" y="19214"/>
                </a:lnTo>
                <a:lnTo>
                  <a:pt x="1508" y="26689"/>
                </a:lnTo>
                <a:lnTo>
                  <a:pt x="5624" y="32793"/>
                </a:lnTo>
                <a:lnTo>
                  <a:pt x="11728" y="36908"/>
                </a:lnTo>
                <a:lnTo>
                  <a:pt x="19203" y="38417"/>
                </a:lnTo>
                <a:lnTo>
                  <a:pt x="26678" y="36908"/>
                </a:lnTo>
                <a:lnTo>
                  <a:pt x="32783" y="32793"/>
                </a:lnTo>
                <a:lnTo>
                  <a:pt x="36898" y="26689"/>
                </a:lnTo>
                <a:lnTo>
                  <a:pt x="38407" y="19214"/>
                </a:lnTo>
                <a:lnTo>
                  <a:pt x="36898" y="11732"/>
                </a:lnTo>
                <a:lnTo>
                  <a:pt x="32783" y="5625"/>
                </a:lnTo>
                <a:lnTo>
                  <a:pt x="26678" y="1509"/>
                </a:lnTo>
                <a:lnTo>
                  <a:pt x="192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bg object 1568"/>
          <p:cNvSpPr/>
          <p:nvPr/>
        </p:nvSpPr>
        <p:spPr>
          <a:xfrm>
            <a:off x="18974976" y="50759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99"/>
                </a:lnTo>
                <a:lnTo>
                  <a:pt x="5444" y="24355"/>
                </a:lnTo>
                <a:lnTo>
                  <a:pt x="18889" y="24355"/>
                </a:lnTo>
                <a:lnTo>
                  <a:pt x="24334" y="1889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bg object 1569"/>
          <p:cNvSpPr/>
          <p:nvPr/>
        </p:nvSpPr>
        <p:spPr>
          <a:xfrm>
            <a:off x="18811932" y="4205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bg object 1570"/>
          <p:cNvSpPr/>
          <p:nvPr/>
        </p:nvSpPr>
        <p:spPr>
          <a:xfrm>
            <a:off x="18724726" y="37141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bg object 1571"/>
          <p:cNvSpPr/>
          <p:nvPr/>
        </p:nvSpPr>
        <p:spPr>
          <a:xfrm>
            <a:off x="18045506" y="0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491" y="0"/>
                </a:moveTo>
                <a:lnTo>
                  <a:pt x="0" y="0"/>
                </a:lnTo>
                <a:lnTo>
                  <a:pt x="0" y="1403"/>
                </a:lnTo>
                <a:lnTo>
                  <a:pt x="1455" y="2859"/>
                </a:lnTo>
                <a:lnTo>
                  <a:pt x="5036" y="2859"/>
                </a:lnTo>
                <a:lnTo>
                  <a:pt x="6491" y="1403"/>
                </a:lnTo>
                <a:lnTo>
                  <a:pt x="6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bg object 1572"/>
          <p:cNvSpPr/>
          <p:nvPr/>
        </p:nvSpPr>
        <p:spPr>
          <a:xfrm>
            <a:off x="20052996" y="9967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bg object 1573"/>
          <p:cNvSpPr/>
          <p:nvPr/>
        </p:nvSpPr>
        <p:spPr>
          <a:xfrm>
            <a:off x="19969035" y="95083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bg object 1574"/>
          <p:cNvSpPr/>
          <p:nvPr/>
        </p:nvSpPr>
        <p:spPr>
          <a:xfrm>
            <a:off x="19884000" y="90381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46"/>
                </a:lnTo>
                <a:lnTo>
                  <a:pt x="5465" y="7046"/>
                </a:lnTo>
                <a:lnTo>
                  <a:pt x="7036" y="5465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bg object 1575"/>
          <p:cNvSpPr/>
          <p:nvPr/>
        </p:nvSpPr>
        <p:spPr>
          <a:xfrm>
            <a:off x="19797341" y="85518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59"/>
                </a:lnTo>
                <a:lnTo>
                  <a:pt x="2177" y="9716"/>
                </a:lnTo>
                <a:lnTo>
                  <a:pt x="7559" y="9716"/>
                </a:lnTo>
                <a:lnTo>
                  <a:pt x="9737" y="7559"/>
                </a:lnTo>
                <a:lnTo>
                  <a:pt x="9737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bg object 1576"/>
          <p:cNvSpPr/>
          <p:nvPr/>
        </p:nvSpPr>
        <p:spPr>
          <a:xfrm>
            <a:off x="19709330" y="805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82" y="0"/>
                </a:lnTo>
                <a:lnTo>
                  <a:pt x="0" y="3382"/>
                </a:lnTo>
                <a:lnTo>
                  <a:pt x="0" y="11758"/>
                </a:lnTo>
                <a:lnTo>
                  <a:pt x="338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bg object 1577"/>
          <p:cNvSpPr/>
          <p:nvPr/>
        </p:nvSpPr>
        <p:spPr>
          <a:xfrm>
            <a:off x="19628617" y="7624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bg object 1578"/>
          <p:cNvSpPr/>
          <p:nvPr/>
        </p:nvSpPr>
        <p:spPr>
          <a:xfrm>
            <a:off x="19540872" y="71277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bg object 1579"/>
          <p:cNvSpPr/>
          <p:nvPr/>
        </p:nvSpPr>
        <p:spPr>
          <a:xfrm>
            <a:off x="19438525" y="6484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449" y="0"/>
                </a:moveTo>
                <a:lnTo>
                  <a:pt x="13711" y="1764"/>
                </a:lnTo>
                <a:lnTo>
                  <a:pt x="6575" y="6574"/>
                </a:lnTo>
                <a:lnTo>
                  <a:pt x="1764" y="13707"/>
                </a:lnTo>
                <a:lnTo>
                  <a:pt x="0" y="22439"/>
                </a:lnTo>
                <a:lnTo>
                  <a:pt x="1764" y="31175"/>
                </a:lnTo>
                <a:lnTo>
                  <a:pt x="6575" y="38307"/>
                </a:lnTo>
                <a:lnTo>
                  <a:pt x="13711" y="43115"/>
                </a:lnTo>
                <a:lnTo>
                  <a:pt x="22449" y="44878"/>
                </a:lnTo>
                <a:lnTo>
                  <a:pt x="31187" y="43115"/>
                </a:lnTo>
                <a:lnTo>
                  <a:pt x="38323" y="38307"/>
                </a:lnTo>
                <a:lnTo>
                  <a:pt x="43134" y="31175"/>
                </a:lnTo>
                <a:lnTo>
                  <a:pt x="44899" y="22439"/>
                </a:lnTo>
                <a:lnTo>
                  <a:pt x="43134" y="13707"/>
                </a:lnTo>
                <a:lnTo>
                  <a:pt x="38323" y="6574"/>
                </a:lnTo>
                <a:lnTo>
                  <a:pt x="31187" y="1764"/>
                </a:lnTo>
                <a:lnTo>
                  <a:pt x="22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bg object 1580"/>
          <p:cNvSpPr/>
          <p:nvPr/>
        </p:nvSpPr>
        <p:spPr>
          <a:xfrm>
            <a:off x="19371874" y="61982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84" y="0"/>
                </a:moveTo>
                <a:lnTo>
                  <a:pt x="3790" y="0"/>
                </a:lnTo>
                <a:lnTo>
                  <a:pt x="1706" y="0"/>
                </a:lnTo>
                <a:lnTo>
                  <a:pt x="0" y="1675"/>
                </a:lnTo>
                <a:lnTo>
                  <a:pt x="0" y="5874"/>
                </a:lnTo>
                <a:lnTo>
                  <a:pt x="170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bg object 1581"/>
          <p:cNvSpPr/>
          <p:nvPr/>
        </p:nvSpPr>
        <p:spPr>
          <a:xfrm>
            <a:off x="19273322" y="559296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26449" y="0"/>
                </a:moveTo>
                <a:lnTo>
                  <a:pt x="17036" y="0"/>
                </a:lnTo>
                <a:lnTo>
                  <a:pt x="7622" y="0"/>
                </a:lnTo>
                <a:lnTo>
                  <a:pt x="0" y="7612"/>
                </a:lnTo>
                <a:lnTo>
                  <a:pt x="0" y="26438"/>
                </a:lnTo>
                <a:lnTo>
                  <a:pt x="7622" y="34072"/>
                </a:lnTo>
                <a:lnTo>
                  <a:pt x="26449" y="34072"/>
                </a:lnTo>
                <a:lnTo>
                  <a:pt x="34072" y="26438"/>
                </a:lnTo>
                <a:lnTo>
                  <a:pt x="34072" y="7612"/>
                </a:lnTo>
                <a:lnTo>
                  <a:pt x="26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bg object 1582"/>
          <p:cNvSpPr/>
          <p:nvPr/>
        </p:nvSpPr>
        <p:spPr>
          <a:xfrm>
            <a:off x="19195039" y="5190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502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502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bg object 1583"/>
          <p:cNvSpPr/>
          <p:nvPr/>
        </p:nvSpPr>
        <p:spPr>
          <a:xfrm>
            <a:off x="19111624" y="4736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bg object 1584"/>
          <p:cNvSpPr/>
          <p:nvPr/>
        </p:nvSpPr>
        <p:spPr>
          <a:xfrm>
            <a:off x="19032264" y="4323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bg object 1585"/>
          <p:cNvSpPr/>
          <p:nvPr/>
        </p:nvSpPr>
        <p:spPr>
          <a:xfrm>
            <a:off x="18860841" y="33691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bg object 1586"/>
          <p:cNvSpPr/>
          <p:nvPr/>
        </p:nvSpPr>
        <p:spPr>
          <a:xfrm>
            <a:off x="18773909" y="28800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3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3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bg object 1587"/>
          <p:cNvSpPr/>
          <p:nvPr/>
        </p:nvSpPr>
        <p:spPr>
          <a:xfrm>
            <a:off x="18684811" y="23691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69"/>
                </a:lnTo>
                <a:lnTo>
                  <a:pt x="0" y="13025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bg object 1588"/>
          <p:cNvSpPr/>
          <p:nvPr/>
        </p:nvSpPr>
        <p:spPr>
          <a:xfrm>
            <a:off x="18250425" y="0"/>
            <a:ext cx="33020" cy="25400"/>
          </a:xfrm>
          <a:custGeom>
            <a:avLst/>
            <a:gdLst/>
            <a:ahLst/>
            <a:cxnLst/>
            <a:rect l="l" t="t" r="r" b="b"/>
            <a:pathLst>
              <a:path w="33019" h="25400">
                <a:moveTo>
                  <a:pt x="32459" y="0"/>
                </a:moveTo>
                <a:lnTo>
                  <a:pt x="0" y="0"/>
                </a:lnTo>
                <a:lnTo>
                  <a:pt x="0" y="17845"/>
                </a:lnTo>
                <a:lnTo>
                  <a:pt x="7266" y="25091"/>
                </a:lnTo>
                <a:lnTo>
                  <a:pt x="25192" y="25091"/>
                </a:lnTo>
                <a:lnTo>
                  <a:pt x="32459" y="17845"/>
                </a:lnTo>
                <a:lnTo>
                  <a:pt x="324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bg object 1589"/>
          <p:cNvSpPr/>
          <p:nvPr/>
        </p:nvSpPr>
        <p:spPr>
          <a:xfrm>
            <a:off x="19933454" y="8206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bg object 1590"/>
          <p:cNvSpPr/>
          <p:nvPr/>
        </p:nvSpPr>
        <p:spPr>
          <a:xfrm>
            <a:off x="19847067" y="77231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bg object 1591"/>
          <p:cNvSpPr/>
          <p:nvPr/>
        </p:nvSpPr>
        <p:spPr>
          <a:xfrm>
            <a:off x="19760127" y="7233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bg object 1592"/>
          <p:cNvSpPr/>
          <p:nvPr/>
        </p:nvSpPr>
        <p:spPr>
          <a:xfrm>
            <a:off x="19663737" y="665016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507" y="0"/>
                </a:moveTo>
                <a:lnTo>
                  <a:pt x="15140" y="0"/>
                </a:lnTo>
                <a:lnTo>
                  <a:pt x="6774" y="0"/>
                </a:lnTo>
                <a:lnTo>
                  <a:pt x="0" y="6795"/>
                </a:lnTo>
                <a:lnTo>
                  <a:pt x="0" y="23507"/>
                </a:lnTo>
                <a:lnTo>
                  <a:pt x="6774" y="30302"/>
                </a:lnTo>
                <a:lnTo>
                  <a:pt x="2350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bg object 1593"/>
          <p:cNvSpPr/>
          <p:nvPr/>
        </p:nvSpPr>
        <p:spPr>
          <a:xfrm>
            <a:off x="19573560" y="61285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2" y="38448"/>
                </a:lnTo>
                <a:lnTo>
                  <a:pt x="34166" y="34162"/>
                </a:lnTo>
                <a:lnTo>
                  <a:pt x="38456" y="27805"/>
                </a:lnTo>
                <a:lnTo>
                  <a:pt x="40030" y="20020"/>
                </a:lnTo>
                <a:lnTo>
                  <a:pt x="38456" y="12222"/>
                </a:lnTo>
                <a:lnTo>
                  <a:pt x="34166" y="5859"/>
                </a:lnTo>
                <a:lnTo>
                  <a:pt x="27802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bg object 1594"/>
          <p:cNvSpPr/>
          <p:nvPr/>
        </p:nvSpPr>
        <p:spPr>
          <a:xfrm>
            <a:off x="19488514" y="5658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748" y="0"/>
                </a:moveTo>
                <a:lnTo>
                  <a:pt x="12063" y="1554"/>
                </a:lnTo>
                <a:lnTo>
                  <a:pt x="5786" y="5790"/>
                </a:lnTo>
                <a:lnTo>
                  <a:pt x="1552" y="12068"/>
                </a:lnTo>
                <a:lnTo>
                  <a:pt x="0" y="19748"/>
                </a:lnTo>
                <a:lnTo>
                  <a:pt x="1552" y="27435"/>
                </a:lnTo>
                <a:lnTo>
                  <a:pt x="5786" y="33708"/>
                </a:lnTo>
                <a:lnTo>
                  <a:pt x="12063" y="37936"/>
                </a:lnTo>
                <a:lnTo>
                  <a:pt x="19748" y="39485"/>
                </a:lnTo>
                <a:lnTo>
                  <a:pt x="27432" y="37936"/>
                </a:lnTo>
                <a:lnTo>
                  <a:pt x="33709" y="33708"/>
                </a:lnTo>
                <a:lnTo>
                  <a:pt x="37943" y="27435"/>
                </a:lnTo>
                <a:lnTo>
                  <a:pt x="39496" y="19748"/>
                </a:lnTo>
                <a:lnTo>
                  <a:pt x="37943" y="12068"/>
                </a:lnTo>
                <a:lnTo>
                  <a:pt x="33709" y="5790"/>
                </a:lnTo>
                <a:lnTo>
                  <a:pt x="27432" y="1554"/>
                </a:lnTo>
                <a:lnTo>
                  <a:pt x="19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bg object 1595"/>
          <p:cNvSpPr/>
          <p:nvPr/>
        </p:nvSpPr>
        <p:spPr>
          <a:xfrm>
            <a:off x="19415111" y="53046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bg object 1596"/>
          <p:cNvSpPr/>
          <p:nvPr/>
        </p:nvSpPr>
        <p:spPr>
          <a:xfrm>
            <a:off x="19324127" y="4774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0994" y="0"/>
                </a:moveTo>
                <a:lnTo>
                  <a:pt x="13517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46" y="20994"/>
                </a:lnTo>
                <a:lnTo>
                  <a:pt x="2704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bg object 1597"/>
          <p:cNvSpPr/>
          <p:nvPr/>
        </p:nvSpPr>
        <p:spPr>
          <a:xfrm>
            <a:off x="19241792" y="43316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11" y="0"/>
                </a:lnTo>
                <a:lnTo>
                  <a:pt x="0" y="4732"/>
                </a:lnTo>
                <a:lnTo>
                  <a:pt x="0" y="16386"/>
                </a:lnTo>
                <a:lnTo>
                  <a:pt x="4711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bg object 1598"/>
          <p:cNvSpPr/>
          <p:nvPr/>
        </p:nvSpPr>
        <p:spPr>
          <a:xfrm>
            <a:off x="19162431" y="3918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30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bg object 1599"/>
          <p:cNvSpPr/>
          <p:nvPr/>
        </p:nvSpPr>
        <p:spPr>
          <a:xfrm>
            <a:off x="19080367" y="3478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bg object 1600"/>
          <p:cNvSpPr/>
          <p:nvPr/>
        </p:nvSpPr>
        <p:spPr>
          <a:xfrm>
            <a:off x="18996139" y="3015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bg object 1601"/>
          <p:cNvSpPr/>
          <p:nvPr/>
        </p:nvSpPr>
        <p:spPr>
          <a:xfrm>
            <a:off x="18811730" y="19322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282"/>
                </a:lnTo>
                <a:lnTo>
                  <a:pt x="0" y="21831"/>
                </a:lnTo>
                <a:lnTo>
                  <a:pt x="6293" y="28114"/>
                </a:lnTo>
                <a:lnTo>
                  <a:pt x="21831" y="28114"/>
                </a:lnTo>
                <a:lnTo>
                  <a:pt x="28124" y="21831"/>
                </a:lnTo>
                <a:lnTo>
                  <a:pt x="28124" y="6282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bg object 1602"/>
          <p:cNvSpPr/>
          <p:nvPr/>
        </p:nvSpPr>
        <p:spPr>
          <a:xfrm>
            <a:off x="18723176" y="14269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68" y="0"/>
                </a:moveTo>
                <a:lnTo>
                  <a:pt x="17308" y="0"/>
                </a:lnTo>
                <a:lnTo>
                  <a:pt x="7748" y="0"/>
                </a:lnTo>
                <a:lnTo>
                  <a:pt x="0" y="7737"/>
                </a:lnTo>
                <a:lnTo>
                  <a:pt x="0" y="26868"/>
                </a:lnTo>
                <a:lnTo>
                  <a:pt x="7748" y="34606"/>
                </a:lnTo>
                <a:lnTo>
                  <a:pt x="26868" y="34606"/>
                </a:lnTo>
                <a:lnTo>
                  <a:pt x="34616" y="26868"/>
                </a:lnTo>
                <a:lnTo>
                  <a:pt x="34616" y="7737"/>
                </a:lnTo>
                <a:lnTo>
                  <a:pt x="26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bg object 1603"/>
          <p:cNvSpPr/>
          <p:nvPr/>
        </p:nvSpPr>
        <p:spPr>
          <a:xfrm>
            <a:off x="18482392" y="1598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bg object 1604"/>
          <p:cNvSpPr/>
          <p:nvPr/>
        </p:nvSpPr>
        <p:spPr>
          <a:xfrm>
            <a:off x="20059285" y="77590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12"/>
                </a:lnTo>
                <a:lnTo>
                  <a:pt x="0" y="12596"/>
                </a:lnTo>
                <a:lnTo>
                  <a:pt x="3633" y="16208"/>
                </a:lnTo>
                <a:lnTo>
                  <a:pt x="12596" y="16208"/>
                </a:lnTo>
                <a:lnTo>
                  <a:pt x="16229" y="12596"/>
                </a:lnTo>
                <a:lnTo>
                  <a:pt x="16229" y="3612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bg object 1605"/>
          <p:cNvSpPr/>
          <p:nvPr/>
        </p:nvSpPr>
        <p:spPr>
          <a:xfrm>
            <a:off x="19964240" y="71885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716" y="0"/>
                </a:moveTo>
                <a:lnTo>
                  <a:pt x="17852" y="0"/>
                </a:lnTo>
                <a:lnTo>
                  <a:pt x="7989" y="0"/>
                </a:lnTo>
                <a:lnTo>
                  <a:pt x="0" y="7989"/>
                </a:lnTo>
                <a:lnTo>
                  <a:pt x="0" y="27705"/>
                </a:lnTo>
                <a:lnTo>
                  <a:pt x="7989" y="35726"/>
                </a:lnTo>
                <a:lnTo>
                  <a:pt x="27716" y="35726"/>
                </a:lnTo>
                <a:lnTo>
                  <a:pt x="35705" y="27705"/>
                </a:lnTo>
                <a:lnTo>
                  <a:pt x="35705" y="7989"/>
                </a:lnTo>
                <a:lnTo>
                  <a:pt x="277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bg object 1606"/>
          <p:cNvSpPr/>
          <p:nvPr/>
        </p:nvSpPr>
        <p:spPr>
          <a:xfrm>
            <a:off x="19884879" y="6775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481" y="0"/>
                </a:moveTo>
                <a:lnTo>
                  <a:pt x="11905" y="0"/>
                </a:lnTo>
                <a:lnTo>
                  <a:pt x="5329" y="0"/>
                </a:lnTo>
                <a:lnTo>
                  <a:pt x="0" y="5319"/>
                </a:lnTo>
                <a:lnTo>
                  <a:pt x="0" y="18470"/>
                </a:lnTo>
                <a:lnTo>
                  <a:pt x="5329" y="23789"/>
                </a:lnTo>
                <a:lnTo>
                  <a:pt x="18481" y="23789"/>
                </a:lnTo>
                <a:lnTo>
                  <a:pt x="23800" y="18470"/>
                </a:lnTo>
                <a:lnTo>
                  <a:pt x="23800" y="5319"/>
                </a:lnTo>
                <a:lnTo>
                  <a:pt x="18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bg object 1607"/>
          <p:cNvSpPr/>
          <p:nvPr/>
        </p:nvSpPr>
        <p:spPr>
          <a:xfrm>
            <a:off x="19797413" y="62807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313"/>
                </a:lnTo>
                <a:lnTo>
                  <a:pt x="0" y="21831"/>
                </a:lnTo>
                <a:lnTo>
                  <a:pt x="6293" y="28145"/>
                </a:lnTo>
                <a:lnTo>
                  <a:pt x="21831" y="28145"/>
                </a:lnTo>
                <a:lnTo>
                  <a:pt x="28124" y="21831"/>
                </a:lnTo>
                <a:lnTo>
                  <a:pt x="28124" y="6313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bg object 1608"/>
          <p:cNvSpPr/>
          <p:nvPr/>
        </p:nvSpPr>
        <p:spPr>
          <a:xfrm>
            <a:off x="19615430" y="522153"/>
            <a:ext cx="130810" cy="92710"/>
          </a:xfrm>
          <a:custGeom>
            <a:avLst/>
            <a:gdLst/>
            <a:ahLst/>
            <a:cxnLst/>
            <a:rect l="l" t="t" r="r" b="b"/>
            <a:pathLst>
              <a:path w="130809" h="92709">
                <a:moveTo>
                  <a:pt x="50850" y="25425"/>
                </a:moveTo>
                <a:lnTo>
                  <a:pt x="48844" y="15519"/>
                </a:lnTo>
                <a:lnTo>
                  <a:pt x="43395" y="7442"/>
                </a:lnTo>
                <a:lnTo>
                  <a:pt x="35318" y="1993"/>
                </a:lnTo>
                <a:lnTo>
                  <a:pt x="25425" y="0"/>
                </a:lnTo>
                <a:lnTo>
                  <a:pt x="15519" y="1993"/>
                </a:lnTo>
                <a:lnTo>
                  <a:pt x="7442" y="7442"/>
                </a:lnTo>
                <a:lnTo>
                  <a:pt x="1993" y="15519"/>
                </a:lnTo>
                <a:lnTo>
                  <a:pt x="0" y="25425"/>
                </a:lnTo>
                <a:lnTo>
                  <a:pt x="1993" y="35318"/>
                </a:lnTo>
                <a:lnTo>
                  <a:pt x="7442" y="43395"/>
                </a:lnTo>
                <a:lnTo>
                  <a:pt x="15519" y="48844"/>
                </a:lnTo>
                <a:lnTo>
                  <a:pt x="25425" y="50838"/>
                </a:lnTo>
                <a:lnTo>
                  <a:pt x="35318" y="48844"/>
                </a:lnTo>
                <a:lnTo>
                  <a:pt x="43395" y="43395"/>
                </a:lnTo>
                <a:lnTo>
                  <a:pt x="48844" y="35318"/>
                </a:lnTo>
                <a:lnTo>
                  <a:pt x="50850" y="25425"/>
                </a:lnTo>
                <a:close/>
              </a:path>
              <a:path w="130809" h="92709">
                <a:moveTo>
                  <a:pt x="130746" y="72720"/>
                </a:moveTo>
                <a:lnTo>
                  <a:pt x="129171" y="64922"/>
                </a:lnTo>
                <a:lnTo>
                  <a:pt x="124879" y="58559"/>
                </a:lnTo>
                <a:lnTo>
                  <a:pt x="118529" y="54267"/>
                </a:lnTo>
                <a:lnTo>
                  <a:pt x="110731" y="52692"/>
                </a:lnTo>
                <a:lnTo>
                  <a:pt x="102946" y="54267"/>
                </a:lnTo>
                <a:lnTo>
                  <a:pt x="96583" y="58559"/>
                </a:lnTo>
                <a:lnTo>
                  <a:pt x="92290" y="64922"/>
                </a:lnTo>
                <a:lnTo>
                  <a:pt x="90716" y="72720"/>
                </a:lnTo>
                <a:lnTo>
                  <a:pt x="92290" y="80505"/>
                </a:lnTo>
                <a:lnTo>
                  <a:pt x="96583" y="86855"/>
                </a:lnTo>
                <a:lnTo>
                  <a:pt x="102946" y="91147"/>
                </a:lnTo>
                <a:lnTo>
                  <a:pt x="110731" y="92710"/>
                </a:lnTo>
                <a:lnTo>
                  <a:pt x="118529" y="91147"/>
                </a:lnTo>
                <a:lnTo>
                  <a:pt x="124879" y="86855"/>
                </a:lnTo>
                <a:lnTo>
                  <a:pt x="129171" y="80505"/>
                </a:lnTo>
                <a:lnTo>
                  <a:pt x="130746" y="7272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bg object 1609"/>
          <p:cNvSpPr/>
          <p:nvPr/>
        </p:nvSpPr>
        <p:spPr>
          <a:xfrm>
            <a:off x="19546355" y="49107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bg object 1610"/>
          <p:cNvSpPr/>
          <p:nvPr/>
        </p:nvSpPr>
        <p:spPr>
          <a:xfrm>
            <a:off x="19466723" y="4494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bg object 1611"/>
          <p:cNvSpPr/>
          <p:nvPr/>
        </p:nvSpPr>
        <p:spPr>
          <a:xfrm>
            <a:off x="19373570" y="39433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bg object 1612"/>
          <p:cNvSpPr/>
          <p:nvPr/>
        </p:nvSpPr>
        <p:spPr>
          <a:xfrm>
            <a:off x="19290428" y="34922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bg object 1613"/>
          <p:cNvSpPr/>
          <p:nvPr/>
        </p:nvSpPr>
        <p:spPr>
          <a:xfrm>
            <a:off x="19205123" y="3019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bg object 1614"/>
          <p:cNvSpPr/>
          <p:nvPr/>
        </p:nvSpPr>
        <p:spPr>
          <a:xfrm>
            <a:off x="19125488" y="2603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65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bg object 1615"/>
          <p:cNvSpPr/>
          <p:nvPr/>
        </p:nvSpPr>
        <p:spPr>
          <a:xfrm>
            <a:off x="19041802" y="2146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bg object 1616"/>
          <p:cNvSpPr/>
          <p:nvPr/>
        </p:nvSpPr>
        <p:spPr>
          <a:xfrm>
            <a:off x="18958118" y="1690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bg object 1617"/>
          <p:cNvSpPr/>
          <p:nvPr/>
        </p:nvSpPr>
        <p:spPr>
          <a:xfrm>
            <a:off x="18869290" y="11819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bg object 1618"/>
          <p:cNvSpPr/>
          <p:nvPr/>
        </p:nvSpPr>
        <p:spPr>
          <a:xfrm>
            <a:off x="18782096" y="690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bg object 1619"/>
          <p:cNvSpPr/>
          <p:nvPr/>
        </p:nvSpPr>
        <p:spPr>
          <a:xfrm>
            <a:off x="18698683" y="2361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79" y="0"/>
                </a:lnTo>
                <a:lnTo>
                  <a:pt x="1685" y="0"/>
                </a:lnTo>
                <a:lnTo>
                  <a:pt x="0" y="1706"/>
                </a:lnTo>
                <a:lnTo>
                  <a:pt x="0" y="5874"/>
                </a:lnTo>
                <a:lnTo>
                  <a:pt x="1685" y="7580"/>
                </a:lnTo>
                <a:lnTo>
                  <a:pt x="5874" y="7580"/>
                </a:lnTo>
                <a:lnTo>
                  <a:pt x="7570" y="5874"/>
                </a:lnTo>
                <a:lnTo>
                  <a:pt x="7570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bg object 1620"/>
          <p:cNvSpPr/>
          <p:nvPr/>
        </p:nvSpPr>
        <p:spPr>
          <a:xfrm>
            <a:off x="20099808" y="686193"/>
            <a:ext cx="4445" cy="25400"/>
          </a:xfrm>
          <a:custGeom>
            <a:avLst/>
            <a:gdLst/>
            <a:ahLst/>
            <a:cxnLst/>
            <a:rect l="l" t="t" r="r" b="b"/>
            <a:pathLst>
              <a:path w="4444" h="25400">
                <a:moveTo>
                  <a:pt x="4290" y="0"/>
                </a:moveTo>
                <a:lnTo>
                  <a:pt x="0" y="4297"/>
                </a:lnTo>
                <a:lnTo>
                  <a:pt x="0" y="20726"/>
                </a:lnTo>
                <a:lnTo>
                  <a:pt x="4290" y="25010"/>
                </a:lnTo>
                <a:lnTo>
                  <a:pt x="42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bg object 1621"/>
          <p:cNvSpPr/>
          <p:nvPr/>
        </p:nvSpPr>
        <p:spPr>
          <a:xfrm>
            <a:off x="20016396" y="6384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00"/>
                </a:lnTo>
                <a:lnTo>
                  <a:pt x="0" y="20145"/>
                </a:lnTo>
                <a:lnTo>
                  <a:pt x="5811" y="25957"/>
                </a:lnTo>
                <a:lnTo>
                  <a:pt x="20156" y="25957"/>
                </a:lnTo>
                <a:lnTo>
                  <a:pt x="25967" y="20145"/>
                </a:lnTo>
                <a:lnTo>
                  <a:pt x="25967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bg object 1622"/>
          <p:cNvSpPr/>
          <p:nvPr/>
        </p:nvSpPr>
        <p:spPr>
          <a:xfrm>
            <a:off x="19666776" y="440911"/>
            <a:ext cx="294005" cy="180340"/>
          </a:xfrm>
          <a:custGeom>
            <a:avLst/>
            <a:gdLst/>
            <a:ahLst/>
            <a:cxnLst/>
            <a:rect l="l" t="t" r="r" b="b"/>
            <a:pathLst>
              <a:path w="294005" h="180340">
                <a:moveTo>
                  <a:pt x="42722" y="21348"/>
                </a:moveTo>
                <a:lnTo>
                  <a:pt x="41046" y="13042"/>
                </a:lnTo>
                <a:lnTo>
                  <a:pt x="36474" y="6261"/>
                </a:lnTo>
                <a:lnTo>
                  <a:pt x="29679" y="1676"/>
                </a:lnTo>
                <a:lnTo>
                  <a:pt x="21361" y="0"/>
                </a:lnTo>
                <a:lnTo>
                  <a:pt x="13042" y="1676"/>
                </a:lnTo>
                <a:lnTo>
                  <a:pt x="6248" y="6261"/>
                </a:lnTo>
                <a:lnTo>
                  <a:pt x="1676" y="13042"/>
                </a:lnTo>
                <a:lnTo>
                  <a:pt x="0" y="21348"/>
                </a:lnTo>
                <a:lnTo>
                  <a:pt x="1676" y="29667"/>
                </a:lnTo>
                <a:lnTo>
                  <a:pt x="6248" y="36461"/>
                </a:lnTo>
                <a:lnTo>
                  <a:pt x="13042" y="41046"/>
                </a:lnTo>
                <a:lnTo>
                  <a:pt x="21361" y="42722"/>
                </a:lnTo>
                <a:lnTo>
                  <a:pt x="29679" y="41046"/>
                </a:lnTo>
                <a:lnTo>
                  <a:pt x="36474" y="36461"/>
                </a:lnTo>
                <a:lnTo>
                  <a:pt x="41046" y="29667"/>
                </a:lnTo>
                <a:lnTo>
                  <a:pt x="42722" y="21348"/>
                </a:lnTo>
                <a:close/>
              </a:path>
              <a:path w="294005" h="180340">
                <a:moveTo>
                  <a:pt x="131546" y="68656"/>
                </a:moveTo>
                <a:lnTo>
                  <a:pt x="129603" y="58966"/>
                </a:lnTo>
                <a:lnTo>
                  <a:pt x="124269" y="51054"/>
                </a:lnTo>
                <a:lnTo>
                  <a:pt x="116357" y="45720"/>
                </a:lnTo>
                <a:lnTo>
                  <a:pt x="106680" y="43764"/>
                </a:lnTo>
                <a:lnTo>
                  <a:pt x="96989" y="45720"/>
                </a:lnTo>
                <a:lnTo>
                  <a:pt x="89077" y="51054"/>
                </a:lnTo>
                <a:lnTo>
                  <a:pt x="83743" y="58966"/>
                </a:lnTo>
                <a:lnTo>
                  <a:pt x="81800" y="68656"/>
                </a:lnTo>
                <a:lnTo>
                  <a:pt x="83743" y="78333"/>
                </a:lnTo>
                <a:lnTo>
                  <a:pt x="89077" y="86245"/>
                </a:lnTo>
                <a:lnTo>
                  <a:pt x="96989" y="91579"/>
                </a:lnTo>
                <a:lnTo>
                  <a:pt x="106680" y="93535"/>
                </a:lnTo>
                <a:lnTo>
                  <a:pt x="116357" y="91579"/>
                </a:lnTo>
                <a:lnTo>
                  <a:pt x="124269" y="86245"/>
                </a:lnTo>
                <a:lnTo>
                  <a:pt x="129603" y="78333"/>
                </a:lnTo>
                <a:lnTo>
                  <a:pt x="131546" y="68656"/>
                </a:lnTo>
                <a:close/>
              </a:path>
              <a:path w="294005" h="180340">
                <a:moveTo>
                  <a:pt x="218478" y="115925"/>
                </a:moveTo>
                <a:lnTo>
                  <a:pt x="216395" y="105613"/>
                </a:lnTo>
                <a:lnTo>
                  <a:pt x="210718" y="97193"/>
                </a:lnTo>
                <a:lnTo>
                  <a:pt x="202298" y="91516"/>
                </a:lnTo>
                <a:lnTo>
                  <a:pt x="191985" y="89433"/>
                </a:lnTo>
                <a:lnTo>
                  <a:pt x="181660" y="91516"/>
                </a:lnTo>
                <a:lnTo>
                  <a:pt x="173240" y="97193"/>
                </a:lnTo>
                <a:lnTo>
                  <a:pt x="167563" y="105613"/>
                </a:lnTo>
                <a:lnTo>
                  <a:pt x="165481" y="115925"/>
                </a:lnTo>
                <a:lnTo>
                  <a:pt x="167563" y="126250"/>
                </a:lnTo>
                <a:lnTo>
                  <a:pt x="173240" y="134670"/>
                </a:lnTo>
                <a:lnTo>
                  <a:pt x="181660" y="140360"/>
                </a:lnTo>
                <a:lnTo>
                  <a:pt x="191985" y="142443"/>
                </a:lnTo>
                <a:lnTo>
                  <a:pt x="202298" y="140360"/>
                </a:lnTo>
                <a:lnTo>
                  <a:pt x="210718" y="134670"/>
                </a:lnTo>
                <a:lnTo>
                  <a:pt x="216395" y="126250"/>
                </a:lnTo>
                <a:lnTo>
                  <a:pt x="218478" y="115925"/>
                </a:lnTo>
                <a:close/>
              </a:path>
              <a:path w="294005" h="180340">
                <a:moveTo>
                  <a:pt x="293789" y="154114"/>
                </a:moveTo>
                <a:lnTo>
                  <a:pt x="286397" y="146710"/>
                </a:lnTo>
                <a:lnTo>
                  <a:pt x="277291" y="146710"/>
                </a:lnTo>
                <a:lnTo>
                  <a:pt x="268185" y="146710"/>
                </a:lnTo>
                <a:lnTo>
                  <a:pt x="260794" y="154114"/>
                </a:lnTo>
                <a:lnTo>
                  <a:pt x="260794" y="172326"/>
                </a:lnTo>
                <a:lnTo>
                  <a:pt x="268185" y="179717"/>
                </a:lnTo>
                <a:lnTo>
                  <a:pt x="286397" y="179717"/>
                </a:lnTo>
                <a:lnTo>
                  <a:pt x="293789" y="172326"/>
                </a:lnTo>
                <a:lnTo>
                  <a:pt x="293789" y="15411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bg object 1623"/>
          <p:cNvSpPr/>
          <p:nvPr/>
        </p:nvSpPr>
        <p:spPr>
          <a:xfrm>
            <a:off x="19596889" y="4090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bg object 1624"/>
          <p:cNvSpPr/>
          <p:nvPr/>
        </p:nvSpPr>
        <p:spPr>
          <a:xfrm>
            <a:off x="19516720" y="3668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56" y="0"/>
                </a:moveTo>
                <a:lnTo>
                  <a:pt x="80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56" y="1633"/>
                </a:lnTo>
                <a:lnTo>
                  <a:pt x="1622" y="1266"/>
                </a:lnTo>
                <a:lnTo>
                  <a:pt x="1622" y="376"/>
                </a:lnTo>
                <a:lnTo>
                  <a:pt x="12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bg object 1625"/>
          <p:cNvSpPr/>
          <p:nvPr/>
        </p:nvSpPr>
        <p:spPr>
          <a:xfrm>
            <a:off x="19427894" y="3160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bg object 1626"/>
          <p:cNvSpPr/>
          <p:nvPr/>
        </p:nvSpPr>
        <p:spPr>
          <a:xfrm>
            <a:off x="19341498" y="26770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bg object 1627"/>
          <p:cNvSpPr/>
          <p:nvPr/>
        </p:nvSpPr>
        <p:spPr>
          <a:xfrm>
            <a:off x="19255657" y="2198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bg object 1628"/>
          <p:cNvSpPr/>
          <p:nvPr/>
        </p:nvSpPr>
        <p:spPr>
          <a:xfrm>
            <a:off x="18918201" y="3450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bg object 1629"/>
          <p:cNvSpPr/>
          <p:nvPr/>
        </p:nvSpPr>
        <p:spPr>
          <a:xfrm>
            <a:off x="20060437" y="54988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56"/>
                </a:lnTo>
                <a:lnTo>
                  <a:pt x="0" y="25192"/>
                </a:lnTo>
                <a:lnTo>
                  <a:pt x="7266" y="32438"/>
                </a:lnTo>
                <a:lnTo>
                  <a:pt x="25192" y="32438"/>
                </a:lnTo>
                <a:lnTo>
                  <a:pt x="32459" y="25192"/>
                </a:lnTo>
                <a:lnTo>
                  <a:pt x="32459" y="7256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bg object 1630"/>
          <p:cNvSpPr/>
          <p:nvPr/>
        </p:nvSpPr>
        <p:spPr>
          <a:xfrm>
            <a:off x="19718921" y="360457"/>
            <a:ext cx="293370" cy="179070"/>
          </a:xfrm>
          <a:custGeom>
            <a:avLst/>
            <a:gdLst/>
            <a:ahLst/>
            <a:cxnLst/>
            <a:rect l="l" t="t" r="r" b="b"/>
            <a:pathLst>
              <a:path w="293369" h="179070">
                <a:moveTo>
                  <a:pt x="33007" y="7378"/>
                </a:moveTo>
                <a:lnTo>
                  <a:pt x="25615" y="0"/>
                </a:lnTo>
                <a:lnTo>
                  <a:pt x="16510" y="0"/>
                </a:lnTo>
                <a:lnTo>
                  <a:pt x="7391" y="0"/>
                </a:lnTo>
                <a:lnTo>
                  <a:pt x="0" y="7378"/>
                </a:lnTo>
                <a:lnTo>
                  <a:pt x="0" y="25615"/>
                </a:lnTo>
                <a:lnTo>
                  <a:pt x="7391" y="33007"/>
                </a:lnTo>
                <a:lnTo>
                  <a:pt x="25615" y="33007"/>
                </a:lnTo>
                <a:lnTo>
                  <a:pt x="33007" y="25615"/>
                </a:lnTo>
                <a:lnTo>
                  <a:pt x="33007" y="7378"/>
                </a:lnTo>
                <a:close/>
              </a:path>
              <a:path w="293369" h="179070">
                <a:moveTo>
                  <a:pt x="127241" y="63792"/>
                </a:moveTo>
                <a:lnTo>
                  <a:pt x="125234" y="53886"/>
                </a:lnTo>
                <a:lnTo>
                  <a:pt x="119786" y="45808"/>
                </a:lnTo>
                <a:lnTo>
                  <a:pt x="111709" y="40360"/>
                </a:lnTo>
                <a:lnTo>
                  <a:pt x="101815" y="38366"/>
                </a:lnTo>
                <a:lnTo>
                  <a:pt x="91922" y="40360"/>
                </a:lnTo>
                <a:lnTo>
                  <a:pt x="83832" y="45808"/>
                </a:lnTo>
                <a:lnTo>
                  <a:pt x="78384" y="53886"/>
                </a:lnTo>
                <a:lnTo>
                  <a:pt x="76390" y="63792"/>
                </a:lnTo>
                <a:lnTo>
                  <a:pt x="78384" y="73685"/>
                </a:lnTo>
                <a:lnTo>
                  <a:pt x="83832" y="81762"/>
                </a:lnTo>
                <a:lnTo>
                  <a:pt x="91922" y="87210"/>
                </a:lnTo>
                <a:lnTo>
                  <a:pt x="101815" y="89204"/>
                </a:lnTo>
                <a:lnTo>
                  <a:pt x="111709" y="87210"/>
                </a:lnTo>
                <a:lnTo>
                  <a:pt x="119786" y="81762"/>
                </a:lnTo>
                <a:lnTo>
                  <a:pt x="125234" y="73685"/>
                </a:lnTo>
                <a:lnTo>
                  <a:pt x="127241" y="63792"/>
                </a:lnTo>
                <a:close/>
              </a:path>
              <a:path w="293369" h="179070">
                <a:moveTo>
                  <a:pt x="213893" y="111061"/>
                </a:moveTo>
                <a:lnTo>
                  <a:pt x="211797" y="100647"/>
                </a:lnTo>
                <a:lnTo>
                  <a:pt x="206057" y="92138"/>
                </a:lnTo>
                <a:lnTo>
                  <a:pt x="197548" y="86398"/>
                </a:lnTo>
                <a:lnTo>
                  <a:pt x="187121" y="84289"/>
                </a:lnTo>
                <a:lnTo>
                  <a:pt x="176707" y="86398"/>
                </a:lnTo>
                <a:lnTo>
                  <a:pt x="168186" y="92138"/>
                </a:lnTo>
                <a:lnTo>
                  <a:pt x="162458" y="100647"/>
                </a:lnTo>
                <a:lnTo>
                  <a:pt x="160350" y="111061"/>
                </a:lnTo>
                <a:lnTo>
                  <a:pt x="162458" y="121500"/>
                </a:lnTo>
                <a:lnTo>
                  <a:pt x="168186" y="130009"/>
                </a:lnTo>
                <a:lnTo>
                  <a:pt x="176707" y="135750"/>
                </a:lnTo>
                <a:lnTo>
                  <a:pt x="187121" y="137858"/>
                </a:lnTo>
                <a:lnTo>
                  <a:pt x="197548" y="135750"/>
                </a:lnTo>
                <a:lnTo>
                  <a:pt x="206057" y="130009"/>
                </a:lnTo>
                <a:lnTo>
                  <a:pt x="211797" y="121500"/>
                </a:lnTo>
                <a:lnTo>
                  <a:pt x="213893" y="111061"/>
                </a:lnTo>
                <a:close/>
              </a:path>
              <a:path w="293369" h="179070">
                <a:moveTo>
                  <a:pt x="292989" y="158369"/>
                </a:moveTo>
                <a:lnTo>
                  <a:pt x="291376" y="150368"/>
                </a:lnTo>
                <a:lnTo>
                  <a:pt x="286969" y="143827"/>
                </a:lnTo>
                <a:lnTo>
                  <a:pt x="280428" y="139420"/>
                </a:lnTo>
                <a:lnTo>
                  <a:pt x="272427" y="137807"/>
                </a:lnTo>
                <a:lnTo>
                  <a:pt x="264439" y="139420"/>
                </a:lnTo>
                <a:lnTo>
                  <a:pt x="257898" y="143827"/>
                </a:lnTo>
                <a:lnTo>
                  <a:pt x="253492" y="150368"/>
                </a:lnTo>
                <a:lnTo>
                  <a:pt x="251879" y="158369"/>
                </a:lnTo>
                <a:lnTo>
                  <a:pt x="253492" y="166370"/>
                </a:lnTo>
                <a:lnTo>
                  <a:pt x="257898" y="172897"/>
                </a:lnTo>
                <a:lnTo>
                  <a:pt x="264439" y="177304"/>
                </a:lnTo>
                <a:lnTo>
                  <a:pt x="272427" y="178917"/>
                </a:lnTo>
                <a:lnTo>
                  <a:pt x="280428" y="177304"/>
                </a:lnTo>
                <a:lnTo>
                  <a:pt x="286969" y="172897"/>
                </a:lnTo>
                <a:lnTo>
                  <a:pt x="291376" y="166370"/>
                </a:lnTo>
                <a:lnTo>
                  <a:pt x="292989" y="1583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bg object 1631"/>
          <p:cNvSpPr/>
          <p:nvPr/>
        </p:nvSpPr>
        <p:spPr>
          <a:xfrm>
            <a:off x="19642008" y="3215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bg object 1632"/>
          <p:cNvSpPr/>
          <p:nvPr/>
        </p:nvSpPr>
        <p:spPr>
          <a:xfrm>
            <a:off x="19564270" y="2818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bg object 1633"/>
          <p:cNvSpPr/>
          <p:nvPr/>
        </p:nvSpPr>
        <p:spPr>
          <a:xfrm>
            <a:off x="19478158" y="233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bg object 1634"/>
          <p:cNvSpPr/>
          <p:nvPr/>
        </p:nvSpPr>
        <p:spPr>
          <a:xfrm>
            <a:off x="19392303" y="18590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bg object 1635"/>
          <p:cNvSpPr/>
          <p:nvPr/>
        </p:nvSpPr>
        <p:spPr>
          <a:xfrm>
            <a:off x="19761620" y="270566"/>
            <a:ext cx="342900" cy="224154"/>
          </a:xfrm>
          <a:custGeom>
            <a:avLst/>
            <a:gdLst/>
            <a:ahLst/>
            <a:cxnLst/>
            <a:rect l="l" t="t" r="r" b="b"/>
            <a:pathLst>
              <a:path w="342900" h="224154">
                <a:moveTo>
                  <a:pt x="42189" y="21082"/>
                </a:moveTo>
                <a:lnTo>
                  <a:pt x="40538" y="12877"/>
                </a:lnTo>
                <a:lnTo>
                  <a:pt x="36017" y="6172"/>
                </a:lnTo>
                <a:lnTo>
                  <a:pt x="29311" y="1651"/>
                </a:lnTo>
                <a:lnTo>
                  <a:pt x="21094" y="0"/>
                </a:lnTo>
                <a:lnTo>
                  <a:pt x="12877" y="1651"/>
                </a:lnTo>
                <a:lnTo>
                  <a:pt x="6172" y="6172"/>
                </a:lnTo>
                <a:lnTo>
                  <a:pt x="1651" y="12877"/>
                </a:lnTo>
                <a:lnTo>
                  <a:pt x="0" y="21082"/>
                </a:lnTo>
                <a:lnTo>
                  <a:pt x="1651" y="29298"/>
                </a:lnTo>
                <a:lnTo>
                  <a:pt x="6172" y="36004"/>
                </a:lnTo>
                <a:lnTo>
                  <a:pt x="12877" y="40525"/>
                </a:lnTo>
                <a:lnTo>
                  <a:pt x="21094" y="42176"/>
                </a:lnTo>
                <a:lnTo>
                  <a:pt x="29311" y="40525"/>
                </a:lnTo>
                <a:lnTo>
                  <a:pt x="36017" y="36004"/>
                </a:lnTo>
                <a:lnTo>
                  <a:pt x="40538" y="29298"/>
                </a:lnTo>
                <a:lnTo>
                  <a:pt x="42189" y="21082"/>
                </a:lnTo>
                <a:close/>
              </a:path>
              <a:path w="342900" h="224154">
                <a:moveTo>
                  <a:pt x="135623" y="68364"/>
                </a:moveTo>
                <a:lnTo>
                  <a:pt x="133324" y="56997"/>
                </a:lnTo>
                <a:lnTo>
                  <a:pt x="127063" y="47713"/>
                </a:lnTo>
                <a:lnTo>
                  <a:pt x="117779" y="41452"/>
                </a:lnTo>
                <a:lnTo>
                  <a:pt x="106400" y="39154"/>
                </a:lnTo>
                <a:lnTo>
                  <a:pt x="95034" y="41452"/>
                </a:lnTo>
                <a:lnTo>
                  <a:pt x="85750" y="47713"/>
                </a:lnTo>
                <a:lnTo>
                  <a:pt x="79489" y="56997"/>
                </a:lnTo>
                <a:lnTo>
                  <a:pt x="77190" y="68364"/>
                </a:lnTo>
                <a:lnTo>
                  <a:pt x="79489" y="79730"/>
                </a:lnTo>
                <a:lnTo>
                  <a:pt x="85750" y="89014"/>
                </a:lnTo>
                <a:lnTo>
                  <a:pt x="95034" y="95275"/>
                </a:lnTo>
                <a:lnTo>
                  <a:pt x="106400" y="97574"/>
                </a:lnTo>
                <a:lnTo>
                  <a:pt x="117779" y="95275"/>
                </a:lnTo>
                <a:lnTo>
                  <a:pt x="127063" y="89014"/>
                </a:lnTo>
                <a:lnTo>
                  <a:pt x="133324" y="79730"/>
                </a:lnTo>
                <a:lnTo>
                  <a:pt x="135623" y="68364"/>
                </a:lnTo>
                <a:close/>
              </a:path>
              <a:path w="342900" h="224154">
                <a:moveTo>
                  <a:pt x="222008" y="115658"/>
                </a:moveTo>
                <a:lnTo>
                  <a:pt x="219621" y="103860"/>
                </a:lnTo>
                <a:lnTo>
                  <a:pt x="213131" y="94234"/>
                </a:lnTo>
                <a:lnTo>
                  <a:pt x="203504" y="87744"/>
                </a:lnTo>
                <a:lnTo>
                  <a:pt x="191719" y="85356"/>
                </a:lnTo>
                <a:lnTo>
                  <a:pt x="179920" y="87744"/>
                </a:lnTo>
                <a:lnTo>
                  <a:pt x="170294" y="94234"/>
                </a:lnTo>
                <a:lnTo>
                  <a:pt x="163804" y="103860"/>
                </a:lnTo>
                <a:lnTo>
                  <a:pt x="161417" y="115658"/>
                </a:lnTo>
                <a:lnTo>
                  <a:pt x="163804" y="127444"/>
                </a:lnTo>
                <a:lnTo>
                  <a:pt x="170294" y="137071"/>
                </a:lnTo>
                <a:lnTo>
                  <a:pt x="179920" y="143560"/>
                </a:lnTo>
                <a:lnTo>
                  <a:pt x="191719" y="145948"/>
                </a:lnTo>
                <a:lnTo>
                  <a:pt x="203504" y="143560"/>
                </a:lnTo>
                <a:lnTo>
                  <a:pt x="213131" y="137071"/>
                </a:lnTo>
                <a:lnTo>
                  <a:pt x="219621" y="127444"/>
                </a:lnTo>
                <a:lnTo>
                  <a:pt x="222008" y="115658"/>
                </a:lnTo>
                <a:close/>
              </a:path>
              <a:path w="342900" h="224154">
                <a:moveTo>
                  <a:pt x="304609" y="162941"/>
                </a:moveTo>
                <a:lnTo>
                  <a:pt x="302437" y="152196"/>
                </a:lnTo>
                <a:lnTo>
                  <a:pt x="296532" y="143433"/>
                </a:lnTo>
                <a:lnTo>
                  <a:pt x="287756" y="137528"/>
                </a:lnTo>
                <a:lnTo>
                  <a:pt x="277025" y="135356"/>
                </a:lnTo>
                <a:lnTo>
                  <a:pt x="266280" y="137528"/>
                </a:lnTo>
                <a:lnTo>
                  <a:pt x="257505" y="143433"/>
                </a:lnTo>
                <a:lnTo>
                  <a:pt x="251599" y="152196"/>
                </a:lnTo>
                <a:lnTo>
                  <a:pt x="249428" y="162941"/>
                </a:lnTo>
                <a:lnTo>
                  <a:pt x="251599" y="173685"/>
                </a:lnTo>
                <a:lnTo>
                  <a:pt x="257505" y="182448"/>
                </a:lnTo>
                <a:lnTo>
                  <a:pt x="266280" y="188353"/>
                </a:lnTo>
                <a:lnTo>
                  <a:pt x="277025" y="190512"/>
                </a:lnTo>
                <a:lnTo>
                  <a:pt x="287756" y="188353"/>
                </a:lnTo>
                <a:lnTo>
                  <a:pt x="296532" y="182448"/>
                </a:lnTo>
                <a:lnTo>
                  <a:pt x="302437" y="173685"/>
                </a:lnTo>
                <a:lnTo>
                  <a:pt x="304609" y="162941"/>
                </a:lnTo>
                <a:close/>
              </a:path>
              <a:path w="342900" h="224154">
                <a:moveTo>
                  <a:pt x="342480" y="196456"/>
                </a:moveTo>
                <a:lnTo>
                  <a:pt x="339648" y="200647"/>
                </a:lnTo>
                <a:lnTo>
                  <a:pt x="337718" y="210235"/>
                </a:lnTo>
                <a:lnTo>
                  <a:pt x="339648" y="219811"/>
                </a:lnTo>
                <a:lnTo>
                  <a:pt x="342480" y="224002"/>
                </a:lnTo>
                <a:lnTo>
                  <a:pt x="342480" y="19645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bg object 1636"/>
          <p:cNvSpPr/>
          <p:nvPr/>
        </p:nvSpPr>
        <p:spPr>
          <a:xfrm>
            <a:off x="19683079" y="23002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4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4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bg object 1637"/>
          <p:cNvSpPr/>
          <p:nvPr/>
        </p:nvSpPr>
        <p:spPr>
          <a:xfrm>
            <a:off x="19611024" y="1959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bg object 1638"/>
          <p:cNvSpPr/>
          <p:nvPr/>
        </p:nvSpPr>
        <p:spPr>
          <a:xfrm>
            <a:off x="19520575" y="14356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bg object 1639"/>
          <p:cNvSpPr/>
          <p:nvPr/>
        </p:nvSpPr>
        <p:spPr>
          <a:xfrm>
            <a:off x="19808635" y="184968"/>
            <a:ext cx="295910" cy="194310"/>
          </a:xfrm>
          <a:custGeom>
            <a:avLst/>
            <a:gdLst/>
            <a:ahLst/>
            <a:cxnLst/>
            <a:rect l="l" t="t" r="r" b="b"/>
            <a:pathLst>
              <a:path w="295909" h="194310">
                <a:moveTo>
                  <a:pt x="42735" y="21374"/>
                </a:moveTo>
                <a:lnTo>
                  <a:pt x="41059" y="13055"/>
                </a:lnTo>
                <a:lnTo>
                  <a:pt x="36474" y="6261"/>
                </a:lnTo>
                <a:lnTo>
                  <a:pt x="29679" y="1676"/>
                </a:lnTo>
                <a:lnTo>
                  <a:pt x="21374" y="0"/>
                </a:lnTo>
                <a:lnTo>
                  <a:pt x="13055" y="1676"/>
                </a:lnTo>
                <a:lnTo>
                  <a:pt x="6261" y="6261"/>
                </a:lnTo>
                <a:lnTo>
                  <a:pt x="1676" y="13055"/>
                </a:lnTo>
                <a:lnTo>
                  <a:pt x="0" y="21374"/>
                </a:lnTo>
                <a:lnTo>
                  <a:pt x="1676" y="29692"/>
                </a:lnTo>
                <a:lnTo>
                  <a:pt x="6261" y="36487"/>
                </a:lnTo>
                <a:lnTo>
                  <a:pt x="13055" y="41059"/>
                </a:lnTo>
                <a:lnTo>
                  <a:pt x="21374" y="42735"/>
                </a:lnTo>
                <a:lnTo>
                  <a:pt x="29679" y="41059"/>
                </a:lnTo>
                <a:lnTo>
                  <a:pt x="36474" y="36487"/>
                </a:lnTo>
                <a:lnTo>
                  <a:pt x="41059" y="29692"/>
                </a:lnTo>
                <a:lnTo>
                  <a:pt x="42735" y="21374"/>
                </a:lnTo>
                <a:close/>
              </a:path>
              <a:path w="295909" h="194310">
                <a:moveTo>
                  <a:pt x="142913" y="68643"/>
                </a:moveTo>
                <a:lnTo>
                  <a:pt x="140068" y="54546"/>
                </a:lnTo>
                <a:lnTo>
                  <a:pt x="132295" y="43027"/>
                </a:lnTo>
                <a:lnTo>
                  <a:pt x="120777" y="35267"/>
                </a:lnTo>
                <a:lnTo>
                  <a:pt x="106680" y="32410"/>
                </a:lnTo>
                <a:lnTo>
                  <a:pt x="92570" y="35267"/>
                </a:lnTo>
                <a:lnTo>
                  <a:pt x="81051" y="43027"/>
                </a:lnTo>
                <a:lnTo>
                  <a:pt x="73279" y="54546"/>
                </a:lnTo>
                <a:lnTo>
                  <a:pt x="70434" y="68643"/>
                </a:lnTo>
                <a:lnTo>
                  <a:pt x="73279" y="82753"/>
                </a:lnTo>
                <a:lnTo>
                  <a:pt x="81051" y="94284"/>
                </a:lnTo>
                <a:lnTo>
                  <a:pt x="92570" y="102057"/>
                </a:lnTo>
                <a:lnTo>
                  <a:pt x="106680" y="104902"/>
                </a:lnTo>
                <a:lnTo>
                  <a:pt x="120777" y="102057"/>
                </a:lnTo>
                <a:lnTo>
                  <a:pt x="132295" y="94284"/>
                </a:lnTo>
                <a:lnTo>
                  <a:pt x="140068" y="82753"/>
                </a:lnTo>
                <a:lnTo>
                  <a:pt x="142913" y="68643"/>
                </a:lnTo>
                <a:close/>
              </a:path>
              <a:path w="295909" h="194310">
                <a:moveTo>
                  <a:pt x="224980" y="115951"/>
                </a:moveTo>
                <a:lnTo>
                  <a:pt x="222389" y="103111"/>
                </a:lnTo>
                <a:lnTo>
                  <a:pt x="215315" y="92621"/>
                </a:lnTo>
                <a:lnTo>
                  <a:pt x="204825" y="85547"/>
                </a:lnTo>
                <a:lnTo>
                  <a:pt x="191985" y="82943"/>
                </a:lnTo>
                <a:lnTo>
                  <a:pt x="179146" y="85547"/>
                </a:lnTo>
                <a:lnTo>
                  <a:pt x="168656" y="92621"/>
                </a:lnTo>
                <a:lnTo>
                  <a:pt x="161582" y="103111"/>
                </a:lnTo>
                <a:lnTo>
                  <a:pt x="158991" y="115951"/>
                </a:lnTo>
                <a:lnTo>
                  <a:pt x="161582" y="128790"/>
                </a:lnTo>
                <a:lnTo>
                  <a:pt x="168656" y="139280"/>
                </a:lnTo>
                <a:lnTo>
                  <a:pt x="179146" y="146354"/>
                </a:lnTo>
                <a:lnTo>
                  <a:pt x="191985" y="148945"/>
                </a:lnTo>
                <a:lnTo>
                  <a:pt x="204825" y="146354"/>
                </a:lnTo>
                <a:lnTo>
                  <a:pt x="215315" y="139280"/>
                </a:lnTo>
                <a:lnTo>
                  <a:pt x="222389" y="128790"/>
                </a:lnTo>
                <a:lnTo>
                  <a:pt x="224980" y="115951"/>
                </a:lnTo>
                <a:close/>
              </a:path>
              <a:path w="295909" h="194310">
                <a:moveTo>
                  <a:pt x="295452" y="138976"/>
                </a:moveTo>
                <a:lnTo>
                  <a:pt x="289293" y="134823"/>
                </a:lnTo>
                <a:lnTo>
                  <a:pt x="277291" y="132410"/>
                </a:lnTo>
                <a:lnTo>
                  <a:pt x="265290" y="134823"/>
                </a:lnTo>
                <a:lnTo>
                  <a:pt x="255485" y="141427"/>
                </a:lnTo>
                <a:lnTo>
                  <a:pt x="248881" y="151231"/>
                </a:lnTo>
                <a:lnTo>
                  <a:pt x="246456" y="163220"/>
                </a:lnTo>
                <a:lnTo>
                  <a:pt x="248881" y="175234"/>
                </a:lnTo>
                <a:lnTo>
                  <a:pt x="255485" y="185039"/>
                </a:lnTo>
                <a:lnTo>
                  <a:pt x="265290" y="191643"/>
                </a:lnTo>
                <a:lnTo>
                  <a:pt x="277291" y="194056"/>
                </a:lnTo>
                <a:lnTo>
                  <a:pt x="289293" y="191643"/>
                </a:lnTo>
                <a:lnTo>
                  <a:pt x="295452" y="187490"/>
                </a:lnTo>
                <a:lnTo>
                  <a:pt x="295452" y="13897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bg object 1640"/>
          <p:cNvSpPr/>
          <p:nvPr/>
        </p:nvSpPr>
        <p:spPr>
          <a:xfrm>
            <a:off x="19730908" y="14524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1412" y="0"/>
                </a:moveTo>
                <a:lnTo>
                  <a:pt x="13790" y="0"/>
                </a:lnTo>
                <a:lnTo>
                  <a:pt x="6167" y="0"/>
                </a:lnTo>
                <a:lnTo>
                  <a:pt x="0" y="6177"/>
                </a:lnTo>
                <a:lnTo>
                  <a:pt x="0" y="21423"/>
                </a:lnTo>
                <a:lnTo>
                  <a:pt x="6167" y="27611"/>
                </a:lnTo>
                <a:lnTo>
                  <a:pt x="21412" y="27611"/>
                </a:lnTo>
                <a:lnTo>
                  <a:pt x="27580" y="21423"/>
                </a:lnTo>
                <a:lnTo>
                  <a:pt x="27580" y="6177"/>
                </a:lnTo>
                <a:lnTo>
                  <a:pt x="21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bg object 1641"/>
          <p:cNvSpPr/>
          <p:nvPr/>
        </p:nvSpPr>
        <p:spPr>
          <a:xfrm>
            <a:off x="19653980" y="106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76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76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bg object 1642"/>
          <p:cNvSpPr/>
          <p:nvPr/>
        </p:nvSpPr>
        <p:spPr>
          <a:xfrm>
            <a:off x="19568407" y="5878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bg object 1643"/>
          <p:cNvSpPr/>
          <p:nvPr/>
        </p:nvSpPr>
        <p:spPr>
          <a:xfrm>
            <a:off x="19488229" y="166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48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bg object 1644"/>
          <p:cNvSpPr/>
          <p:nvPr/>
        </p:nvSpPr>
        <p:spPr>
          <a:xfrm>
            <a:off x="19861327" y="105072"/>
            <a:ext cx="217804" cy="142240"/>
          </a:xfrm>
          <a:custGeom>
            <a:avLst/>
            <a:gdLst/>
            <a:ahLst/>
            <a:cxnLst/>
            <a:rect l="l" t="t" r="r" b="b"/>
            <a:pathLst>
              <a:path w="217805" h="142240">
                <a:moveTo>
                  <a:pt x="31915" y="7150"/>
                </a:moveTo>
                <a:lnTo>
                  <a:pt x="24777" y="0"/>
                </a:lnTo>
                <a:lnTo>
                  <a:pt x="15963" y="0"/>
                </a:lnTo>
                <a:lnTo>
                  <a:pt x="7150" y="0"/>
                </a:lnTo>
                <a:lnTo>
                  <a:pt x="0" y="7150"/>
                </a:lnTo>
                <a:lnTo>
                  <a:pt x="0" y="24790"/>
                </a:lnTo>
                <a:lnTo>
                  <a:pt x="7150" y="31902"/>
                </a:lnTo>
                <a:lnTo>
                  <a:pt x="24777" y="31902"/>
                </a:lnTo>
                <a:lnTo>
                  <a:pt x="31915" y="24790"/>
                </a:lnTo>
                <a:lnTo>
                  <a:pt x="31915" y="7150"/>
                </a:lnTo>
                <a:close/>
              </a:path>
              <a:path w="217805" h="142240">
                <a:moveTo>
                  <a:pt x="128320" y="63246"/>
                </a:moveTo>
                <a:lnTo>
                  <a:pt x="126187" y="52730"/>
                </a:lnTo>
                <a:lnTo>
                  <a:pt x="120396" y="44132"/>
                </a:lnTo>
                <a:lnTo>
                  <a:pt x="111798" y="38328"/>
                </a:lnTo>
                <a:lnTo>
                  <a:pt x="101269" y="36207"/>
                </a:lnTo>
                <a:lnTo>
                  <a:pt x="90741" y="38328"/>
                </a:lnTo>
                <a:lnTo>
                  <a:pt x="82143" y="44132"/>
                </a:lnTo>
                <a:lnTo>
                  <a:pt x="76352" y="52730"/>
                </a:lnTo>
                <a:lnTo>
                  <a:pt x="74218" y="63246"/>
                </a:lnTo>
                <a:lnTo>
                  <a:pt x="76352" y="73787"/>
                </a:lnTo>
                <a:lnTo>
                  <a:pt x="82143" y="82372"/>
                </a:lnTo>
                <a:lnTo>
                  <a:pt x="90741" y="88176"/>
                </a:lnTo>
                <a:lnTo>
                  <a:pt x="101269" y="90297"/>
                </a:lnTo>
                <a:lnTo>
                  <a:pt x="111798" y="88176"/>
                </a:lnTo>
                <a:lnTo>
                  <a:pt x="120396" y="82372"/>
                </a:lnTo>
                <a:lnTo>
                  <a:pt x="126187" y="73787"/>
                </a:lnTo>
                <a:lnTo>
                  <a:pt x="128320" y="63246"/>
                </a:lnTo>
                <a:close/>
              </a:path>
              <a:path w="217805" h="142240">
                <a:moveTo>
                  <a:pt x="217678" y="110528"/>
                </a:moveTo>
                <a:lnTo>
                  <a:pt x="215239" y="98425"/>
                </a:lnTo>
                <a:lnTo>
                  <a:pt x="208572" y="88544"/>
                </a:lnTo>
                <a:lnTo>
                  <a:pt x="198678" y="81876"/>
                </a:lnTo>
                <a:lnTo>
                  <a:pt x="186575" y="79438"/>
                </a:lnTo>
                <a:lnTo>
                  <a:pt x="174472" y="81876"/>
                </a:lnTo>
                <a:lnTo>
                  <a:pt x="164592" y="88544"/>
                </a:lnTo>
                <a:lnTo>
                  <a:pt x="157924" y="98425"/>
                </a:lnTo>
                <a:lnTo>
                  <a:pt x="155486" y="110528"/>
                </a:lnTo>
                <a:lnTo>
                  <a:pt x="157924" y="122631"/>
                </a:lnTo>
                <a:lnTo>
                  <a:pt x="164592" y="132524"/>
                </a:lnTo>
                <a:lnTo>
                  <a:pt x="174472" y="139192"/>
                </a:lnTo>
                <a:lnTo>
                  <a:pt x="186575" y="141643"/>
                </a:lnTo>
                <a:lnTo>
                  <a:pt x="198678" y="139192"/>
                </a:lnTo>
                <a:lnTo>
                  <a:pt x="208572" y="132524"/>
                </a:lnTo>
                <a:lnTo>
                  <a:pt x="215239" y="122631"/>
                </a:lnTo>
                <a:lnTo>
                  <a:pt x="217678" y="11052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bg object 1645"/>
          <p:cNvSpPr/>
          <p:nvPr/>
        </p:nvSpPr>
        <p:spPr>
          <a:xfrm>
            <a:off x="19780091" y="618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470" y="0"/>
                </a:moveTo>
                <a:lnTo>
                  <a:pt x="11894" y="0"/>
                </a:lnTo>
                <a:lnTo>
                  <a:pt x="5319" y="0"/>
                </a:lnTo>
                <a:lnTo>
                  <a:pt x="0" y="5319"/>
                </a:lnTo>
                <a:lnTo>
                  <a:pt x="0" y="18470"/>
                </a:lnTo>
                <a:lnTo>
                  <a:pt x="5319" y="23789"/>
                </a:lnTo>
                <a:lnTo>
                  <a:pt x="18470" y="23789"/>
                </a:lnTo>
                <a:lnTo>
                  <a:pt x="23789" y="18470"/>
                </a:lnTo>
                <a:lnTo>
                  <a:pt x="23789" y="5319"/>
                </a:lnTo>
                <a:lnTo>
                  <a:pt x="184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bg object 1646"/>
          <p:cNvSpPr/>
          <p:nvPr/>
        </p:nvSpPr>
        <p:spPr>
          <a:xfrm>
            <a:off x="19698561" y="183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bg object 1647"/>
          <p:cNvSpPr/>
          <p:nvPr/>
        </p:nvSpPr>
        <p:spPr>
          <a:xfrm>
            <a:off x="20076269" y="111351"/>
            <a:ext cx="27940" cy="38100"/>
          </a:xfrm>
          <a:custGeom>
            <a:avLst/>
            <a:gdLst/>
            <a:ahLst/>
            <a:cxnLst/>
            <a:rect l="l" t="t" r="r" b="b"/>
            <a:pathLst>
              <a:path w="27940" h="38100">
                <a:moveTo>
                  <a:pt x="18931" y="0"/>
                </a:moveTo>
                <a:lnTo>
                  <a:pt x="11560" y="1491"/>
                </a:lnTo>
                <a:lnTo>
                  <a:pt x="5543" y="5554"/>
                </a:lnTo>
                <a:lnTo>
                  <a:pt x="1487" y="11573"/>
                </a:lnTo>
                <a:lnTo>
                  <a:pt x="0" y="18931"/>
                </a:lnTo>
                <a:lnTo>
                  <a:pt x="1487" y="26305"/>
                </a:lnTo>
                <a:lnTo>
                  <a:pt x="5543" y="32330"/>
                </a:lnTo>
                <a:lnTo>
                  <a:pt x="11560" y="36393"/>
                </a:lnTo>
                <a:lnTo>
                  <a:pt x="18931" y="37883"/>
                </a:lnTo>
                <a:lnTo>
                  <a:pt x="26302" y="36393"/>
                </a:lnTo>
                <a:lnTo>
                  <a:pt x="27828" y="35362"/>
                </a:lnTo>
                <a:lnTo>
                  <a:pt x="27828" y="2522"/>
                </a:lnTo>
                <a:lnTo>
                  <a:pt x="26302" y="1491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bg object 1648"/>
          <p:cNvSpPr/>
          <p:nvPr/>
        </p:nvSpPr>
        <p:spPr>
          <a:xfrm>
            <a:off x="19993661" y="6677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77"/>
                </a:lnTo>
                <a:lnTo>
                  <a:pt x="0" y="25192"/>
                </a:lnTo>
                <a:lnTo>
                  <a:pt x="7266" y="32470"/>
                </a:lnTo>
                <a:lnTo>
                  <a:pt x="25192" y="32470"/>
                </a:lnTo>
                <a:lnTo>
                  <a:pt x="32459" y="25192"/>
                </a:lnTo>
                <a:lnTo>
                  <a:pt x="32459" y="7277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bg object 1649"/>
          <p:cNvSpPr/>
          <p:nvPr/>
        </p:nvSpPr>
        <p:spPr>
          <a:xfrm>
            <a:off x="19911598" y="2272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78"/>
                </a:lnTo>
                <a:lnTo>
                  <a:pt x="20156" y="25978"/>
                </a:lnTo>
                <a:lnTo>
                  <a:pt x="25967" y="20156"/>
                </a:lnTo>
                <a:lnTo>
                  <a:pt x="2596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bg object 1650"/>
          <p:cNvSpPr/>
          <p:nvPr/>
        </p:nvSpPr>
        <p:spPr>
          <a:xfrm>
            <a:off x="19832359" y="0"/>
            <a:ext cx="13970" cy="635"/>
          </a:xfrm>
          <a:custGeom>
            <a:avLst/>
            <a:gdLst/>
            <a:ahLst/>
            <a:cxnLst/>
            <a:rect l="l" t="t" r="r" b="b"/>
            <a:pathLst>
              <a:path w="13969" h="635">
                <a:moveTo>
                  <a:pt x="13831" y="0"/>
                </a:moveTo>
                <a:lnTo>
                  <a:pt x="0" y="0"/>
                </a:lnTo>
                <a:lnTo>
                  <a:pt x="340" y="341"/>
                </a:lnTo>
                <a:lnTo>
                  <a:pt x="13491" y="341"/>
                </a:lnTo>
                <a:lnTo>
                  <a:pt x="13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bg object 1651"/>
          <p:cNvSpPr/>
          <p:nvPr/>
        </p:nvSpPr>
        <p:spPr>
          <a:xfrm>
            <a:off x="20051766" y="0"/>
            <a:ext cx="11430" cy="3175"/>
          </a:xfrm>
          <a:custGeom>
            <a:avLst/>
            <a:gdLst/>
            <a:ahLst/>
            <a:cxnLst/>
            <a:rect l="l" t="t" r="r" b="b"/>
            <a:pathLst>
              <a:path w="11430" h="3175">
                <a:moveTo>
                  <a:pt x="10826" y="0"/>
                </a:moveTo>
                <a:lnTo>
                  <a:pt x="0" y="0"/>
                </a:lnTo>
                <a:lnTo>
                  <a:pt x="0" y="693"/>
                </a:lnTo>
                <a:lnTo>
                  <a:pt x="2429" y="3112"/>
                </a:lnTo>
                <a:lnTo>
                  <a:pt x="8397" y="3112"/>
                </a:lnTo>
                <a:lnTo>
                  <a:pt x="10826" y="693"/>
                </a:lnTo>
                <a:lnTo>
                  <a:pt x="10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bg object 1652"/>
          <p:cNvSpPr/>
          <p:nvPr/>
        </p:nvSpPr>
        <p:spPr>
          <a:xfrm>
            <a:off x="12362022" y="97484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bg object 1653"/>
          <p:cNvSpPr/>
          <p:nvPr/>
        </p:nvSpPr>
        <p:spPr>
          <a:xfrm>
            <a:off x="12629444" y="9736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bg object 1654"/>
          <p:cNvSpPr/>
          <p:nvPr/>
        </p:nvSpPr>
        <p:spPr>
          <a:xfrm>
            <a:off x="12688601" y="98423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bg object 1655"/>
          <p:cNvSpPr/>
          <p:nvPr/>
        </p:nvSpPr>
        <p:spPr>
          <a:xfrm>
            <a:off x="16229919" y="856067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bg object 1656"/>
          <p:cNvSpPr/>
          <p:nvPr/>
        </p:nvSpPr>
        <p:spPr>
          <a:xfrm>
            <a:off x="14133261" y="97265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bg object 1657"/>
          <p:cNvSpPr/>
          <p:nvPr/>
        </p:nvSpPr>
        <p:spPr>
          <a:xfrm>
            <a:off x="16705560" y="843062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bg object 1658"/>
          <p:cNvSpPr/>
          <p:nvPr/>
        </p:nvSpPr>
        <p:spPr>
          <a:xfrm>
            <a:off x="16604927" y="84930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bg object 1659"/>
          <p:cNvSpPr/>
          <p:nvPr/>
        </p:nvSpPr>
        <p:spPr>
          <a:xfrm>
            <a:off x="16389717" y="86041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bg object 1660"/>
          <p:cNvSpPr/>
          <p:nvPr/>
        </p:nvSpPr>
        <p:spPr>
          <a:xfrm>
            <a:off x="16186126" y="87267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bg object 1661"/>
          <p:cNvSpPr/>
          <p:nvPr/>
        </p:nvSpPr>
        <p:spPr>
          <a:xfrm>
            <a:off x="14397668" y="971144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38" y="9329"/>
                </a:lnTo>
                <a:lnTo>
                  <a:pt x="7235" y="9329"/>
                </a:lnTo>
                <a:lnTo>
                  <a:pt x="9298" y="7235"/>
                </a:lnTo>
                <a:lnTo>
                  <a:pt x="929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bg object 1662"/>
          <p:cNvSpPr/>
          <p:nvPr/>
        </p:nvSpPr>
        <p:spPr>
          <a:xfrm>
            <a:off x="14297035" y="97739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bg object 1663"/>
          <p:cNvSpPr/>
          <p:nvPr/>
        </p:nvSpPr>
        <p:spPr>
          <a:xfrm>
            <a:off x="17292786" y="824900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bg object 1664"/>
          <p:cNvSpPr/>
          <p:nvPr/>
        </p:nvSpPr>
        <p:spPr>
          <a:xfrm>
            <a:off x="17186833" y="830619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bg object 1665"/>
          <p:cNvSpPr/>
          <p:nvPr/>
        </p:nvSpPr>
        <p:spPr>
          <a:xfrm>
            <a:off x="17078555" y="836103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bg object 1666"/>
          <p:cNvSpPr/>
          <p:nvPr/>
        </p:nvSpPr>
        <p:spPr>
          <a:xfrm>
            <a:off x="16760054" y="85319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7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bg object 1667"/>
          <p:cNvSpPr/>
          <p:nvPr/>
        </p:nvSpPr>
        <p:spPr>
          <a:xfrm>
            <a:off x="16559158" y="86572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bg object 1668"/>
          <p:cNvSpPr/>
          <p:nvPr/>
        </p:nvSpPr>
        <p:spPr>
          <a:xfrm>
            <a:off x="16347589" y="877190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bg object 1669"/>
          <p:cNvSpPr/>
          <p:nvPr/>
        </p:nvSpPr>
        <p:spPr>
          <a:xfrm>
            <a:off x="16244287" y="88317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bg object 1670"/>
          <p:cNvSpPr/>
          <p:nvPr/>
        </p:nvSpPr>
        <p:spPr>
          <a:xfrm>
            <a:off x="14562794" y="97602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bg object 1671"/>
          <p:cNvSpPr/>
          <p:nvPr/>
        </p:nvSpPr>
        <p:spPr>
          <a:xfrm>
            <a:off x="14459491" y="9820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bg object 1672"/>
          <p:cNvSpPr/>
          <p:nvPr/>
        </p:nvSpPr>
        <p:spPr>
          <a:xfrm>
            <a:off x="17350985" y="83539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bg object 1673"/>
          <p:cNvSpPr/>
          <p:nvPr/>
        </p:nvSpPr>
        <p:spPr>
          <a:xfrm>
            <a:off x="17244677" y="84108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bg object 1674"/>
          <p:cNvSpPr/>
          <p:nvPr/>
        </p:nvSpPr>
        <p:spPr>
          <a:xfrm>
            <a:off x="16826537" y="86451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bg object 1675"/>
          <p:cNvSpPr/>
          <p:nvPr/>
        </p:nvSpPr>
        <p:spPr>
          <a:xfrm>
            <a:off x="16616657" y="87615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bg object 1676"/>
          <p:cNvSpPr/>
          <p:nvPr/>
        </p:nvSpPr>
        <p:spPr>
          <a:xfrm>
            <a:off x="16407435" y="88785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bg object 1677"/>
          <p:cNvSpPr/>
          <p:nvPr/>
        </p:nvSpPr>
        <p:spPr>
          <a:xfrm>
            <a:off x="14727910" y="980897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bg object 1678"/>
          <p:cNvSpPr/>
          <p:nvPr/>
        </p:nvSpPr>
        <p:spPr>
          <a:xfrm>
            <a:off x="14623299" y="98674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bg object 1679"/>
          <p:cNvSpPr/>
          <p:nvPr/>
        </p:nvSpPr>
        <p:spPr>
          <a:xfrm>
            <a:off x="14308430" y="1004202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bg object 1680"/>
          <p:cNvSpPr/>
          <p:nvPr/>
        </p:nvSpPr>
        <p:spPr>
          <a:xfrm>
            <a:off x="17718999" y="827939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bg object 1681"/>
          <p:cNvSpPr/>
          <p:nvPr/>
        </p:nvSpPr>
        <p:spPr>
          <a:xfrm>
            <a:off x="17610064" y="833358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5999" y="0"/>
                </a:moveTo>
                <a:lnTo>
                  <a:pt x="4607" y="0"/>
                </a:lnTo>
                <a:lnTo>
                  <a:pt x="0" y="4596"/>
                </a:lnTo>
                <a:lnTo>
                  <a:pt x="0" y="15999"/>
                </a:lnTo>
                <a:lnTo>
                  <a:pt x="4607" y="20627"/>
                </a:lnTo>
                <a:lnTo>
                  <a:pt x="10303" y="20627"/>
                </a:lnTo>
                <a:lnTo>
                  <a:pt x="1599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5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bg object 1682"/>
          <p:cNvSpPr/>
          <p:nvPr/>
        </p:nvSpPr>
        <p:spPr>
          <a:xfrm>
            <a:off x="17514405" y="84010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bg object 1683"/>
          <p:cNvSpPr/>
          <p:nvPr/>
        </p:nvSpPr>
        <p:spPr>
          <a:xfrm>
            <a:off x="17094305" y="86334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bg object 1684"/>
          <p:cNvSpPr/>
          <p:nvPr/>
        </p:nvSpPr>
        <p:spPr>
          <a:xfrm>
            <a:off x="16780431" y="88089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bg object 1685"/>
          <p:cNvSpPr/>
          <p:nvPr/>
        </p:nvSpPr>
        <p:spPr>
          <a:xfrm>
            <a:off x="16570205" y="89249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bg object 1686"/>
          <p:cNvSpPr/>
          <p:nvPr/>
        </p:nvSpPr>
        <p:spPr>
          <a:xfrm>
            <a:off x="16465593" y="89834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bg object 1687"/>
          <p:cNvSpPr/>
          <p:nvPr/>
        </p:nvSpPr>
        <p:spPr>
          <a:xfrm>
            <a:off x="14994987" y="97965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bg object 1688"/>
          <p:cNvSpPr/>
          <p:nvPr/>
        </p:nvSpPr>
        <p:spPr>
          <a:xfrm>
            <a:off x="17993050" y="82739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bg object 1689"/>
          <p:cNvSpPr/>
          <p:nvPr/>
        </p:nvSpPr>
        <p:spPr>
          <a:xfrm>
            <a:off x="17881457" y="832550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bg object 1690"/>
          <p:cNvSpPr/>
          <p:nvPr/>
        </p:nvSpPr>
        <p:spPr>
          <a:xfrm>
            <a:off x="17770834" y="837803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bg object 1691"/>
          <p:cNvSpPr/>
          <p:nvPr/>
        </p:nvSpPr>
        <p:spPr>
          <a:xfrm>
            <a:off x="17665565" y="843588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66" y="0"/>
                </a:moveTo>
                <a:lnTo>
                  <a:pt x="5821" y="0"/>
                </a:lnTo>
                <a:lnTo>
                  <a:pt x="0" y="5790"/>
                </a:lnTo>
                <a:lnTo>
                  <a:pt x="0" y="20125"/>
                </a:lnTo>
                <a:lnTo>
                  <a:pt x="5821" y="25946"/>
                </a:lnTo>
                <a:lnTo>
                  <a:pt x="12994" y="25946"/>
                </a:lnTo>
                <a:lnTo>
                  <a:pt x="20166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bg object 1692"/>
          <p:cNvSpPr/>
          <p:nvPr/>
        </p:nvSpPr>
        <p:spPr>
          <a:xfrm>
            <a:off x="17571601" y="850502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bg object 1693"/>
          <p:cNvSpPr/>
          <p:nvPr/>
        </p:nvSpPr>
        <p:spPr>
          <a:xfrm>
            <a:off x="17467336" y="85638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bg object 1694"/>
          <p:cNvSpPr/>
          <p:nvPr/>
        </p:nvSpPr>
        <p:spPr>
          <a:xfrm>
            <a:off x="17257759" y="868053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bg object 1695"/>
          <p:cNvSpPr/>
          <p:nvPr/>
        </p:nvSpPr>
        <p:spPr>
          <a:xfrm>
            <a:off x="17152456" y="87383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bg object 1696"/>
          <p:cNvSpPr/>
          <p:nvPr/>
        </p:nvSpPr>
        <p:spPr>
          <a:xfrm>
            <a:off x="16831639" y="890691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bg object 1697"/>
          <p:cNvSpPr/>
          <p:nvPr/>
        </p:nvSpPr>
        <p:spPr>
          <a:xfrm>
            <a:off x="16732012" y="89704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bg object 1698"/>
          <p:cNvSpPr/>
          <p:nvPr/>
        </p:nvSpPr>
        <p:spPr>
          <a:xfrm>
            <a:off x="16418828" y="91465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bg object 1699"/>
          <p:cNvSpPr/>
          <p:nvPr/>
        </p:nvSpPr>
        <p:spPr>
          <a:xfrm>
            <a:off x="16313872" y="920478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bg object 1700"/>
          <p:cNvSpPr/>
          <p:nvPr/>
        </p:nvSpPr>
        <p:spPr>
          <a:xfrm>
            <a:off x="16208914" y="92629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bg object 1701"/>
          <p:cNvSpPr/>
          <p:nvPr/>
        </p:nvSpPr>
        <p:spPr>
          <a:xfrm>
            <a:off x="15366007" y="97250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bg object 1702"/>
          <p:cNvSpPr/>
          <p:nvPr/>
        </p:nvSpPr>
        <p:spPr>
          <a:xfrm>
            <a:off x="15050487" y="989888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bg object 1703"/>
          <p:cNvSpPr/>
          <p:nvPr/>
        </p:nvSpPr>
        <p:spPr>
          <a:xfrm>
            <a:off x="17936954" y="842780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6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6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bg object 1704"/>
          <p:cNvSpPr/>
          <p:nvPr/>
        </p:nvSpPr>
        <p:spPr>
          <a:xfrm>
            <a:off x="17832345" y="848630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bg object 1705"/>
          <p:cNvSpPr/>
          <p:nvPr/>
        </p:nvSpPr>
        <p:spPr>
          <a:xfrm>
            <a:off x="17729734" y="85468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bg object 1706"/>
          <p:cNvSpPr/>
          <p:nvPr/>
        </p:nvSpPr>
        <p:spPr>
          <a:xfrm>
            <a:off x="17629102" y="86092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bg object 1707"/>
          <p:cNvSpPr/>
          <p:nvPr/>
        </p:nvSpPr>
        <p:spPr>
          <a:xfrm>
            <a:off x="16895474" y="90175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bg object 1708"/>
          <p:cNvSpPr/>
          <p:nvPr/>
        </p:nvSpPr>
        <p:spPr>
          <a:xfrm>
            <a:off x="16581945" y="91933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bg object 1709"/>
          <p:cNvSpPr/>
          <p:nvPr/>
        </p:nvSpPr>
        <p:spPr>
          <a:xfrm>
            <a:off x="16475019" y="92495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bg object 1710"/>
          <p:cNvSpPr/>
          <p:nvPr/>
        </p:nvSpPr>
        <p:spPr>
          <a:xfrm>
            <a:off x="16370377" y="93080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bg object 1711"/>
          <p:cNvSpPr/>
          <p:nvPr/>
        </p:nvSpPr>
        <p:spPr>
          <a:xfrm>
            <a:off x="15532127" y="97748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bg object 1712"/>
          <p:cNvSpPr/>
          <p:nvPr/>
        </p:nvSpPr>
        <p:spPr>
          <a:xfrm>
            <a:off x="15426521" y="98323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bg object 1713"/>
          <p:cNvSpPr/>
          <p:nvPr/>
        </p:nvSpPr>
        <p:spPr>
          <a:xfrm>
            <a:off x="15216294" y="994830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bg object 1714"/>
          <p:cNvSpPr/>
          <p:nvPr/>
        </p:nvSpPr>
        <p:spPr>
          <a:xfrm>
            <a:off x="15112646" y="100078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bg object 1715"/>
          <p:cNvSpPr/>
          <p:nvPr/>
        </p:nvSpPr>
        <p:spPr>
          <a:xfrm>
            <a:off x="14272744" y="104728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05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bg object 1716"/>
          <p:cNvSpPr/>
          <p:nvPr/>
        </p:nvSpPr>
        <p:spPr>
          <a:xfrm>
            <a:off x="13958219" y="106477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bg object 1717"/>
          <p:cNvSpPr/>
          <p:nvPr/>
        </p:nvSpPr>
        <p:spPr>
          <a:xfrm>
            <a:off x="13746339" y="107620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bg object 1718"/>
          <p:cNvSpPr/>
          <p:nvPr/>
        </p:nvSpPr>
        <p:spPr>
          <a:xfrm>
            <a:off x="12803759" y="112876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bg object 1719"/>
          <p:cNvSpPr/>
          <p:nvPr/>
        </p:nvSpPr>
        <p:spPr>
          <a:xfrm>
            <a:off x="18423926" y="83090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bg object 1720"/>
          <p:cNvSpPr/>
          <p:nvPr/>
        </p:nvSpPr>
        <p:spPr>
          <a:xfrm>
            <a:off x="18107747" y="848223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bg object 1721"/>
          <p:cNvSpPr/>
          <p:nvPr/>
        </p:nvSpPr>
        <p:spPr>
          <a:xfrm>
            <a:off x="18004132" y="85417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bg object 1722"/>
          <p:cNvSpPr/>
          <p:nvPr/>
        </p:nvSpPr>
        <p:spPr>
          <a:xfrm>
            <a:off x="17895854" y="85965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bg object 1723"/>
          <p:cNvSpPr/>
          <p:nvPr/>
        </p:nvSpPr>
        <p:spPr>
          <a:xfrm>
            <a:off x="17785925" y="86497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bg object 1724"/>
          <p:cNvSpPr/>
          <p:nvPr/>
        </p:nvSpPr>
        <p:spPr>
          <a:xfrm>
            <a:off x="17684288" y="871124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bg object 1725"/>
          <p:cNvSpPr/>
          <p:nvPr/>
        </p:nvSpPr>
        <p:spPr>
          <a:xfrm>
            <a:off x="17584650" y="87747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bg object 1726"/>
          <p:cNvSpPr/>
          <p:nvPr/>
        </p:nvSpPr>
        <p:spPr>
          <a:xfrm>
            <a:off x="17479723" y="88329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bg object 1727"/>
          <p:cNvSpPr/>
          <p:nvPr/>
        </p:nvSpPr>
        <p:spPr>
          <a:xfrm>
            <a:off x="17374423" y="88907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bg object 1728"/>
          <p:cNvSpPr/>
          <p:nvPr/>
        </p:nvSpPr>
        <p:spPr>
          <a:xfrm>
            <a:off x="16637477" y="92956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bg object 1729"/>
          <p:cNvSpPr/>
          <p:nvPr/>
        </p:nvSpPr>
        <p:spPr>
          <a:xfrm>
            <a:off x="16533838" y="935515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bg object 1730"/>
          <p:cNvSpPr/>
          <p:nvPr/>
        </p:nvSpPr>
        <p:spPr>
          <a:xfrm>
            <a:off x="16220310" y="95310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bg object 1731"/>
          <p:cNvSpPr/>
          <p:nvPr/>
        </p:nvSpPr>
        <p:spPr>
          <a:xfrm>
            <a:off x="15695243" y="98215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bg object 1732"/>
          <p:cNvSpPr/>
          <p:nvPr/>
        </p:nvSpPr>
        <p:spPr>
          <a:xfrm>
            <a:off x="15590632" y="9880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bg object 1733"/>
          <p:cNvSpPr/>
          <p:nvPr/>
        </p:nvSpPr>
        <p:spPr>
          <a:xfrm>
            <a:off x="15474379" y="992693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287"/>
                </a:lnTo>
                <a:lnTo>
                  <a:pt x="11643" y="23287"/>
                </a:lnTo>
                <a:lnTo>
                  <a:pt x="1806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bg object 1734"/>
          <p:cNvSpPr/>
          <p:nvPr/>
        </p:nvSpPr>
        <p:spPr>
          <a:xfrm>
            <a:off x="15376742" y="999241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69"/>
                </a:lnTo>
                <a:lnTo>
                  <a:pt x="4324" y="8669"/>
                </a:lnTo>
                <a:lnTo>
                  <a:pt x="6701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bg object 1735"/>
          <p:cNvSpPr/>
          <p:nvPr/>
        </p:nvSpPr>
        <p:spPr>
          <a:xfrm>
            <a:off x="15272129" y="1005092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bg object 1736"/>
          <p:cNvSpPr/>
          <p:nvPr/>
        </p:nvSpPr>
        <p:spPr>
          <a:xfrm>
            <a:off x="15168492" y="101104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bg object 1737"/>
          <p:cNvSpPr/>
          <p:nvPr/>
        </p:nvSpPr>
        <p:spPr>
          <a:xfrm>
            <a:off x="15063567" y="1016861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bg object 1738"/>
          <p:cNvSpPr/>
          <p:nvPr/>
        </p:nvSpPr>
        <p:spPr>
          <a:xfrm>
            <a:off x="14537151" y="1045781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bg object 1739"/>
          <p:cNvSpPr/>
          <p:nvPr/>
        </p:nvSpPr>
        <p:spPr>
          <a:xfrm>
            <a:off x="14226292" y="106363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bg object 1740"/>
          <p:cNvSpPr/>
          <p:nvPr/>
        </p:nvSpPr>
        <p:spPr>
          <a:xfrm>
            <a:off x="14120330" y="10693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bg object 1741"/>
          <p:cNvSpPr/>
          <p:nvPr/>
        </p:nvSpPr>
        <p:spPr>
          <a:xfrm>
            <a:off x="14015718" y="107520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bg object 1742"/>
          <p:cNvSpPr/>
          <p:nvPr/>
        </p:nvSpPr>
        <p:spPr>
          <a:xfrm>
            <a:off x="13911454" y="108108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bg object 1743"/>
          <p:cNvSpPr/>
          <p:nvPr/>
        </p:nvSpPr>
        <p:spPr>
          <a:xfrm>
            <a:off x="13695877" y="1092155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bg object 1744"/>
          <p:cNvSpPr/>
          <p:nvPr/>
        </p:nvSpPr>
        <p:spPr>
          <a:xfrm>
            <a:off x="13595266" y="109840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75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575" y="3350"/>
                </a:lnTo>
                <a:lnTo>
                  <a:pt x="3319" y="2596"/>
                </a:lnTo>
                <a:lnTo>
                  <a:pt x="3319" y="753"/>
                </a:lnTo>
                <a:lnTo>
                  <a:pt x="25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bg object 1745"/>
          <p:cNvSpPr/>
          <p:nvPr/>
        </p:nvSpPr>
        <p:spPr>
          <a:xfrm>
            <a:off x="13491658" y="110435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bg object 1746"/>
          <p:cNvSpPr/>
          <p:nvPr/>
        </p:nvSpPr>
        <p:spPr>
          <a:xfrm>
            <a:off x="18690657" y="82962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bg object 1747"/>
          <p:cNvSpPr/>
          <p:nvPr/>
        </p:nvSpPr>
        <p:spPr>
          <a:xfrm>
            <a:off x="18480116" y="841199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bg object 1748"/>
          <p:cNvSpPr/>
          <p:nvPr/>
        </p:nvSpPr>
        <p:spPr>
          <a:xfrm>
            <a:off x="18376470" y="84715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bg object 1749"/>
          <p:cNvSpPr/>
          <p:nvPr/>
        </p:nvSpPr>
        <p:spPr>
          <a:xfrm>
            <a:off x="18272549" y="853065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bg object 1750"/>
          <p:cNvSpPr/>
          <p:nvPr/>
        </p:nvSpPr>
        <p:spPr>
          <a:xfrm>
            <a:off x="17957365" y="870485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bg object 1751"/>
          <p:cNvSpPr/>
          <p:nvPr/>
        </p:nvSpPr>
        <p:spPr>
          <a:xfrm>
            <a:off x="17849090" y="875970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bg object 1752"/>
          <p:cNvSpPr/>
          <p:nvPr/>
        </p:nvSpPr>
        <p:spPr>
          <a:xfrm>
            <a:off x="17739819" y="881354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889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889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bg object 1753"/>
          <p:cNvSpPr/>
          <p:nvPr/>
        </p:nvSpPr>
        <p:spPr>
          <a:xfrm>
            <a:off x="17642496" y="887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bg object 1754"/>
          <p:cNvSpPr/>
          <p:nvPr/>
        </p:nvSpPr>
        <p:spPr>
          <a:xfrm>
            <a:off x="17535884" y="893590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28"/>
                </a:lnTo>
                <a:lnTo>
                  <a:pt x="2345" y="4628"/>
                </a:lnTo>
                <a:lnTo>
                  <a:pt x="3633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bg object 1755"/>
          <p:cNvSpPr/>
          <p:nvPr/>
        </p:nvSpPr>
        <p:spPr>
          <a:xfrm>
            <a:off x="16998515" y="921411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bg object 1756"/>
          <p:cNvSpPr/>
          <p:nvPr/>
        </p:nvSpPr>
        <p:spPr>
          <a:xfrm>
            <a:off x="16907203" y="92859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bg object 1757"/>
          <p:cNvSpPr/>
          <p:nvPr/>
        </p:nvSpPr>
        <p:spPr>
          <a:xfrm>
            <a:off x="16695636" y="94006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40"/>
                </a:lnTo>
                <a:lnTo>
                  <a:pt x="0" y="4659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bg object 1758"/>
          <p:cNvSpPr/>
          <p:nvPr/>
        </p:nvSpPr>
        <p:spPr>
          <a:xfrm>
            <a:off x="16278500" y="96359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bg object 1759"/>
          <p:cNvSpPr/>
          <p:nvPr/>
        </p:nvSpPr>
        <p:spPr>
          <a:xfrm>
            <a:off x="16065613" y="97493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bg object 1760"/>
          <p:cNvSpPr/>
          <p:nvPr/>
        </p:nvSpPr>
        <p:spPr>
          <a:xfrm>
            <a:off x="15858704" y="98686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bg object 1761"/>
          <p:cNvSpPr/>
          <p:nvPr/>
        </p:nvSpPr>
        <p:spPr>
          <a:xfrm>
            <a:off x="15753748" y="9926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bg object 1762"/>
          <p:cNvSpPr/>
          <p:nvPr/>
        </p:nvSpPr>
        <p:spPr>
          <a:xfrm>
            <a:off x="15648477" y="99846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bg object 1763"/>
          <p:cNvSpPr/>
          <p:nvPr/>
        </p:nvSpPr>
        <p:spPr>
          <a:xfrm>
            <a:off x="15543522" y="100428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bg object 1764"/>
          <p:cNvSpPr/>
          <p:nvPr/>
        </p:nvSpPr>
        <p:spPr>
          <a:xfrm>
            <a:off x="15333295" y="101588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bg object 1765"/>
          <p:cNvSpPr/>
          <p:nvPr/>
        </p:nvSpPr>
        <p:spPr>
          <a:xfrm>
            <a:off x="15228002" y="102167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bg object 1766"/>
          <p:cNvSpPr/>
          <p:nvPr/>
        </p:nvSpPr>
        <p:spPr>
          <a:xfrm>
            <a:off x="15123078" y="102748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bg object 1767"/>
          <p:cNvSpPr/>
          <p:nvPr/>
        </p:nvSpPr>
        <p:spPr>
          <a:xfrm>
            <a:off x="15019117" y="10334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bg object 1768"/>
          <p:cNvSpPr/>
          <p:nvPr/>
        </p:nvSpPr>
        <p:spPr>
          <a:xfrm>
            <a:off x="14703586" y="10507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bg object 1769"/>
          <p:cNvSpPr/>
          <p:nvPr/>
        </p:nvSpPr>
        <p:spPr>
          <a:xfrm>
            <a:off x="14592996" y="1056043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3005"/>
                </a:lnTo>
                <a:lnTo>
                  <a:pt x="0" y="10324"/>
                </a:lnTo>
                <a:lnTo>
                  <a:pt x="2973" y="13329"/>
                </a:lnTo>
                <a:lnTo>
                  <a:pt x="6638" y="13329"/>
                </a:lnTo>
                <a:lnTo>
                  <a:pt x="10334" y="13329"/>
                </a:lnTo>
                <a:lnTo>
                  <a:pt x="13308" y="10324"/>
                </a:lnTo>
                <a:lnTo>
                  <a:pt x="13308" y="3005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bg object 1770"/>
          <p:cNvSpPr/>
          <p:nvPr/>
        </p:nvSpPr>
        <p:spPr>
          <a:xfrm>
            <a:off x="14491360" y="106219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bg object 1771"/>
          <p:cNvSpPr/>
          <p:nvPr/>
        </p:nvSpPr>
        <p:spPr>
          <a:xfrm>
            <a:off x="14388402" y="1068213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28"/>
                </a:lnTo>
                <a:lnTo>
                  <a:pt x="1350" y="2628"/>
                </a:lnTo>
                <a:lnTo>
                  <a:pt x="2073" y="2628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bg object 1772"/>
          <p:cNvSpPr/>
          <p:nvPr/>
        </p:nvSpPr>
        <p:spPr>
          <a:xfrm>
            <a:off x="14277133" y="1073396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bg object 1773"/>
          <p:cNvSpPr/>
          <p:nvPr/>
        </p:nvSpPr>
        <p:spPr>
          <a:xfrm>
            <a:off x="14156554" y="10776508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0"/>
                </a:lnTo>
                <a:lnTo>
                  <a:pt x="6817" y="39752"/>
                </a:lnTo>
                <a:lnTo>
                  <a:pt x="14219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bg object 1774"/>
          <p:cNvSpPr/>
          <p:nvPr/>
        </p:nvSpPr>
        <p:spPr>
          <a:xfrm>
            <a:off x="14071911" y="108549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bg object 1775"/>
          <p:cNvSpPr/>
          <p:nvPr/>
        </p:nvSpPr>
        <p:spPr>
          <a:xfrm>
            <a:off x="13964293" y="10910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bg object 1776"/>
          <p:cNvSpPr/>
          <p:nvPr/>
        </p:nvSpPr>
        <p:spPr>
          <a:xfrm>
            <a:off x="13857681" y="10967010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87" y="0"/>
                </a:lnTo>
                <a:lnTo>
                  <a:pt x="0" y="3256"/>
                </a:lnTo>
                <a:lnTo>
                  <a:pt x="0" y="11360"/>
                </a:lnTo>
                <a:lnTo>
                  <a:pt x="3287" y="14617"/>
                </a:lnTo>
                <a:lnTo>
                  <a:pt x="7319" y="14617"/>
                </a:lnTo>
                <a:lnTo>
                  <a:pt x="11360" y="14617"/>
                </a:lnTo>
                <a:lnTo>
                  <a:pt x="14648" y="11360"/>
                </a:lnTo>
                <a:lnTo>
                  <a:pt x="14648" y="3256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bg object 1777"/>
          <p:cNvSpPr/>
          <p:nvPr/>
        </p:nvSpPr>
        <p:spPr>
          <a:xfrm>
            <a:off x="13756067" y="110284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bg object 1778"/>
          <p:cNvSpPr/>
          <p:nvPr/>
        </p:nvSpPr>
        <p:spPr>
          <a:xfrm>
            <a:off x="13444548" y="112063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bg object 1779"/>
          <p:cNvSpPr/>
          <p:nvPr/>
        </p:nvSpPr>
        <p:spPr>
          <a:xfrm>
            <a:off x="18750503" y="84029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bg object 1780"/>
          <p:cNvSpPr/>
          <p:nvPr/>
        </p:nvSpPr>
        <p:spPr>
          <a:xfrm>
            <a:off x="18224442" y="86924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bg object 1781"/>
          <p:cNvSpPr/>
          <p:nvPr/>
        </p:nvSpPr>
        <p:spPr>
          <a:xfrm>
            <a:off x="17792313" y="891282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bg object 1782"/>
          <p:cNvSpPr/>
          <p:nvPr/>
        </p:nvSpPr>
        <p:spPr>
          <a:xfrm>
            <a:off x="17699346" y="8982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bg object 1783"/>
          <p:cNvSpPr/>
          <p:nvPr/>
        </p:nvSpPr>
        <p:spPr>
          <a:xfrm>
            <a:off x="17594733" y="904151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bg object 1784"/>
          <p:cNvSpPr/>
          <p:nvPr/>
        </p:nvSpPr>
        <p:spPr>
          <a:xfrm>
            <a:off x="17063659" y="932604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bg object 1785"/>
          <p:cNvSpPr/>
          <p:nvPr/>
        </p:nvSpPr>
        <p:spPr>
          <a:xfrm>
            <a:off x="16755481" y="9507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bg object 1786"/>
          <p:cNvSpPr/>
          <p:nvPr/>
        </p:nvSpPr>
        <p:spPr>
          <a:xfrm>
            <a:off x="16440306" y="96814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bg object 1787"/>
          <p:cNvSpPr/>
          <p:nvPr/>
        </p:nvSpPr>
        <p:spPr>
          <a:xfrm>
            <a:off x="16336658" y="97409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bg object 1788"/>
          <p:cNvSpPr/>
          <p:nvPr/>
        </p:nvSpPr>
        <p:spPr>
          <a:xfrm>
            <a:off x="16226730" y="97941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bg object 1789"/>
          <p:cNvSpPr/>
          <p:nvPr/>
        </p:nvSpPr>
        <p:spPr>
          <a:xfrm>
            <a:off x="16121115" y="985161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bg object 1790"/>
          <p:cNvSpPr/>
          <p:nvPr/>
        </p:nvSpPr>
        <p:spPr>
          <a:xfrm>
            <a:off x="16021163" y="9914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bg object 1791"/>
          <p:cNvSpPr/>
          <p:nvPr/>
        </p:nvSpPr>
        <p:spPr>
          <a:xfrm>
            <a:off x="15810944" y="100307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bg object 1792"/>
          <p:cNvSpPr/>
          <p:nvPr/>
        </p:nvSpPr>
        <p:spPr>
          <a:xfrm>
            <a:off x="15705633" y="10088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bg object 1793"/>
          <p:cNvSpPr/>
          <p:nvPr/>
        </p:nvSpPr>
        <p:spPr>
          <a:xfrm>
            <a:off x="15598362" y="1014448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bg object 1794"/>
          <p:cNvSpPr/>
          <p:nvPr/>
        </p:nvSpPr>
        <p:spPr>
          <a:xfrm>
            <a:off x="15496756" y="102059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bg object 1795"/>
          <p:cNvSpPr/>
          <p:nvPr/>
        </p:nvSpPr>
        <p:spPr>
          <a:xfrm>
            <a:off x="15182231" y="103808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bg object 1796"/>
          <p:cNvSpPr/>
          <p:nvPr/>
        </p:nvSpPr>
        <p:spPr>
          <a:xfrm>
            <a:off x="15074963" y="104366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bg object 1797"/>
          <p:cNvSpPr/>
          <p:nvPr/>
        </p:nvSpPr>
        <p:spPr>
          <a:xfrm>
            <a:off x="14867394" y="105553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bg object 1798"/>
          <p:cNvSpPr/>
          <p:nvPr/>
        </p:nvSpPr>
        <p:spPr>
          <a:xfrm>
            <a:off x="14762091" y="106131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bg object 1799"/>
          <p:cNvSpPr/>
          <p:nvPr/>
        </p:nvSpPr>
        <p:spPr>
          <a:xfrm>
            <a:off x="14657167" y="106713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bg object 1800"/>
          <p:cNvSpPr/>
          <p:nvPr/>
        </p:nvSpPr>
        <p:spPr>
          <a:xfrm>
            <a:off x="14543887" y="1072122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31" y="0"/>
                </a:lnTo>
                <a:lnTo>
                  <a:pt x="0" y="4041"/>
                </a:lnTo>
                <a:lnTo>
                  <a:pt x="0" y="13957"/>
                </a:lnTo>
                <a:lnTo>
                  <a:pt x="403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bg object 1801"/>
          <p:cNvSpPr/>
          <p:nvPr/>
        </p:nvSpPr>
        <p:spPr>
          <a:xfrm>
            <a:off x="14444595" y="107850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476"/>
                </a:lnTo>
                <a:lnTo>
                  <a:pt x="0" y="5162"/>
                </a:lnTo>
                <a:lnTo>
                  <a:pt x="149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bg object 1802"/>
          <p:cNvSpPr/>
          <p:nvPr/>
        </p:nvSpPr>
        <p:spPr>
          <a:xfrm>
            <a:off x="14336633" y="108402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bg object 1803"/>
          <p:cNvSpPr/>
          <p:nvPr/>
        </p:nvSpPr>
        <p:spPr>
          <a:xfrm>
            <a:off x="14219057" y="1088578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40"/>
                </a:lnTo>
                <a:lnTo>
                  <a:pt x="5556" y="32372"/>
                </a:lnTo>
                <a:lnTo>
                  <a:pt x="11586" y="36442"/>
                </a:lnTo>
                <a:lnTo>
                  <a:pt x="18973" y="37936"/>
                </a:lnTo>
                <a:lnTo>
                  <a:pt x="26350" y="36442"/>
                </a:lnTo>
                <a:lnTo>
                  <a:pt x="32382" y="32372"/>
                </a:lnTo>
                <a:lnTo>
                  <a:pt x="36452" y="26340"/>
                </a:lnTo>
                <a:lnTo>
                  <a:pt x="37946" y="18962"/>
                </a:lnTo>
                <a:lnTo>
                  <a:pt x="36452" y="11578"/>
                </a:lnTo>
                <a:lnTo>
                  <a:pt x="32382" y="5550"/>
                </a:lnTo>
                <a:lnTo>
                  <a:pt x="26350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bg object 1804"/>
          <p:cNvSpPr/>
          <p:nvPr/>
        </p:nvSpPr>
        <p:spPr>
          <a:xfrm>
            <a:off x="14116772" y="1094660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329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06" y="25318"/>
                </a:lnTo>
                <a:lnTo>
                  <a:pt x="32606" y="7329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bg object 1805"/>
          <p:cNvSpPr/>
          <p:nvPr/>
        </p:nvSpPr>
        <p:spPr>
          <a:xfrm>
            <a:off x="14018820" y="1101177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60"/>
                </a:lnTo>
                <a:lnTo>
                  <a:pt x="4167" y="18627"/>
                </a:lnTo>
                <a:lnTo>
                  <a:pt x="9298" y="18627"/>
                </a:lnTo>
                <a:lnTo>
                  <a:pt x="14460" y="18627"/>
                </a:lnTo>
                <a:lnTo>
                  <a:pt x="18627" y="1446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bg object 1806"/>
          <p:cNvSpPr/>
          <p:nvPr/>
        </p:nvSpPr>
        <p:spPr>
          <a:xfrm>
            <a:off x="13916176" y="11072283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bg object 1807"/>
          <p:cNvSpPr/>
          <p:nvPr/>
        </p:nvSpPr>
        <p:spPr>
          <a:xfrm>
            <a:off x="13812228" y="111314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bg object 1808"/>
          <p:cNvSpPr/>
          <p:nvPr/>
        </p:nvSpPr>
        <p:spPr>
          <a:xfrm>
            <a:off x="13710622" y="1119295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bg object 1809"/>
          <p:cNvSpPr/>
          <p:nvPr/>
        </p:nvSpPr>
        <p:spPr>
          <a:xfrm>
            <a:off x="13607978" y="112534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bg object 1810"/>
          <p:cNvSpPr/>
          <p:nvPr/>
        </p:nvSpPr>
        <p:spPr>
          <a:xfrm>
            <a:off x="18913304" y="844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bg object 1811"/>
          <p:cNvSpPr/>
          <p:nvPr/>
        </p:nvSpPr>
        <p:spPr>
          <a:xfrm>
            <a:off x="18279628" y="879441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28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bg object 1812"/>
          <p:cNvSpPr/>
          <p:nvPr/>
        </p:nvSpPr>
        <p:spPr>
          <a:xfrm>
            <a:off x="18176327" y="88542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bg object 1813"/>
          <p:cNvSpPr/>
          <p:nvPr/>
        </p:nvSpPr>
        <p:spPr>
          <a:xfrm>
            <a:off x="18071369" y="891242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bg object 1814"/>
          <p:cNvSpPr/>
          <p:nvPr/>
        </p:nvSpPr>
        <p:spPr>
          <a:xfrm>
            <a:off x="17963094" y="896726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bg object 1815"/>
          <p:cNvSpPr/>
          <p:nvPr/>
        </p:nvSpPr>
        <p:spPr>
          <a:xfrm>
            <a:off x="17862463" y="902977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bg object 1816"/>
          <p:cNvSpPr/>
          <p:nvPr/>
        </p:nvSpPr>
        <p:spPr>
          <a:xfrm>
            <a:off x="17758846" y="908927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bg object 1817"/>
          <p:cNvSpPr/>
          <p:nvPr/>
        </p:nvSpPr>
        <p:spPr>
          <a:xfrm>
            <a:off x="17654235" y="91477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bg object 1818"/>
          <p:cNvSpPr/>
          <p:nvPr/>
        </p:nvSpPr>
        <p:spPr>
          <a:xfrm>
            <a:off x="17549279" y="92059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bg object 1819"/>
          <p:cNvSpPr/>
          <p:nvPr/>
        </p:nvSpPr>
        <p:spPr>
          <a:xfrm>
            <a:off x="17444008" y="9263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bg object 1820"/>
          <p:cNvSpPr/>
          <p:nvPr/>
        </p:nvSpPr>
        <p:spPr>
          <a:xfrm>
            <a:off x="16709029" y="967069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bg object 1821"/>
          <p:cNvSpPr/>
          <p:nvPr/>
        </p:nvSpPr>
        <p:spPr>
          <a:xfrm>
            <a:off x="16496143" y="97840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bg object 1822"/>
          <p:cNvSpPr/>
          <p:nvPr/>
        </p:nvSpPr>
        <p:spPr>
          <a:xfrm>
            <a:off x="16389185" y="984022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5978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bg object 1823"/>
          <p:cNvSpPr/>
          <p:nvPr/>
        </p:nvSpPr>
        <p:spPr>
          <a:xfrm>
            <a:off x="16282576" y="989672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bg object 1824"/>
          <p:cNvSpPr/>
          <p:nvPr/>
        </p:nvSpPr>
        <p:spPr>
          <a:xfrm>
            <a:off x="16182278" y="995954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bg object 1825"/>
          <p:cNvSpPr/>
          <p:nvPr/>
        </p:nvSpPr>
        <p:spPr>
          <a:xfrm>
            <a:off x="16079981" y="100203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bg object 1826"/>
          <p:cNvSpPr/>
          <p:nvPr/>
        </p:nvSpPr>
        <p:spPr>
          <a:xfrm>
            <a:off x="15868099" y="101347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bg object 1827"/>
          <p:cNvSpPr/>
          <p:nvPr/>
        </p:nvSpPr>
        <p:spPr>
          <a:xfrm>
            <a:off x="15757824" y="101875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bg object 1828"/>
          <p:cNvSpPr/>
          <p:nvPr/>
        </p:nvSpPr>
        <p:spPr>
          <a:xfrm>
            <a:off x="15652208" y="102451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bg object 1829"/>
          <p:cNvSpPr/>
          <p:nvPr/>
        </p:nvSpPr>
        <p:spPr>
          <a:xfrm>
            <a:off x="15549943" y="103059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bg object 1830"/>
          <p:cNvSpPr/>
          <p:nvPr/>
        </p:nvSpPr>
        <p:spPr>
          <a:xfrm>
            <a:off x="15449298" y="10368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bg object 1831"/>
          <p:cNvSpPr/>
          <p:nvPr/>
        </p:nvSpPr>
        <p:spPr>
          <a:xfrm>
            <a:off x="15239733" y="10485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bg object 1832"/>
          <p:cNvSpPr/>
          <p:nvPr/>
        </p:nvSpPr>
        <p:spPr>
          <a:xfrm>
            <a:off x="15132462" y="105409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bg object 1833"/>
          <p:cNvSpPr/>
          <p:nvPr/>
        </p:nvSpPr>
        <p:spPr>
          <a:xfrm>
            <a:off x="15027191" y="1059880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54"/>
                </a:lnTo>
                <a:lnTo>
                  <a:pt x="0" y="5696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298" y="5696"/>
                </a:lnTo>
                <a:lnTo>
                  <a:pt x="7298" y="1654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bg object 1834"/>
          <p:cNvSpPr/>
          <p:nvPr/>
        </p:nvSpPr>
        <p:spPr>
          <a:xfrm>
            <a:off x="14920580" y="106553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bg object 1835"/>
          <p:cNvSpPr/>
          <p:nvPr/>
        </p:nvSpPr>
        <p:spPr>
          <a:xfrm>
            <a:off x="14819287" y="107171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bg object 1836"/>
          <p:cNvSpPr/>
          <p:nvPr/>
        </p:nvSpPr>
        <p:spPr>
          <a:xfrm>
            <a:off x="14604045" y="10828187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bg object 1837"/>
          <p:cNvSpPr/>
          <p:nvPr/>
        </p:nvSpPr>
        <p:spPr>
          <a:xfrm>
            <a:off x="14505099" y="108923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99" y="1528"/>
                </a:lnTo>
                <a:lnTo>
                  <a:pt x="1999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bg object 1838"/>
          <p:cNvSpPr/>
          <p:nvPr/>
        </p:nvSpPr>
        <p:spPr>
          <a:xfrm>
            <a:off x="14396825" y="1094719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bg object 1839"/>
          <p:cNvSpPr/>
          <p:nvPr/>
        </p:nvSpPr>
        <p:spPr>
          <a:xfrm>
            <a:off x="14293530" y="110070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214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bg object 1840"/>
          <p:cNvSpPr/>
          <p:nvPr/>
        </p:nvSpPr>
        <p:spPr>
          <a:xfrm>
            <a:off x="14183256" y="1105987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601" y="0"/>
                </a:lnTo>
                <a:lnTo>
                  <a:pt x="0" y="3570"/>
                </a:lnTo>
                <a:lnTo>
                  <a:pt x="0" y="12397"/>
                </a:lnTo>
                <a:lnTo>
                  <a:pt x="360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bg object 1841"/>
          <p:cNvSpPr/>
          <p:nvPr/>
        </p:nvSpPr>
        <p:spPr>
          <a:xfrm>
            <a:off x="14075984" y="1111572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bg object 1842"/>
          <p:cNvSpPr/>
          <p:nvPr/>
        </p:nvSpPr>
        <p:spPr>
          <a:xfrm>
            <a:off x="13976033" y="111788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bg object 1843"/>
          <p:cNvSpPr/>
          <p:nvPr/>
        </p:nvSpPr>
        <p:spPr>
          <a:xfrm>
            <a:off x="13869758" y="1123574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bg object 1844"/>
          <p:cNvSpPr/>
          <p:nvPr/>
        </p:nvSpPr>
        <p:spPr>
          <a:xfrm>
            <a:off x="13771126" y="113002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bg object 1845"/>
          <p:cNvSpPr/>
          <p:nvPr/>
        </p:nvSpPr>
        <p:spPr>
          <a:xfrm>
            <a:off x="18552016" y="87873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bg object 1846"/>
          <p:cNvSpPr/>
          <p:nvPr/>
        </p:nvSpPr>
        <p:spPr>
          <a:xfrm>
            <a:off x="18446399" y="88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bg object 1847"/>
          <p:cNvSpPr/>
          <p:nvPr/>
        </p:nvSpPr>
        <p:spPr>
          <a:xfrm>
            <a:off x="18339443" y="89010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bg object 1848"/>
          <p:cNvSpPr/>
          <p:nvPr/>
        </p:nvSpPr>
        <p:spPr>
          <a:xfrm>
            <a:off x="18132220" y="9020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bg object 1849"/>
          <p:cNvSpPr/>
          <p:nvPr/>
        </p:nvSpPr>
        <p:spPr>
          <a:xfrm>
            <a:off x="18026919" y="90778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bg object 1850"/>
          <p:cNvSpPr/>
          <p:nvPr/>
        </p:nvSpPr>
        <p:spPr>
          <a:xfrm>
            <a:off x="17711432" y="925174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bg object 1851"/>
          <p:cNvSpPr/>
          <p:nvPr/>
        </p:nvSpPr>
        <p:spPr>
          <a:xfrm>
            <a:off x="17606474" y="93099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bg object 1852"/>
          <p:cNvSpPr/>
          <p:nvPr/>
        </p:nvSpPr>
        <p:spPr>
          <a:xfrm>
            <a:off x="17396897" y="94265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bg object 1853"/>
          <p:cNvSpPr/>
          <p:nvPr/>
        </p:nvSpPr>
        <p:spPr>
          <a:xfrm>
            <a:off x="17290946" y="94837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bg object 1854"/>
          <p:cNvSpPr/>
          <p:nvPr/>
        </p:nvSpPr>
        <p:spPr>
          <a:xfrm>
            <a:off x="16662922" y="9834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bg object 1855"/>
          <p:cNvSpPr/>
          <p:nvPr/>
        </p:nvSpPr>
        <p:spPr>
          <a:xfrm>
            <a:off x="16557620" y="98923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68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68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bg object 1856"/>
          <p:cNvSpPr/>
          <p:nvPr/>
        </p:nvSpPr>
        <p:spPr>
          <a:xfrm>
            <a:off x="16450696" y="99484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bg object 1857"/>
          <p:cNvSpPr/>
          <p:nvPr/>
        </p:nvSpPr>
        <p:spPr>
          <a:xfrm>
            <a:off x="16341762" y="1000268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bg object 1858"/>
          <p:cNvSpPr/>
          <p:nvPr/>
        </p:nvSpPr>
        <p:spPr>
          <a:xfrm>
            <a:off x="16240123" y="100641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bg object 1859"/>
          <p:cNvSpPr/>
          <p:nvPr/>
        </p:nvSpPr>
        <p:spPr>
          <a:xfrm>
            <a:off x="16137827" y="101250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bg object 1860"/>
          <p:cNvSpPr/>
          <p:nvPr/>
        </p:nvSpPr>
        <p:spPr>
          <a:xfrm>
            <a:off x="15919966" y="1023338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34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bg object 1861"/>
          <p:cNvSpPr/>
          <p:nvPr/>
        </p:nvSpPr>
        <p:spPr>
          <a:xfrm>
            <a:off x="15814665" y="102912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bg object 1862"/>
          <p:cNvSpPr/>
          <p:nvPr/>
        </p:nvSpPr>
        <p:spPr>
          <a:xfrm>
            <a:off x="15717718" y="1035737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bg object 1863"/>
          <p:cNvSpPr/>
          <p:nvPr/>
        </p:nvSpPr>
        <p:spPr>
          <a:xfrm>
            <a:off x="15610102" y="104128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bg object 1864"/>
          <p:cNvSpPr/>
          <p:nvPr/>
        </p:nvSpPr>
        <p:spPr>
          <a:xfrm>
            <a:off x="15507501" y="10473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31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31" y="2659"/>
                </a:lnTo>
                <a:lnTo>
                  <a:pt x="2649" y="2062"/>
                </a:lnTo>
                <a:lnTo>
                  <a:pt x="2649" y="596"/>
                </a:lnTo>
                <a:lnTo>
                  <a:pt x="20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bg object 1865"/>
          <p:cNvSpPr/>
          <p:nvPr/>
        </p:nvSpPr>
        <p:spPr>
          <a:xfrm>
            <a:off x="15403538" y="105325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bg object 1866"/>
          <p:cNvSpPr/>
          <p:nvPr/>
        </p:nvSpPr>
        <p:spPr>
          <a:xfrm>
            <a:off x="15188308" y="1064359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bg object 1867"/>
          <p:cNvSpPr/>
          <p:nvPr/>
        </p:nvSpPr>
        <p:spPr>
          <a:xfrm>
            <a:off x="15086010" y="107044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4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bg object 1868"/>
          <p:cNvSpPr/>
          <p:nvPr/>
        </p:nvSpPr>
        <p:spPr>
          <a:xfrm>
            <a:off x="14979389" y="107609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104" y="0"/>
                </a:lnTo>
                <a:lnTo>
                  <a:pt x="0" y="2062"/>
                </a:lnTo>
                <a:lnTo>
                  <a:pt x="0" y="7235"/>
                </a:lnTo>
                <a:lnTo>
                  <a:pt x="2104" y="9298"/>
                </a:lnTo>
                <a:lnTo>
                  <a:pt x="4670" y="9298"/>
                </a:lnTo>
                <a:lnTo>
                  <a:pt x="7235" y="9298"/>
                </a:lnTo>
                <a:lnTo>
                  <a:pt x="9329" y="7235"/>
                </a:lnTo>
                <a:lnTo>
                  <a:pt x="9329" y="2062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bg object 1869"/>
          <p:cNvSpPr/>
          <p:nvPr/>
        </p:nvSpPr>
        <p:spPr>
          <a:xfrm>
            <a:off x="14877448" y="108221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bg object 1870"/>
          <p:cNvSpPr/>
          <p:nvPr/>
        </p:nvSpPr>
        <p:spPr>
          <a:xfrm>
            <a:off x="14770166" y="108779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bg object 1871"/>
          <p:cNvSpPr/>
          <p:nvPr/>
        </p:nvSpPr>
        <p:spPr>
          <a:xfrm>
            <a:off x="14668214" y="10939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bg object 1872"/>
          <p:cNvSpPr/>
          <p:nvPr/>
        </p:nvSpPr>
        <p:spPr>
          <a:xfrm>
            <a:off x="14457643" y="110548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22"/>
                </a:lnTo>
                <a:lnTo>
                  <a:pt x="0" y="2565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65"/>
                </a:lnTo>
                <a:lnTo>
                  <a:pt x="3350" y="722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bg object 1873"/>
          <p:cNvSpPr/>
          <p:nvPr/>
        </p:nvSpPr>
        <p:spPr>
          <a:xfrm>
            <a:off x="14352037" y="1111232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bg object 1874"/>
          <p:cNvSpPr/>
          <p:nvPr/>
        </p:nvSpPr>
        <p:spPr>
          <a:xfrm>
            <a:off x="14243101" y="111664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bg object 1875"/>
          <p:cNvSpPr/>
          <p:nvPr/>
        </p:nvSpPr>
        <p:spPr>
          <a:xfrm>
            <a:off x="14138490" y="112250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59" y="0"/>
                </a:lnTo>
                <a:lnTo>
                  <a:pt x="0" y="2691"/>
                </a:lnTo>
                <a:lnTo>
                  <a:pt x="0" y="9298"/>
                </a:lnTo>
                <a:lnTo>
                  <a:pt x="2659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57" y="9298"/>
                </a:lnTo>
                <a:lnTo>
                  <a:pt x="11957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bg object 1876"/>
          <p:cNvSpPr/>
          <p:nvPr/>
        </p:nvSpPr>
        <p:spPr>
          <a:xfrm>
            <a:off x="14030873" y="1128050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84" y="0"/>
                </a:lnTo>
                <a:lnTo>
                  <a:pt x="0" y="3874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bg object 1877"/>
          <p:cNvSpPr/>
          <p:nvPr/>
        </p:nvSpPr>
        <p:spPr>
          <a:xfrm>
            <a:off x="18715132" y="88341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bg object 1878"/>
          <p:cNvSpPr/>
          <p:nvPr/>
        </p:nvSpPr>
        <p:spPr>
          <a:xfrm>
            <a:off x="18610175" y="88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bg object 1879"/>
          <p:cNvSpPr/>
          <p:nvPr/>
        </p:nvSpPr>
        <p:spPr>
          <a:xfrm>
            <a:off x="18503250" y="89484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bg object 1880"/>
          <p:cNvSpPr/>
          <p:nvPr/>
        </p:nvSpPr>
        <p:spPr>
          <a:xfrm>
            <a:off x="18399948" y="9008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bg object 1881"/>
          <p:cNvSpPr/>
          <p:nvPr/>
        </p:nvSpPr>
        <p:spPr>
          <a:xfrm>
            <a:off x="18293683" y="90651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bg object 1882"/>
          <p:cNvSpPr/>
          <p:nvPr/>
        </p:nvSpPr>
        <p:spPr>
          <a:xfrm>
            <a:off x="18190035" y="91246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bg object 1883"/>
          <p:cNvSpPr/>
          <p:nvPr/>
        </p:nvSpPr>
        <p:spPr>
          <a:xfrm>
            <a:off x="18084420" y="91821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bg object 1884"/>
          <p:cNvSpPr/>
          <p:nvPr/>
        </p:nvSpPr>
        <p:spPr>
          <a:xfrm>
            <a:off x="17664624" y="94148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bg object 1885"/>
          <p:cNvSpPr/>
          <p:nvPr/>
        </p:nvSpPr>
        <p:spPr>
          <a:xfrm>
            <a:off x="17245834" y="96485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bg object 1886"/>
          <p:cNvSpPr/>
          <p:nvPr/>
        </p:nvSpPr>
        <p:spPr>
          <a:xfrm>
            <a:off x="17140217" y="970606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bg object 1887"/>
          <p:cNvSpPr/>
          <p:nvPr/>
        </p:nvSpPr>
        <p:spPr>
          <a:xfrm>
            <a:off x="16510855" y="100554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bg object 1888"/>
          <p:cNvSpPr/>
          <p:nvPr/>
        </p:nvSpPr>
        <p:spPr>
          <a:xfrm>
            <a:off x="16405586" y="101132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99" y="1560"/>
                </a:lnTo>
                <a:lnTo>
                  <a:pt x="1999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bg object 1889"/>
          <p:cNvSpPr/>
          <p:nvPr/>
        </p:nvSpPr>
        <p:spPr>
          <a:xfrm>
            <a:off x="16300975" y="101717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bg object 1890"/>
          <p:cNvSpPr/>
          <p:nvPr/>
        </p:nvSpPr>
        <p:spPr>
          <a:xfrm>
            <a:off x="16196363" y="102302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bg object 1891"/>
          <p:cNvSpPr/>
          <p:nvPr/>
        </p:nvSpPr>
        <p:spPr>
          <a:xfrm>
            <a:off x="16091406" y="102884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bg object 1892"/>
          <p:cNvSpPr/>
          <p:nvPr/>
        </p:nvSpPr>
        <p:spPr>
          <a:xfrm>
            <a:off x="15985445" y="103456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bg object 1893"/>
          <p:cNvSpPr/>
          <p:nvPr/>
        </p:nvSpPr>
        <p:spPr>
          <a:xfrm>
            <a:off x="15878519" y="1040181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bg object 1894"/>
          <p:cNvSpPr/>
          <p:nvPr/>
        </p:nvSpPr>
        <p:spPr>
          <a:xfrm>
            <a:off x="15776223" y="104626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bg object 1895"/>
          <p:cNvSpPr/>
          <p:nvPr/>
        </p:nvSpPr>
        <p:spPr>
          <a:xfrm>
            <a:off x="15460704" y="10636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bg object 1896"/>
          <p:cNvSpPr/>
          <p:nvPr/>
        </p:nvSpPr>
        <p:spPr>
          <a:xfrm>
            <a:off x="15146171" y="108113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bg object 1897"/>
          <p:cNvSpPr/>
          <p:nvPr/>
        </p:nvSpPr>
        <p:spPr>
          <a:xfrm>
            <a:off x="14932632" y="1092406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62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29" y="7235"/>
                </a:lnTo>
                <a:lnTo>
                  <a:pt x="932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bg object 1898"/>
          <p:cNvSpPr/>
          <p:nvPr/>
        </p:nvSpPr>
        <p:spPr>
          <a:xfrm>
            <a:off x="14817687" y="1097223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2721" y="0"/>
                </a:moveTo>
                <a:lnTo>
                  <a:pt x="6575" y="0"/>
                </a:lnTo>
                <a:lnTo>
                  <a:pt x="0" y="6575"/>
                </a:lnTo>
                <a:lnTo>
                  <a:pt x="0" y="22721"/>
                </a:lnTo>
                <a:lnTo>
                  <a:pt x="6575" y="29297"/>
                </a:lnTo>
                <a:lnTo>
                  <a:pt x="14648" y="29297"/>
                </a:lnTo>
                <a:lnTo>
                  <a:pt x="22721" y="29297"/>
                </a:lnTo>
                <a:lnTo>
                  <a:pt x="29297" y="22721"/>
                </a:lnTo>
                <a:lnTo>
                  <a:pt x="29297" y="6575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bg object 1899"/>
          <p:cNvSpPr/>
          <p:nvPr/>
        </p:nvSpPr>
        <p:spPr>
          <a:xfrm>
            <a:off x="14726719" y="1104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bg object 1900"/>
          <p:cNvSpPr/>
          <p:nvPr/>
        </p:nvSpPr>
        <p:spPr>
          <a:xfrm>
            <a:off x="14516839" y="111607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bg object 1901"/>
          <p:cNvSpPr/>
          <p:nvPr/>
        </p:nvSpPr>
        <p:spPr>
          <a:xfrm>
            <a:off x="14411222" y="1121824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94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94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bg object 1902"/>
          <p:cNvSpPr/>
          <p:nvPr/>
        </p:nvSpPr>
        <p:spPr>
          <a:xfrm>
            <a:off x="14304266" y="1127442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bg object 1903"/>
          <p:cNvSpPr/>
          <p:nvPr/>
        </p:nvSpPr>
        <p:spPr>
          <a:xfrm>
            <a:off x="18877243" y="88799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bg object 1904"/>
          <p:cNvSpPr/>
          <p:nvPr/>
        </p:nvSpPr>
        <p:spPr>
          <a:xfrm>
            <a:off x="18667676" y="89965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bg object 1905"/>
          <p:cNvSpPr/>
          <p:nvPr/>
        </p:nvSpPr>
        <p:spPr>
          <a:xfrm>
            <a:off x="18562404" y="905441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bg object 1906"/>
          <p:cNvSpPr/>
          <p:nvPr/>
        </p:nvSpPr>
        <p:spPr>
          <a:xfrm>
            <a:off x="18454475" y="910959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bg object 1907"/>
          <p:cNvSpPr/>
          <p:nvPr/>
        </p:nvSpPr>
        <p:spPr>
          <a:xfrm>
            <a:off x="18346856" y="9165097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bg object 1908"/>
          <p:cNvSpPr/>
          <p:nvPr/>
        </p:nvSpPr>
        <p:spPr>
          <a:xfrm>
            <a:off x="18247881" y="9229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bg object 1909"/>
          <p:cNvSpPr/>
          <p:nvPr/>
        </p:nvSpPr>
        <p:spPr>
          <a:xfrm>
            <a:off x="18141269" y="92857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bg object 1910"/>
          <p:cNvSpPr/>
          <p:nvPr/>
        </p:nvSpPr>
        <p:spPr>
          <a:xfrm>
            <a:off x="18034344" y="93419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bg object 1911"/>
          <p:cNvSpPr/>
          <p:nvPr/>
        </p:nvSpPr>
        <p:spPr>
          <a:xfrm>
            <a:off x="17933041" y="94037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bg object 1912"/>
          <p:cNvSpPr/>
          <p:nvPr/>
        </p:nvSpPr>
        <p:spPr>
          <a:xfrm>
            <a:off x="17824116" y="94579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bg object 1913"/>
          <p:cNvSpPr/>
          <p:nvPr/>
        </p:nvSpPr>
        <p:spPr>
          <a:xfrm>
            <a:off x="17618864" y="957897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bg object 1914"/>
          <p:cNvSpPr/>
          <p:nvPr/>
        </p:nvSpPr>
        <p:spPr>
          <a:xfrm>
            <a:off x="17511593" y="96348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bg object 1915"/>
          <p:cNvSpPr/>
          <p:nvPr/>
        </p:nvSpPr>
        <p:spPr>
          <a:xfrm>
            <a:off x="17408636" y="96949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bg object 1916"/>
          <p:cNvSpPr/>
          <p:nvPr/>
        </p:nvSpPr>
        <p:spPr>
          <a:xfrm>
            <a:off x="17198409" y="9811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bg object 1917"/>
          <p:cNvSpPr/>
          <p:nvPr/>
        </p:nvSpPr>
        <p:spPr>
          <a:xfrm>
            <a:off x="17094111" y="9869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bg object 1918"/>
          <p:cNvSpPr/>
          <p:nvPr/>
        </p:nvSpPr>
        <p:spPr>
          <a:xfrm>
            <a:off x="16778614" y="100437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bg object 1919"/>
          <p:cNvSpPr/>
          <p:nvPr/>
        </p:nvSpPr>
        <p:spPr>
          <a:xfrm>
            <a:off x="16359480" y="102770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bg object 1920"/>
          <p:cNvSpPr/>
          <p:nvPr/>
        </p:nvSpPr>
        <p:spPr>
          <a:xfrm>
            <a:off x="16254522" y="10335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bg object 1921"/>
          <p:cNvSpPr/>
          <p:nvPr/>
        </p:nvSpPr>
        <p:spPr>
          <a:xfrm>
            <a:off x="16149251" y="103930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bg object 1922"/>
          <p:cNvSpPr/>
          <p:nvPr/>
        </p:nvSpPr>
        <p:spPr>
          <a:xfrm>
            <a:off x="16043645" y="104505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bg object 1923"/>
          <p:cNvSpPr/>
          <p:nvPr/>
        </p:nvSpPr>
        <p:spPr>
          <a:xfrm>
            <a:off x="15939684" y="105097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bg object 1924"/>
          <p:cNvSpPr/>
          <p:nvPr/>
        </p:nvSpPr>
        <p:spPr>
          <a:xfrm>
            <a:off x="15729112" y="10625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bg object 1925"/>
          <p:cNvSpPr/>
          <p:nvPr/>
        </p:nvSpPr>
        <p:spPr>
          <a:xfrm>
            <a:off x="15623506" y="106829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bg object 1926"/>
          <p:cNvSpPr/>
          <p:nvPr/>
        </p:nvSpPr>
        <p:spPr>
          <a:xfrm>
            <a:off x="15411268" y="107969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bg object 1927"/>
          <p:cNvSpPr/>
          <p:nvPr/>
        </p:nvSpPr>
        <p:spPr>
          <a:xfrm>
            <a:off x="15309977" y="108587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bg object 1928"/>
          <p:cNvSpPr/>
          <p:nvPr/>
        </p:nvSpPr>
        <p:spPr>
          <a:xfrm>
            <a:off x="15203051" y="109149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bg object 1929"/>
          <p:cNvSpPr/>
          <p:nvPr/>
        </p:nvSpPr>
        <p:spPr>
          <a:xfrm>
            <a:off x="15097090" y="1097217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65" y="0"/>
                </a:lnTo>
                <a:lnTo>
                  <a:pt x="0" y="1476"/>
                </a:lnTo>
                <a:lnTo>
                  <a:pt x="0" y="5162"/>
                </a:lnTo>
                <a:lnTo>
                  <a:pt x="1465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bg object 1930"/>
          <p:cNvSpPr/>
          <p:nvPr/>
        </p:nvSpPr>
        <p:spPr>
          <a:xfrm>
            <a:off x="14574653" y="1126535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bg object 1931"/>
          <p:cNvSpPr/>
          <p:nvPr/>
        </p:nvSpPr>
        <p:spPr>
          <a:xfrm>
            <a:off x="19983592" y="840176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bg object 1932"/>
          <p:cNvSpPr/>
          <p:nvPr/>
        </p:nvSpPr>
        <p:spPr>
          <a:xfrm>
            <a:off x="19879637" y="8460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bg object 1933"/>
          <p:cNvSpPr/>
          <p:nvPr/>
        </p:nvSpPr>
        <p:spPr>
          <a:xfrm>
            <a:off x="18934439" y="89838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1026" y="0"/>
                </a:lnTo>
                <a:lnTo>
                  <a:pt x="0" y="1068"/>
                </a:lnTo>
                <a:lnTo>
                  <a:pt x="0" y="3633"/>
                </a:lnTo>
                <a:lnTo>
                  <a:pt x="1026" y="4670"/>
                </a:lnTo>
                <a:lnTo>
                  <a:pt x="2314" y="4670"/>
                </a:lnTo>
                <a:lnTo>
                  <a:pt x="3591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bg object 1934"/>
          <p:cNvSpPr/>
          <p:nvPr/>
        </p:nvSpPr>
        <p:spPr>
          <a:xfrm>
            <a:off x="18723520" y="90992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bg object 1935"/>
          <p:cNvSpPr/>
          <p:nvPr/>
        </p:nvSpPr>
        <p:spPr>
          <a:xfrm>
            <a:off x="18514643" y="92165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bg object 1936"/>
          <p:cNvSpPr/>
          <p:nvPr/>
        </p:nvSpPr>
        <p:spPr>
          <a:xfrm>
            <a:off x="18411687" y="92767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bg object 1937"/>
          <p:cNvSpPr/>
          <p:nvPr/>
        </p:nvSpPr>
        <p:spPr>
          <a:xfrm>
            <a:off x="18306070" y="93342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bg object 1938"/>
          <p:cNvSpPr/>
          <p:nvPr/>
        </p:nvSpPr>
        <p:spPr>
          <a:xfrm>
            <a:off x="18200768" y="93920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bg object 1939"/>
          <p:cNvSpPr/>
          <p:nvPr/>
        </p:nvSpPr>
        <p:spPr>
          <a:xfrm>
            <a:off x="18093844" y="944822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bg object 1940"/>
          <p:cNvSpPr/>
          <p:nvPr/>
        </p:nvSpPr>
        <p:spPr>
          <a:xfrm>
            <a:off x="17991892" y="95093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bg object 1941"/>
          <p:cNvSpPr/>
          <p:nvPr/>
        </p:nvSpPr>
        <p:spPr>
          <a:xfrm>
            <a:off x="17885595" y="95662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bg object 1942"/>
          <p:cNvSpPr/>
          <p:nvPr/>
        </p:nvSpPr>
        <p:spPr>
          <a:xfrm>
            <a:off x="16836125" y="101479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bg object 1943"/>
          <p:cNvSpPr/>
          <p:nvPr/>
        </p:nvSpPr>
        <p:spPr>
          <a:xfrm>
            <a:off x="16627550" y="102656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bg object 1944"/>
          <p:cNvSpPr/>
          <p:nvPr/>
        </p:nvSpPr>
        <p:spPr>
          <a:xfrm>
            <a:off x="16521255" y="103224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bg object 1945"/>
          <p:cNvSpPr/>
          <p:nvPr/>
        </p:nvSpPr>
        <p:spPr>
          <a:xfrm>
            <a:off x="16413974" y="1037834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bg object 1946"/>
          <p:cNvSpPr/>
          <p:nvPr/>
        </p:nvSpPr>
        <p:spPr>
          <a:xfrm>
            <a:off x="16304390" y="1043186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bg object 1947"/>
          <p:cNvSpPr/>
          <p:nvPr/>
        </p:nvSpPr>
        <p:spPr>
          <a:xfrm>
            <a:off x="16207412" y="104980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bg object 1948"/>
          <p:cNvSpPr/>
          <p:nvPr/>
        </p:nvSpPr>
        <p:spPr>
          <a:xfrm>
            <a:off x="15997530" y="1061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bg object 1949"/>
          <p:cNvSpPr/>
          <p:nvPr/>
        </p:nvSpPr>
        <p:spPr>
          <a:xfrm>
            <a:off x="15683007" y="107892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bg object 1950"/>
          <p:cNvSpPr/>
          <p:nvPr/>
        </p:nvSpPr>
        <p:spPr>
          <a:xfrm>
            <a:off x="15473092" y="109055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bg object 1951"/>
          <p:cNvSpPr/>
          <p:nvPr/>
        </p:nvSpPr>
        <p:spPr>
          <a:xfrm>
            <a:off x="15367821" y="109634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bg object 1952"/>
          <p:cNvSpPr/>
          <p:nvPr/>
        </p:nvSpPr>
        <p:spPr>
          <a:xfrm>
            <a:off x="20042102" y="85070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bg object 1953"/>
          <p:cNvSpPr/>
          <p:nvPr/>
        </p:nvSpPr>
        <p:spPr>
          <a:xfrm>
            <a:off x="19099209" y="90322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bg object 1954"/>
          <p:cNvSpPr/>
          <p:nvPr/>
        </p:nvSpPr>
        <p:spPr>
          <a:xfrm>
            <a:off x="18990933" y="908712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bg object 1955"/>
          <p:cNvSpPr/>
          <p:nvPr/>
        </p:nvSpPr>
        <p:spPr>
          <a:xfrm>
            <a:off x="18886982" y="9146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bg object 1956"/>
          <p:cNvSpPr/>
          <p:nvPr/>
        </p:nvSpPr>
        <p:spPr>
          <a:xfrm>
            <a:off x="18784025" y="920648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bg object 1957"/>
          <p:cNvSpPr/>
          <p:nvPr/>
        </p:nvSpPr>
        <p:spPr>
          <a:xfrm>
            <a:off x="18679760" y="9265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bg object 1958"/>
          <p:cNvSpPr/>
          <p:nvPr/>
        </p:nvSpPr>
        <p:spPr>
          <a:xfrm>
            <a:off x="18363917" y="943883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bg object 1959"/>
          <p:cNvSpPr/>
          <p:nvPr/>
        </p:nvSpPr>
        <p:spPr>
          <a:xfrm>
            <a:off x="18257305" y="949533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bg object 1960"/>
          <p:cNvSpPr/>
          <p:nvPr/>
        </p:nvSpPr>
        <p:spPr>
          <a:xfrm>
            <a:off x="18153009" y="95541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bg object 1961"/>
          <p:cNvSpPr/>
          <p:nvPr/>
        </p:nvSpPr>
        <p:spPr>
          <a:xfrm>
            <a:off x="17840171" y="97306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bg object 1962"/>
          <p:cNvSpPr/>
          <p:nvPr/>
        </p:nvSpPr>
        <p:spPr>
          <a:xfrm>
            <a:off x="16887959" y="1024661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bg object 1963"/>
          <p:cNvSpPr/>
          <p:nvPr/>
        </p:nvSpPr>
        <p:spPr>
          <a:xfrm>
            <a:off x="16787662" y="103094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bg object 1964"/>
          <p:cNvSpPr/>
          <p:nvPr/>
        </p:nvSpPr>
        <p:spPr>
          <a:xfrm>
            <a:off x="16677071" y="1036196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bg object 1965"/>
          <p:cNvSpPr/>
          <p:nvPr/>
        </p:nvSpPr>
        <p:spPr>
          <a:xfrm>
            <a:off x="16577781" y="1042579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bg object 1966"/>
          <p:cNvSpPr/>
          <p:nvPr/>
        </p:nvSpPr>
        <p:spPr>
          <a:xfrm>
            <a:off x="16472825" y="10483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bg object 1967"/>
          <p:cNvSpPr/>
          <p:nvPr/>
        </p:nvSpPr>
        <p:spPr>
          <a:xfrm>
            <a:off x="16369219" y="10543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bg object 1968"/>
          <p:cNvSpPr/>
          <p:nvPr/>
        </p:nvSpPr>
        <p:spPr>
          <a:xfrm>
            <a:off x="16265915" y="106033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bg object 1969"/>
          <p:cNvSpPr/>
          <p:nvPr/>
        </p:nvSpPr>
        <p:spPr>
          <a:xfrm>
            <a:off x="16160960" y="106614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bg object 1970"/>
          <p:cNvSpPr/>
          <p:nvPr/>
        </p:nvSpPr>
        <p:spPr>
          <a:xfrm>
            <a:off x="15950733" y="10777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bg object 1971"/>
          <p:cNvSpPr/>
          <p:nvPr/>
        </p:nvSpPr>
        <p:spPr>
          <a:xfrm>
            <a:off x="15634899" y="109510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bg object 1972"/>
          <p:cNvSpPr/>
          <p:nvPr/>
        </p:nvSpPr>
        <p:spPr>
          <a:xfrm>
            <a:off x="15524959" y="1100423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bg object 1973"/>
          <p:cNvSpPr/>
          <p:nvPr/>
        </p:nvSpPr>
        <p:spPr>
          <a:xfrm>
            <a:off x="15423667" y="110660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bg object 1974"/>
          <p:cNvSpPr/>
          <p:nvPr/>
        </p:nvSpPr>
        <p:spPr>
          <a:xfrm>
            <a:off x="20102266" y="86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bg object 1975"/>
          <p:cNvSpPr/>
          <p:nvPr/>
        </p:nvSpPr>
        <p:spPr>
          <a:xfrm>
            <a:off x="19157714" y="9137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bg object 1976"/>
          <p:cNvSpPr/>
          <p:nvPr/>
        </p:nvSpPr>
        <p:spPr>
          <a:xfrm>
            <a:off x="19046118" y="918907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bg object 1977"/>
          <p:cNvSpPr/>
          <p:nvPr/>
        </p:nvSpPr>
        <p:spPr>
          <a:xfrm>
            <a:off x="18632963" y="94284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bg object 1978"/>
          <p:cNvSpPr/>
          <p:nvPr/>
        </p:nvSpPr>
        <p:spPr>
          <a:xfrm>
            <a:off x="18524687" y="94832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96" y="0"/>
                </a:moveTo>
                <a:lnTo>
                  <a:pt x="1664" y="0"/>
                </a:lnTo>
                <a:lnTo>
                  <a:pt x="0" y="1622"/>
                </a:lnTo>
                <a:lnTo>
                  <a:pt x="0" y="5664"/>
                </a:lnTo>
                <a:lnTo>
                  <a:pt x="1664" y="7319"/>
                </a:lnTo>
                <a:lnTo>
                  <a:pt x="3664" y="7319"/>
                </a:lnTo>
                <a:lnTo>
                  <a:pt x="5696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bg object 1979"/>
          <p:cNvSpPr/>
          <p:nvPr/>
        </p:nvSpPr>
        <p:spPr>
          <a:xfrm>
            <a:off x="18418075" y="95397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92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92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bg object 1980"/>
          <p:cNvSpPr/>
          <p:nvPr/>
        </p:nvSpPr>
        <p:spPr>
          <a:xfrm>
            <a:off x="18311801" y="959662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69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bg object 1981"/>
          <p:cNvSpPr/>
          <p:nvPr/>
        </p:nvSpPr>
        <p:spPr>
          <a:xfrm>
            <a:off x="18202530" y="96504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bg object 1982"/>
          <p:cNvSpPr/>
          <p:nvPr/>
        </p:nvSpPr>
        <p:spPr>
          <a:xfrm>
            <a:off x="18090275" y="970133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282" y="0"/>
                </a:moveTo>
                <a:lnTo>
                  <a:pt x="11158" y="1440"/>
                </a:lnTo>
                <a:lnTo>
                  <a:pt x="5348" y="5367"/>
                </a:lnTo>
                <a:lnTo>
                  <a:pt x="1434" y="11189"/>
                </a:lnTo>
                <a:lnTo>
                  <a:pt x="0" y="18313"/>
                </a:lnTo>
                <a:lnTo>
                  <a:pt x="1434" y="25437"/>
                </a:lnTo>
                <a:lnTo>
                  <a:pt x="5348" y="31247"/>
                </a:lnTo>
                <a:lnTo>
                  <a:pt x="11158" y="35161"/>
                </a:lnTo>
                <a:lnTo>
                  <a:pt x="18282" y="36595"/>
                </a:lnTo>
                <a:lnTo>
                  <a:pt x="25410" y="35161"/>
                </a:lnTo>
                <a:lnTo>
                  <a:pt x="31232" y="31247"/>
                </a:lnTo>
                <a:lnTo>
                  <a:pt x="35156" y="25437"/>
                </a:lnTo>
                <a:lnTo>
                  <a:pt x="36595" y="18313"/>
                </a:lnTo>
                <a:lnTo>
                  <a:pt x="35156" y="11189"/>
                </a:lnTo>
                <a:lnTo>
                  <a:pt x="31232" y="5367"/>
                </a:lnTo>
                <a:lnTo>
                  <a:pt x="25410" y="1440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bg object 1983"/>
          <p:cNvSpPr/>
          <p:nvPr/>
        </p:nvSpPr>
        <p:spPr>
          <a:xfrm>
            <a:off x="18003287" y="9777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bg object 1984"/>
          <p:cNvSpPr/>
          <p:nvPr/>
        </p:nvSpPr>
        <p:spPr>
          <a:xfrm>
            <a:off x="17162693" y="102418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bg object 1985"/>
          <p:cNvSpPr/>
          <p:nvPr/>
        </p:nvSpPr>
        <p:spPr>
          <a:xfrm>
            <a:off x="17055735" y="1029804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bg object 1986"/>
          <p:cNvSpPr/>
          <p:nvPr/>
        </p:nvSpPr>
        <p:spPr>
          <a:xfrm>
            <a:off x="16942799" y="1034823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bg object 1987"/>
          <p:cNvSpPr/>
          <p:nvPr/>
        </p:nvSpPr>
        <p:spPr>
          <a:xfrm>
            <a:off x="16832870" y="104014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bg object 1988"/>
          <p:cNvSpPr/>
          <p:nvPr/>
        </p:nvSpPr>
        <p:spPr>
          <a:xfrm>
            <a:off x="16736237" y="1046792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bg object 1989"/>
          <p:cNvSpPr/>
          <p:nvPr/>
        </p:nvSpPr>
        <p:spPr>
          <a:xfrm>
            <a:off x="16637293" y="1053206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88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88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bg object 1990"/>
          <p:cNvSpPr/>
          <p:nvPr/>
        </p:nvSpPr>
        <p:spPr>
          <a:xfrm>
            <a:off x="15694400" y="110573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bg object 1991"/>
          <p:cNvSpPr/>
          <p:nvPr/>
        </p:nvSpPr>
        <p:spPr>
          <a:xfrm>
            <a:off x="15584468" y="1111050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bg object 1992"/>
          <p:cNvSpPr/>
          <p:nvPr/>
        </p:nvSpPr>
        <p:spPr>
          <a:xfrm>
            <a:off x="19110604" y="93003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bg object 1993"/>
          <p:cNvSpPr/>
          <p:nvPr/>
        </p:nvSpPr>
        <p:spPr>
          <a:xfrm>
            <a:off x="18900722" y="94166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bg object 1994"/>
          <p:cNvSpPr/>
          <p:nvPr/>
        </p:nvSpPr>
        <p:spPr>
          <a:xfrm>
            <a:off x="18690493" y="953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bg object 1995"/>
          <p:cNvSpPr/>
          <p:nvPr/>
        </p:nvSpPr>
        <p:spPr>
          <a:xfrm>
            <a:off x="18581538" y="958688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bg object 1996"/>
          <p:cNvSpPr/>
          <p:nvPr/>
        </p:nvSpPr>
        <p:spPr>
          <a:xfrm>
            <a:off x="18472948" y="96414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bg object 1997"/>
          <p:cNvSpPr/>
          <p:nvPr/>
        </p:nvSpPr>
        <p:spPr>
          <a:xfrm>
            <a:off x="18372650" y="97042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bg object 1998"/>
          <p:cNvSpPr/>
          <p:nvPr/>
        </p:nvSpPr>
        <p:spPr>
          <a:xfrm>
            <a:off x="18266353" y="97610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bg object 1999"/>
          <p:cNvSpPr/>
          <p:nvPr/>
        </p:nvSpPr>
        <p:spPr>
          <a:xfrm>
            <a:off x="18161083" y="981893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bg object 2000"/>
          <p:cNvSpPr/>
          <p:nvPr/>
        </p:nvSpPr>
        <p:spPr>
          <a:xfrm>
            <a:off x="18060451" y="98814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91" y="2062"/>
                </a:lnTo>
                <a:lnTo>
                  <a:pt x="2691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bg object 2001"/>
          <p:cNvSpPr/>
          <p:nvPr/>
        </p:nvSpPr>
        <p:spPr>
          <a:xfrm>
            <a:off x="17431770" y="1023146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bg object 2002"/>
          <p:cNvSpPr/>
          <p:nvPr/>
        </p:nvSpPr>
        <p:spPr>
          <a:xfrm>
            <a:off x="17116586" y="104056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bg object 2003"/>
          <p:cNvSpPr/>
          <p:nvPr/>
        </p:nvSpPr>
        <p:spPr>
          <a:xfrm>
            <a:off x="17000991" y="1045318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bg object 2004"/>
          <p:cNvSpPr/>
          <p:nvPr/>
        </p:nvSpPr>
        <p:spPr>
          <a:xfrm>
            <a:off x="16888390" y="1050370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50"/>
                </a:lnTo>
                <a:lnTo>
                  <a:pt x="1488" y="11578"/>
                </a:lnTo>
                <a:lnTo>
                  <a:pt x="0" y="18962"/>
                </a:lnTo>
                <a:lnTo>
                  <a:pt x="1488" y="26353"/>
                </a:lnTo>
                <a:lnTo>
                  <a:pt x="5548" y="32383"/>
                </a:lnTo>
                <a:lnTo>
                  <a:pt x="11569" y="36446"/>
                </a:lnTo>
                <a:lnTo>
                  <a:pt x="18941" y="37936"/>
                </a:lnTo>
                <a:lnTo>
                  <a:pt x="26328" y="36446"/>
                </a:lnTo>
                <a:lnTo>
                  <a:pt x="32358" y="32383"/>
                </a:lnTo>
                <a:lnTo>
                  <a:pt x="36424" y="26353"/>
                </a:lnTo>
                <a:lnTo>
                  <a:pt x="37915" y="18962"/>
                </a:lnTo>
                <a:lnTo>
                  <a:pt x="36424" y="11578"/>
                </a:lnTo>
                <a:lnTo>
                  <a:pt x="32358" y="5550"/>
                </a:lnTo>
                <a:lnTo>
                  <a:pt x="26328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bg object 2005"/>
          <p:cNvSpPr/>
          <p:nvPr/>
        </p:nvSpPr>
        <p:spPr>
          <a:xfrm>
            <a:off x="16788418" y="1056686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bg object 2006"/>
          <p:cNvSpPr/>
          <p:nvPr/>
        </p:nvSpPr>
        <p:spPr>
          <a:xfrm>
            <a:off x="16694444" y="106360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bg object 2007"/>
          <p:cNvSpPr/>
          <p:nvPr/>
        </p:nvSpPr>
        <p:spPr>
          <a:xfrm>
            <a:off x="16592181" y="106968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bg object 2008"/>
          <p:cNvSpPr/>
          <p:nvPr/>
        </p:nvSpPr>
        <p:spPr>
          <a:xfrm>
            <a:off x="16381922" y="10812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bg object 2009"/>
          <p:cNvSpPr/>
          <p:nvPr/>
        </p:nvSpPr>
        <p:spPr>
          <a:xfrm>
            <a:off x="16276316" y="1087038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bg object 2010"/>
          <p:cNvSpPr/>
          <p:nvPr/>
        </p:nvSpPr>
        <p:spPr>
          <a:xfrm>
            <a:off x="16066769" y="109870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bg object 2011"/>
          <p:cNvSpPr/>
          <p:nvPr/>
        </p:nvSpPr>
        <p:spPr>
          <a:xfrm>
            <a:off x="15856856" y="111034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bg object 2012"/>
          <p:cNvSpPr/>
          <p:nvPr/>
        </p:nvSpPr>
        <p:spPr>
          <a:xfrm>
            <a:off x="15647634" y="112204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bg object 2013"/>
          <p:cNvSpPr/>
          <p:nvPr/>
        </p:nvSpPr>
        <p:spPr>
          <a:xfrm>
            <a:off x="19063492" y="94631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bg object 2014"/>
          <p:cNvSpPr/>
          <p:nvPr/>
        </p:nvSpPr>
        <p:spPr>
          <a:xfrm>
            <a:off x="18744685" y="96336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bg object 2015"/>
          <p:cNvSpPr/>
          <p:nvPr/>
        </p:nvSpPr>
        <p:spPr>
          <a:xfrm>
            <a:off x="18638724" y="9690847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bg object 2016"/>
          <p:cNvSpPr/>
          <p:nvPr/>
        </p:nvSpPr>
        <p:spPr>
          <a:xfrm>
            <a:off x="18533422" y="97486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55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bg object 2017"/>
          <p:cNvSpPr/>
          <p:nvPr/>
        </p:nvSpPr>
        <p:spPr>
          <a:xfrm>
            <a:off x="18417167" y="979555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91" y="0"/>
                </a:moveTo>
                <a:lnTo>
                  <a:pt x="7915" y="0"/>
                </a:lnTo>
                <a:lnTo>
                  <a:pt x="0" y="7884"/>
                </a:lnTo>
                <a:lnTo>
                  <a:pt x="0" y="27360"/>
                </a:lnTo>
                <a:lnTo>
                  <a:pt x="7915" y="35276"/>
                </a:lnTo>
                <a:lnTo>
                  <a:pt x="17653" y="35276"/>
                </a:lnTo>
                <a:lnTo>
                  <a:pt x="27391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bg object 2018"/>
          <p:cNvSpPr/>
          <p:nvPr/>
        </p:nvSpPr>
        <p:spPr>
          <a:xfrm>
            <a:off x="18320881" y="986238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bg object 2019"/>
          <p:cNvSpPr/>
          <p:nvPr/>
        </p:nvSpPr>
        <p:spPr>
          <a:xfrm>
            <a:off x="18214919" y="99195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bg object 2020"/>
          <p:cNvSpPr/>
          <p:nvPr/>
        </p:nvSpPr>
        <p:spPr>
          <a:xfrm>
            <a:off x="18118642" y="99863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bg object 2021"/>
          <p:cNvSpPr/>
          <p:nvPr/>
        </p:nvSpPr>
        <p:spPr>
          <a:xfrm>
            <a:off x="17686849" y="1020708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bg object 2022"/>
          <p:cNvSpPr/>
          <p:nvPr/>
        </p:nvSpPr>
        <p:spPr>
          <a:xfrm>
            <a:off x="17173091" y="1050893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57"/>
                </a:lnTo>
                <a:lnTo>
                  <a:pt x="0" y="3622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bg object 2023"/>
          <p:cNvSpPr/>
          <p:nvPr/>
        </p:nvSpPr>
        <p:spPr>
          <a:xfrm>
            <a:off x="17048198" y="105471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282" y="0"/>
                </a:moveTo>
                <a:lnTo>
                  <a:pt x="13596" y="1752"/>
                </a:lnTo>
                <a:lnTo>
                  <a:pt x="6515" y="6531"/>
                </a:lnTo>
                <a:lnTo>
                  <a:pt x="1747" y="13614"/>
                </a:lnTo>
                <a:lnTo>
                  <a:pt x="0" y="22282"/>
                </a:lnTo>
                <a:lnTo>
                  <a:pt x="1747" y="30973"/>
                </a:lnTo>
                <a:lnTo>
                  <a:pt x="6515" y="38069"/>
                </a:lnTo>
                <a:lnTo>
                  <a:pt x="13596" y="42852"/>
                </a:lnTo>
                <a:lnTo>
                  <a:pt x="22282" y="44605"/>
                </a:lnTo>
                <a:lnTo>
                  <a:pt x="30955" y="42852"/>
                </a:lnTo>
                <a:lnTo>
                  <a:pt x="38042" y="38069"/>
                </a:lnTo>
                <a:lnTo>
                  <a:pt x="42821" y="30973"/>
                </a:lnTo>
                <a:lnTo>
                  <a:pt x="44574" y="22282"/>
                </a:lnTo>
                <a:lnTo>
                  <a:pt x="42821" y="13614"/>
                </a:lnTo>
                <a:lnTo>
                  <a:pt x="38042" y="6531"/>
                </a:lnTo>
                <a:lnTo>
                  <a:pt x="30955" y="1752"/>
                </a:lnTo>
                <a:lnTo>
                  <a:pt x="22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bg object 2024"/>
          <p:cNvSpPr/>
          <p:nvPr/>
        </p:nvSpPr>
        <p:spPr>
          <a:xfrm>
            <a:off x="16953879" y="1061598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193" y="0"/>
                </a:lnTo>
                <a:lnTo>
                  <a:pt x="0" y="5193"/>
                </a:lnTo>
                <a:lnTo>
                  <a:pt x="0" y="18062"/>
                </a:lnTo>
                <a:lnTo>
                  <a:pt x="5193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bg object 2025"/>
          <p:cNvSpPr/>
          <p:nvPr/>
        </p:nvSpPr>
        <p:spPr>
          <a:xfrm>
            <a:off x="16848923" y="1067414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bg object 2026"/>
          <p:cNvSpPr/>
          <p:nvPr/>
        </p:nvSpPr>
        <p:spPr>
          <a:xfrm>
            <a:off x="16753642" y="10741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79" y="0"/>
                </a:lnTo>
                <a:lnTo>
                  <a:pt x="0" y="910"/>
                </a:lnTo>
                <a:lnTo>
                  <a:pt x="0" y="3099"/>
                </a:lnTo>
                <a:lnTo>
                  <a:pt x="87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bg object 2027"/>
          <p:cNvSpPr/>
          <p:nvPr/>
        </p:nvSpPr>
        <p:spPr>
          <a:xfrm>
            <a:off x="16540410" y="108550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bg object 2028"/>
          <p:cNvSpPr/>
          <p:nvPr/>
        </p:nvSpPr>
        <p:spPr>
          <a:xfrm>
            <a:off x="16435108" y="1091282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bg object 2029"/>
          <p:cNvSpPr/>
          <p:nvPr/>
        </p:nvSpPr>
        <p:spPr>
          <a:xfrm>
            <a:off x="16332841" y="1097367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bg object 2030"/>
          <p:cNvSpPr/>
          <p:nvPr/>
        </p:nvSpPr>
        <p:spPr>
          <a:xfrm>
            <a:off x="16229204" y="1103318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bg object 2031"/>
          <p:cNvSpPr/>
          <p:nvPr/>
        </p:nvSpPr>
        <p:spPr>
          <a:xfrm>
            <a:off x="15915707" y="112090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bg object 2032"/>
          <p:cNvSpPr/>
          <p:nvPr/>
        </p:nvSpPr>
        <p:spPr>
          <a:xfrm>
            <a:off x="15810090" y="1126654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bg object 2033"/>
          <p:cNvSpPr/>
          <p:nvPr/>
        </p:nvSpPr>
        <p:spPr>
          <a:xfrm>
            <a:off x="19226640" y="95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bg object 2034"/>
          <p:cNvSpPr/>
          <p:nvPr/>
        </p:nvSpPr>
        <p:spPr>
          <a:xfrm>
            <a:off x="19014414" y="96239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bg object 2035"/>
          <p:cNvSpPr/>
          <p:nvPr/>
        </p:nvSpPr>
        <p:spPr>
          <a:xfrm>
            <a:off x="18805506" y="974128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22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45" y="4659"/>
                </a:lnTo>
                <a:lnTo>
                  <a:pt x="3622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bg object 2036"/>
          <p:cNvSpPr/>
          <p:nvPr/>
        </p:nvSpPr>
        <p:spPr>
          <a:xfrm>
            <a:off x="18698548" y="97974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bg object 2037"/>
          <p:cNvSpPr/>
          <p:nvPr/>
        </p:nvSpPr>
        <p:spPr>
          <a:xfrm>
            <a:off x="18592618" y="98546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bg object 2038"/>
          <p:cNvSpPr/>
          <p:nvPr/>
        </p:nvSpPr>
        <p:spPr>
          <a:xfrm>
            <a:off x="18487660" y="99128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bg object 2039"/>
          <p:cNvSpPr/>
          <p:nvPr/>
        </p:nvSpPr>
        <p:spPr>
          <a:xfrm>
            <a:off x="18383051" y="997131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bg object 2040"/>
          <p:cNvSpPr/>
          <p:nvPr/>
        </p:nvSpPr>
        <p:spPr>
          <a:xfrm>
            <a:off x="18267098" y="1001852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bg object 2041"/>
          <p:cNvSpPr/>
          <p:nvPr/>
        </p:nvSpPr>
        <p:spPr>
          <a:xfrm>
            <a:off x="18176802" y="100913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bg object 2042"/>
          <p:cNvSpPr/>
          <p:nvPr/>
        </p:nvSpPr>
        <p:spPr>
          <a:xfrm>
            <a:off x="18072873" y="101504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bg object 2043"/>
          <p:cNvSpPr/>
          <p:nvPr/>
        </p:nvSpPr>
        <p:spPr>
          <a:xfrm>
            <a:off x="17967915" y="102086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bg object 2044"/>
          <p:cNvSpPr/>
          <p:nvPr/>
        </p:nvSpPr>
        <p:spPr>
          <a:xfrm>
            <a:off x="17757688" y="103246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bg object 2045"/>
          <p:cNvSpPr/>
          <p:nvPr/>
        </p:nvSpPr>
        <p:spPr>
          <a:xfrm>
            <a:off x="17548119" y="104413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bg object 2046"/>
          <p:cNvSpPr/>
          <p:nvPr/>
        </p:nvSpPr>
        <p:spPr>
          <a:xfrm>
            <a:off x="17442819" y="1049919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bg object 2047"/>
          <p:cNvSpPr/>
          <p:nvPr/>
        </p:nvSpPr>
        <p:spPr>
          <a:xfrm>
            <a:off x="17232276" y="106148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41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41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bg object 2048"/>
          <p:cNvSpPr/>
          <p:nvPr/>
        </p:nvSpPr>
        <p:spPr>
          <a:xfrm>
            <a:off x="17112673" y="1065843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bg object 2049"/>
          <p:cNvSpPr/>
          <p:nvPr/>
        </p:nvSpPr>
        <p:spPr>
          <a:xfrm>
            <a:off x="17014730" y="1072360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36" y="13926"/>
                </a:lnTo>
                <a:lnTo>
                  <a:pt x="17936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bg object 2050"/>
          <p:cNvSpPr/>
          <p:nvPr/>
        </p:nvSpPr>
        <p:spPr>
          <a:xfrm>
            <a:off x="16900444" y="1077243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42"/>
                </a:lnTo>
                <a:lnTo>
                  <a:pt x="5363" y="31263"/>
                </a:lnTo>
                <a:lnTo>
                  <a:pt x="11184" y="35188"/>
                </a:lnTo>
                <a:lnTo>
                  <a:pt x="18313" y="36627"/>
                </a:lnTo>
                <a:lnTo>
                  <a:pt x="25437" y="35188"/>
                </a:lnTo>
                <a:lnTo>
                  <a:pt x="31247" y="31263"/>
                </a:lnTo>
                <a:lnTo>
                  <a:pt x="35161" y="25442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bg object 2051"/>
          <p:cNvSpPr/>
          <p:nvPr/>
        </p:nvSpPr>
        <p:spPr>
          <a:xfrm>
            <a:off x="16810482" y="1084558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bg object 2052"/>
          <p:cNvSpPr/>
          <p:nvPr/>
        </p:nvSpPr>
        <p:spPr>
          <a:xfrm>
            <a:off x="16393661" y="11081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bg object 2053"/>
          <p:cNvSpPr/>
          <p:nvPr/>
        </p:nvSpPr>
        <p:spPr>
          <a:xfrm>
            <a:off x="16287740" y="1113845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bg object 2054"/>
          <p:cNvSpPr/>
          <p:nvPr/>
        </p:nvSpPr>
        <p:spPr>
          <a:xfrm>
            <a:off x="19384435" y="955136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bg object 2055"/>
          <p:cNvSpPr/>
          <p:nvPr/>
        </p:nvSpPr>
        <p:spPr>
          <a:xfrm>
            <a:off x="19285460" y="96155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bg object 2056"/>
          <p:cNvSpPr/>
          <p:nvPr/>
        </p:nvSpPr>
        <p:spPr>
          <a:xfrm>
            <a:off x="19068907" y="972522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bg object 2057"/>
          <p:cNvSpPr/>
          <p:nvPr/>
        </p:nvSpPr>
        <p:spPr>
          <a:xfrm>
            <a:off x="18969615" y="97890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bg object 2058"/>
          <p:cNvSpPr/>
          <p:nvPr/>
        </p:nvSpPr>
        <p:spPr>
          <a:xfrm>
            <a:off x="18865663" y="9848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bg object 2059"/>
          <p:cNvSpPr/>
          <p:nvPr/>
        </p:nvSpPr>
        <p:spPr>
          <a:xfrm>
            <a:off x="18760047" y="99057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bg object 2060"/>
          <p:cNvSpPr/>
          <p:nvPr/>
        </p:nvSpPr>
        <p:spPr>
          <a:xfrm>
            <a:off x="18550165" y="1002209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bg object 2061"/>
          <p:cNvSpPr/>
          <p:nvPr/>
        </p:nvSpPr>
        <p:spPr>
          <a:xfrm>
            <a:off x="18440894" y="100759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bg object 2062"/>
          <p:cNvSpPr/>
          <p:nvPr/>
        </p:nvSpPr>
        <p:spPr>
          <a:xfrm>
            <a:off x="18338600" y="101367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bg object 2063"/>
          <p:cNvSpPr/>
          <p:nvPr/>
        </p:nvSpPr>
        <p:spPr>
          <a:xfrm>
            <a:off x="18234993" y="10196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bg object 2064"/>
          <p:cNvSpPr/>
          <p:nvPr/>
        </p:nvSpPr>
        <p:spPr>
          <a:xfrm>
            <a:off x="18122391" y="102468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bg object 2065"/>
          <p:cNvSpPr/>
          <p:nvPr/>
        </p:nvSpPr>
        <p:spPr>
          <a:xfrm>
            <a:off x="18017436" y="103049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41"/>
                </a:lnTo>
                <a:lnTo>
                  <a:pt x="0" y="13957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bg object 2066"/>
          <p:cNvSpPr/>
          <p:nvPr/>
        </p:nvSpPr>
        <p:spPr>
          <a:xfrm>
            <a:off x="17920805" y="103714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bg object 2067"/>
          <p:cNvSpPr/>
          <p:nvPr/>
        </p:nvSpPr>
        <p:spPr>
          <a:xfrm>
            <a:off x="17814538" y="1042829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bg object 2068"/>
          <p:cNvSpPr/>
          <p:nvPr/>
        </p:nvSpPr>
        <p:spPr>
          <a:xfrm>
            <a:off x="17710576" y="104874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bg object 2069"/>
          <p:cNvSpPr/>
          <p:nvPr/>
        </p:nvSpPr>
        <p:spPr>
          <a:xfrm>
            <a:off x="17602302" y="1054233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bg object 2070"/>
          <p:cNvSpPr/>
          <p:nvPr/>
        </p:nvSpPr>
        <p:spPr>
          <a:xfrm>
            <a:off x="17499009" y="1060215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bg object 2071"/>
          <p:cNvSpPr/>
          <p:nvPr/>
        </p:nvSpPr>
        <p:spPr>
          <a:xfrm>
            <a:off x="17173187" y="10765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6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93"/>
                </a:lnTo>
                <a:lnTo>
                  <a:pt x="6104" y="27297"/>
                </a:lnTo>
                <a:lnTo>
                  <a:pt x="13643" y="27297"/>
                </a:lnTo>
                <a:lnTo>
                  <a:pt x="21161" y="27297"/>
                </a:lnTo>
                <a:lnTo>
                  <a:pt x="27255" y="21193"/>
                </a:lnTo>
                <a:lnTo>
                  <a:pt x="27255" y="6104"/>
                </a:lnTo>
                <a:lnTo>
                  <a:pt x="211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bg object 2072"/>
          <p:cNvSpPr/>
          <p:nvPr/>
        </p:nvSpPr>
        <p:spPr>
          <a:xfrm>
            <a:off x="17076869" y="1083253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37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bg object 2073"/>
          <p:cNvSpPr/>
          <p:nvPr/>
        </p:nvSpPr>
        <p:spPr>
          <a:xfrm>
            <a:off x="16974917" y="108936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bg object 2074"/>
          <p:cNvSpPr/>
          <p:nvPr/>
        </p:nvSpPr>
        <p:spPr>
          <a:xfrm>
            <a:off x="16871647" y="109535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bg object 2075"/>
          <p:cNvSpPr/>
          <p:nvPr/>
        </p:nvSpPr>
        <p:spPr>
          <a:xfrm>
            <a:off x="16346896" y="112444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bg object 2076"/>
          <p:cNvSpPr/>
          <p:nvPr/>
        </p:nvSpPr>
        <p:spPr>
          <a:xfrm>
            <a:off x="19550882" y="960148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bg object 2077"/>
          <p:cNvSpPr/>
          <p:nvPr/>
        </p:nvSpPr>
        <p:spPr>
          <a:xfrm>
            <a:off x="19439277" y="96529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83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54" y="19287"/>
                </a:lnTo>
                <a:lnTo>
                  <a:pt x="1498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bg object 2078"/>
          <p:cNvSpPr/>
          <p:nvPr/>
        </p:nvSpPr>
        <p:spPr>
          <a:xfrm>
            <a:off x="19342309" y="97191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bg object 2079"/>
          <p:cNvSpPr/>
          <p:nvPr/>
        </p:nvSpPr>
        <p:spPr>
          <a:xfrm>
            <a:off x="19233029" y="977298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bg object 2080"/>
          <p:cNvSpPr/>
          <p:nvPr/>
        </p:nvSpPr>
        <p:spPr>
          <a:xfrm>
            <a:off x="19127099" y="98301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bg object 2081"/>
          <p:cNvSpPr/>
          <p:nvPr/>
        </p:nvSpPr>
        <p:spPr>
          <a:xfrm>
            <a:off x="19015817" y="988201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bg object 2082"/>
          <p:cNvSpPr/>
          <p:nvPr/>
        </p:nvSpPr>
        <p:spPr>
          <a:xfrm>
            <a:off x="18919195" y="994852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bg object 2083"/>
          <p:cNvSpPr/>
          <p:nvPr/>
        </p:nvSpPr>
        <p:spPr>
          <a:xfrm>
            <a:off x="18816897" y="100093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26"/>
                </a:lnTo>
                <a:lnTo>
                  <a:pt x="0" y="3622"/>
                </a:lnTo>
                <a:lnTo>
                  <a:pt x="1068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bg object 2084"/>
          <p:cNvSpPr/>
          <p:nvPr/>
        </p:nvSpPr>
        <p:spPr>
          <a:xfrm>
            <a:off x="18607330" y="101260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bg object 2085"/>
          <p:cNvSpPr/>
          <p:nvPr/>
        </p:nvSpPr>
        <p:spPr>
          <a:xfrm>
            <a:off x="18501402" y="1018320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bg object 2086"/>
          <p:cNvSpPr/>
          <p:nvPr/>
        </p:nvSpPr>
        <p:spPr>
          <a:xfrm>
            <a:off x="18288167" y="102962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bg object 2087"/>
          <p:cNvSpPr/>
          <p:nvPr/>
        </p:nvSpPr>
        <p:spPr>
          <a:xfrm>
            <a:off x="18173234" y="10344439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bg object 2088"/>
          <p:cNvSpPr/>
          <p:nvPr/>
        </p:nvSpPr>
        <p:spPr>
          <a:xfrm>
            <a:off x="18068611" y="1040294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bg object 2089"/>
          <p:cNvSpPr/>
          <p:nvPr/>
        </p:nvSpPr>
        <p:spPr>
          <a:xfrm>
            <a:off x="17978963" y="104764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bg object 2090"/>
          <p:cNvSpPr/>
          <p:nvPr/>
        </p:nvSpPr>
        <p:spPr>
          <a:xfrm>
            <a:off x="17871693" y="105322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bg object 2091"/>
          <p:cNvSpPr/>
          <p:nvPr/>
        </p:nvSpPr>
        <p:spPr>
          <a:xfrm>
            <a:off x="17767741" y="1059141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130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130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bg object 2092"/>
          <p:cNvSpPr/>
          <p:nvPr/>
        </p:nvSpPr>
        <p:spPr>
          <a:xfrm>
            <a:off x="17655801" y="106426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bg object 2093"/>
          <p:cNvSpPr/>
          <p:nvPr/>
        </p:nvSpPr>
        <p:spPr>
          <a:xfrm>
            <a:off x="17556508" y="107064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72" y="6638"/>
                </a:lnTo>
                <a:lnTo>
                  <a:pt x="6669" y="5172"/>
                </a:lnTo>
                <a:lnTo>
                  <a:pt x="666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bg object 2094"/>
          <p:cNvSpPr/>
          <p:nvPr/>
        </p:nvSpPr>
        <p:spPr>
          <a:xfrm>
            <a:off x="17453553" y="10766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bg object 2095"/>
          <p:cNvSpPr/>
          <p:nvPr/>
        </p:nvSpPr>
        <p:spPr>
          <a:xfrm>
            <a:off x="17345288" y="10821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104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19" y="7235"/>
                </a:lnTo>
                <a:lnTo>
                  <a:pt x="9319" y="210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bg object 2096"/>
          <p:cNvSpPr/>
          <p:nvPr/>
        </p:nvSpPr>
        <p:spPr>
          <a:xfrm>
            <a:off x="17234352" y="1087363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33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33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bg object 2097"/>
          <p:cNvSpPr/>
          <p:nvPr/>
        </p:nvSpPr>
        <p:spPr>
          <a:xfrm>
            <a:off x="16719233" y="11174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bg object 2098"/>
          <p:cNvSpPr/>
          <p:nvPr/>
        </p:nvSpPr>
        <p:spPr>
          <a:xfrm>
            <a:off x="16510010" y="112911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bg object 2099"/>
          <p:cNvSpPr/>
          <p:nvPr/>
        </p:nvSpPr>
        <p:spPr>
          <a:xfrm>
            <a:off x="19601403" y="969876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33" y="0"/>
                </a:moveTo>
                <a:lnTo>
                  <a:pt x="4774" y="0"/>
                </a:lnTo>
                <a:lnTo>
                  <a:pt x="0" y="4764"/>
                </a:lnTo>
                <a:lnTo>
                  <a:pt x="0" y="16523"/>
                </a:lnTo>
                <a:lnTo>
                  <a:pt x="4774" y="21287"/>
                </a:lnTo>
                <a:lnTo>
                  <a:pt x="10648" y="21287"/>
                </a:lnTo>
                <a:lnTo>
                  <a:pt x="1653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bg object 2100"/>
          <p:cNvSpPr/>
          <p:nvPr/>
        </p:nvSpPr>
        <p:spPr>
          <a:xfrm>
            <a:off x="19494788" y="975526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1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1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bg object 2101"/>
          <p:cNvSpPr/>
          <p:nvPr/>
        </p:nvSpPr>
        <p:spPr>
          <a:xfrm>
            <a:off x="19390166" y="981377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bg object 2102"/>
          <p:cNvSpPr/>
          <p:nvPr/>
        </p:nvSpPr>
        <p:spPr>
          <a:xfrm>
            <a:off x="18980706" y="100568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bg object 2103"/>
          <p:cNvSpPr/>
          <p:nvPr/>
        </p:nvSpPr>
        <p:spPr>
          <a:xfrm>
            <a:off x="18875402" y="101146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bg object 2104"/>
          <p:cNvSpPr/>
          <p:nvPr/>
        </p:nvSpPr>
        <p:spPr>
          <a:xfrm>
            <a:off x="18771785" y="10174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bg object 2105"/>
          <p:cNvSpPr/>
          <p:nvPr/>
        </p:nvSpPr>
        <p:spPr>
          <a:xfrm>
            <a:off x="18664172" y="102296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7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bg object 2106"/>
          <p:cNvSpPr/>
          <p:nvPr/>
        </p:nvSpPr>
        <p:spPr>
          <a:xfrm>
            <a:off x="18558557" y="102871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bg object 2107"/>
          <p:cNvSpPr/>
          <p:nvPr/>
        </p:nvSpPr>
        <p:spPr>
          <a:xfrm>
            <a:off x="18450625" y="103423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bg object 2108"/>
          <p:cNvSpPr/>
          <p:nvPr/>
        </p:nvSpPr>
        <p:spPr>
          <a:xfrm>
            <a:off x="18337689" y="1039251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32"/>
                </a:lnTo>
                <a:lnTo>
                  <a:pt x="0" y="23255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bg object 2109"/>
          <p:cNvSpPr/>
          <p:nvPr/>
        </p:nvSpPr>
        <p:spPr>
          <a:xfrm>
            <a:off x="18235739" y="1045368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bg object 2110"/>
          <p:cNvSpPr/>
          <p:nvPr/>
        </p:nvSpPr>
        <p:spPr>
          <a:xfrm>
            <a:off x="18136761" y="1051785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bg object 2111"/>
          <p:cNvSpPr/>
          <p:nvPr/>
        </p:nvSpPr>
        <p:spPr>
          <a:xfrm>
            <a:off x="17924879" y="1063219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8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8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bg object 2112"/>
          <p:cNvSpPr/>
          <p:nvPr/>
        </p:nvSpPr>
        <p:spPr>
          <a:xfrm>
            <a:off x="17816258" y="1068673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193"/>
                </a:lnTo>
                <a:lnTo>
                  <a:pt x="0" y="18093"/>
                </a:lnTo>
                <a:lnTo>
                  <a:pt x="5224" y="23287"/>
                </a:lnTo>
                <a:lnTo>
                  <a:pt x="11675" y="23287"/>
                </a:lnTo>
                <a:lnTo>
                  <a:pt x="18093" y="23287"/>
                </a:lnTo>
                <a:lnTo>
                  <a:pt x="23318" y="18093"/>
                </a:lnTo>
                <a:lnTo>
                  <a:pt x="23318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bg object 2113"/>
          <p:cNvSpPr/>
          <p:nvPr/>
        </p:nvSpPr>
        <p:spPr>
          <a:xfrm>
            <a:off x="17717656" y="107512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408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408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bg object 2114"/>
          <p:cNvSpPr/>
          <p:nvPr/>
        </p:nvSpPr>
        <p:spPr>
          <a:xfrm>
            <a:off x="17614700" y="108114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476"/>
                </a:lnTo>
                <a:lnTo>
                  <a:pt x="0" y="5162"/>
                </a:lnTo>
                <a:lnTo>
                  <a:pt x="1476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bg object 2115"/>
          <p:cNvSpPr/>
          <p:nvPr/>
        </p:nvSpPr>
        <p:spPr>
          <a:xfrm>
            <a:off x="17510089" y="108699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bg object 2116"/>
          <p:cNvSpPr/>
          <p:nvPr/>
        </p:nvSpPr>
        <p:spPr>
          <a:xfrm>
            <a:off x="17407793" y="10930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bg object 2117"/>
          <p:cNvSpPr/>
          <p:nvPr/>
        </p:nvSpPr>
        <p:spPr>
          <a:xfrm>
            <a:off x="17197878" y="110470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bg object 2118"/>
          <p:cNvSpPr/>
          <p:nvPr/>
        </p:nvSpPr>
        <p:spPr>
          <a:xfrm>
            <a:off x="17092922" y="111052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bg object 2119"/>
          <p:cNvSpPr/>
          <p:nvPr/>
        </p:nvSpPr>
        <p:spPr>
          <a:xfrm>
            <a:off x="16882036" y="112206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bg object 2120"/>
          <p:cNvSpPr/>
          <p:nvPr/>
        </p:nvSpPr>
        <p:spPr>
          <a:xfrm>
            <a:off x="16778084" y="112797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bg object 2121"/>
          <p:cNvSpPr/>
          <p:nvPr/>
        </p:nvSpPr>
        <p:spPr>
          <a:xfrm>
            <a:off x="19771855" y="975285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bg object 2122"/>
          <p:cNvSpPr/>
          <p:nvPr/>
        </p:nvSpPr>
        <p:spPr>
          <a:xfrm>
            <a:off x="19661579" y="980569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63" y="0"/>
                </a:lnTo>
                <a:lnTo>
                  <a:pt x="0" y="3874"/>
                </a:lnTo>
                <a:lnTo>
                  <a:pt x="0" y="13423"/>
                </a:lnTo>
                <a:lnTo>
                  <a:pt x="3863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bg object 2123"/>
          <p:cNvSpPr/>
          <p:nvPr/>
        </p:nvSpPr>
        <p:spPr>
          <a:xfrm>
            <a:off x="18924265" y="1021027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329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bg object 2124"/>
          <p:cNvSpPr/>
          <p:nvPr/>
        </p:nvSpPr>
        <p:spPr>
          <a:xfrm>
            <a:off x="18828292" y="1027742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bg object 2125"/>
          <p:cNvSpPr/>
          <p:nvPr/>
        </p:nvSpPr>
        <p:spPr>
          <a:xfrm>
            <a:off x="18723368" y="1033561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bg object 2126"/>
          <p:cNvSpPr/>
          <p:nvPr/>
        </p:nvSpPr>
        <p:spPr>
          <a:xfrm>
            <a:off x="18619719" y="103951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bg object 2127"/>
          <p:cNvSpPr/>
          <p:nvPr/>
        </p:nvSpPr>
        <p:spPr>
          <a:xfrm>
            <a:off x="18514448" y="104529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bg object 2128"/>
          <p:cNvSpPr/>
          <p:nvPr/>
        </p:nvSpPr>
        <p:spPr>
          <a:xfrm>
            <a:off x="18407524" y="105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30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30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bg object 2129"/>
          <p:cNvSpPr/>
          <p:nvPr/>
        </p:nvSpPr>
        <p:spPr>
          <a:xfrm>
            <a:off x="18295247" y="1055998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64"/>
                </a:lnTo>
                <a:lnTo>
                  <a:pt x="0" y="16533"/>
                </a:lnTo>
                <a:lnTo>
                  <a:pt x="4753" y="21287"/>
                </a:lnTo>
                <a:lnTo>
                  <a:pt x="10638" y="21287"/>
                </a:lnTo>
                <a:lnTo>
                  <a:pt x="16523" y="21287"/>
                </a:lnTo>
                <a:lnTo>
                  <a:pt x="21276" y="16533"/>
                </a:lnTo>
                <a:lnTo>
                  <a:pt x="21276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bg object 2130"/>
          <p:cNvSpPr/>
          <p:nvPr/>
        </p:nvSpPr>
        <p:spPr>
          <a:xfrm>
            <a:off x="17984725" y="10738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bg object 2131"/>
          <p:cNvSpPr/>
          <p:nvPr/>
        </p:nvSpPr>
        <p:spPr>
          <a:xfrm>
            <a:off x="17876102" y="1079334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8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bg object 2132"/>
          <p:cNvSpPr/>
          <p:nvPr/>
        </p:nvSpPr>
        <p:spPr>
          <a:xfrm>
            <a:off x="17780821" y="108611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bg object 2133"/>
          <p:cNvSpPr/>
          <p:nvPr/>
        </p:nvSpPr>
        <p:spPr>
          <a:xfrm>
            <a:off x="17255379" y="1115138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bg object 2134"/>
          <p:cNvSpPr/>
          <p:nvPr/>
        </p:nvSpPr>
        <p:spPr>
          <a:xfrm>
            <a:off x="17143784" y="1120290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05" y="0"/>
                </a:moveTo>
                <a:lnTo>
                  <a:pt x="3444" y="0"/>
                </a:lnTo>
                <a:lnTo>
                  <a:pt x="0" y="3413"/>
                </a:lnTo>
                <a:lnTo>
                  <a:pt x="0" y="11863"/>
                </a:lnTo>
                <a:lnTo>
                  <a:pt x="3444" y="15308"/>
                </a:lnTo>
                <a:lnTo>
                  <a:pt x="7675" y="15308"/>
                </a:lnTo>
                <a:lnTo>
                  <a:pt x="11905" y="15308"/>
                </a:lnTo>
                <a:lnTo>
                  <a:pt x="15308" y="11863"/>
                </a:lnTo>
                <a:lnTo>
                  <a:pt x="15308" y="3413"/>
                </a:lnTo>
                <a:lnTo>
                  <a:pt x="11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bg object 2135"/>
          <p:cNvSpPr/>
          <p:nvPr/>
        </p:nvSpPr>
        <p:spPr>
          <a:xfrm>
            <a:off x="17045843" y="112680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05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bg object 2136"/>
          <p:cNvSpPr/>
          <p:nvPr/>
        </p:nvSpPr>
        <p:spPr>
          <a:xfrm>
            <a:off x="19937305" y="98019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bg object 2137"/>
          <p:cNvSpPr/>
          <p:nvPr/>
        </p:nvSpPr>
        <p:spPr>
          <a:xfrm>
            <a:off x="19829361" y="98571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bg object 2138"/>
          <p:cNvSpPr/>
          <p:nvPr/>
        </p:nvSpPr>
        <p:spPr>
          <a:xfrm>
            <a:off x="19720749" y="99116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bg object 2139"/>
          <p:cNvSpPr/>
          <p:nvPr/>
        </p:nvSpPr>
        <p:spPr>
          <a:xfrm>
            <a:off x="18881469" y="1037736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59" y="11360"/>
                </a:lnTo>
                <a:lnTo>
                  <a:pt x="14659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bg object 2140"/>
          <p:cNvSpPr/>
          <p:nvPr/>
        </p:nvSpPr>
        <p:spPr>
          <a:xfrm>
            <a:off x="18779863" y="1043888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bg object 2141"/>
          <p:cNvSpPr/>
          <p:nvPr/>
        </p:nvSpPr>
        <p:spPr>
          <a:xfrm>
            <a:off x="18671933" y="1049406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bg object 2142"/>
          <p:cNvSpPr/>
          <p:nvPr/>
        </p:nvSpPr>
        <p:spPr>
          <a:xfrm>
            <a:off x="18467998" y="106163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bg object 2143"/>
          <p:cNvSpPr/>
          <p:nvPr/>
        </p:nvSpPr>
        <p:spPr>
          <a:xfrm>
            <a:off x="18361073" y="1067258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bg object 2144"/>
          <p:cNvSpPr/>
          <p:nvPr/>
        </p:nvSpPr>
        <p:spPr>
          <a:xfrm>
            <a:off x="18048893" y="108497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bg object 2145"/>
          <p:cNvSpPr/>
          <p:nvPr/>
        </p:nvSpPr>
        <p:spPr>
          <a:xfrm>
            <a:off x="17942597" y="109065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bg object 2146"/>
          <p:cNvSpPr/>
          <p:nvPr/>
        </p:nvSpPr>
        <p:spPr>
          <a:xfrm>
            <a:off x="17838635" y="109657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bg object 2147"/>
          <p:cNvSpPr/>
          <p:nvPr/>
        </p:nvSpPr>
        <p:spPr>
          <a:xfrm>
            <a:off x="17524144" y="111406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bg object 2148"/>
          <p:cNvSpPr/>
          <p:nvPr/>
        </p:nvSpPr>
        <p:spPr>
          <a:xfrm>
            <a:off x="17419186" y="111988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bg object 2149"/>
          <p:cNvSpPr/>
          <p:nvPr/>
        </p:nvSpPr>
        <p:spPr>
          <a:xfrm>
            <a:off x="20100094" y="9848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bg object 2150"/>
          <p:cNvSpPr/>
          <p:nvPr/>
        </p:nvSpPr>
        <p:spPr>
          <a:xfrm>
            <a:off x="19996140" y="9907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bg object 2151"/>
          <p:cNvSpPr/>
          <p:nvPr/>
        </p:nvSpPr>
        <p:spPr>
          <a:xfrm>
            <a:off x="19883871" y="99584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bg object 2152"/>
          <p:cNvSpPr/>
          <p:nvPr/>
        </p:nvSpPr>
        <p:spPr>
          <a:xfrm>
            <a:off x="19779591" y="10017270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bg object 2153"/>
          <p:cNvSpPr/>
          <p:nvPr/>
        </p:nvSpPr>
        <p:spPr>
          <a:xfrm>
            <a:off x="19678958" y="100797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70" y="5319"/>
                </a:lnTo>
                <a:lnTo>
                  <a:pt x="4135" y="5319"/>
                </a:lnTo>
                <a:lnTo>
                  <a:pt x="5329" y="4135"/>
                </a:lnTo>
                <a:lnTo>
                  <a:pt x="532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bg object 2154"/>
          <p:cNvSpPr/>
          <p:nvPr/>
        </p:nvSpPr>
        <p:spPr>
          <a:xfrm>
            <a:off x="18940318" y="1048301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bg object 2155"/>
          <p:cNvSpPr/>
          <p:nvPr/>
        </p:nvSpPr>
        <p:spPr>
          <a:xfrm>
            <a:off x="18836368" y="1054217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bg object 2156"/>
          <p:cNvSpPr/>
          <p:nvPr/>
        </p:nvSpPr>
        <p:spPr>
          <a:xfrm>
            <a:off x="18728782" y="10597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00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900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bg object 2157"/>
          <p:cNvSpPr/>
          <p:nvPr/>
        </p:nvSpPr>
        <p:spPr>
          <a:xfrm>
            <a:off x="18630465" y="106625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bg object 2158"/>
          <p:cNvSpPr/>
          <p:nvPr/>
        </p:nvSpPr>
        <p:spPr>
          <a:xfrm>
            <a:off x="18525853" y="1072100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91"/>
                </a:lnTo>
                <a:lnTo>
                  <a:pt x="1340" y="2691"/>
                </a:lnTo>
                <a:lnTo>
                  <a:pt x="2062" y="2691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bg object 2159"/>
          <p:cNvSpPr/>
          <p:nvPr/>
        </p:nvSpPr>
        <p:spPr>
          <a:xfrm>
            <a:off x="18417264" y="1077553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37"/>
                </a:lnTo>
                <a:lnTo>
                  <a:pt x="9947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bg object 2160"/>
          <p:cNvSpPr/>
          <p:nvPr/>
        </p:nvSpPr>
        <p:spPr>
          <a:xfrm>
            <a:off x="18312956" y="108343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bg object 2161"/>
          <p:cNvSpPr/>
          <p:nvPr/>
        </p:nvSpPr>
        <p:spPr>
          <a:xfrm>
            <a:off x="18212010" y="10896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bg object 2162"/>
          <p:cNvSpPr/>
          <p:nvPr/>
        </p:nvSpPr>
        <p:spPr>
          <a:xfrm>
            <a:off x="18104739" y="109523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bg object 2163"/>
          <p:cNvSpPr/>
          <p:nvPr/>
        </p:nvSpPr>
        <p:spPr>
          <a:xfrm>
            <a:off x="17996777" y="110075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bg object 2164"/>
          <p:cNvSpPr/>
          <p:nvPr/>
        </p:nvSpPr>
        <p:spPr>
          <a:xfrm>
            <a:off x="17582303" y="112455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bg object 2165"/>
          <p:cNvSpPr/>
          <p:nvPr/>
        </p:nvSpPr>
        <p:spPr>
          <a:xfrm>
            <a:off x="17471367" y="1129777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bg object 2166"/>
          <p:cNvSpPr/>
          <p:nvPr/>
        </p:nvSpPr>
        <p:spPr>
          <a:xfrm>
            <a:off x="19946370" y="100676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29" y="6669"/>
                </a:lnTo>
                <a:lnTo>
                  <a:pt x="517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bg object 2167"/>
          <p:cNvSpPr/>
          <p:nvPr/>
        </p:nvSpPr>
        <p:spPr>
          <a:xfrm>
            <a:off x="19842089" y="1012654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bg object 2168"/>
          <p:cNvSpPr/>
          <p:nvPr/>
        </p:nvSpPr>
        <p:spPr>
          <a:xfrm>
            <a:off x="19733812" y="1018138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bg object 2169"/>
          <p:cNvSpPr/>
          <p:nvPr/>
        </p:nvSpPr>
        <p:spPr>
          <a:xfrm>
            <a:off x="18998164" y="10587629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0" name="bg object 2170"/>
          <p:cNvSpPr/>
          <p:nvPr/>
        </p:nvSpPr>
        <p:spPr>
          <a:xfrm>
            <a:off x="18889239" y="1064180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25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36"/>
                </a:lnTo>
                <a:lnTo>
                  <a:pt x="4910" y="21946"/>
                </a:lnTo>
                <a:lnTo>
                  <a:pt x="10952" y="21946"/>
                </a:lnTo>
                <a:lnTo>
                  <a:pt x="17025" y="21946"/>
                </a:lnTo>
                <a:lnTo>
                  <a:pt x="21936" y="17036"/>
                </a:lnTo>
                <a:lnTo>
                  <a:pt x="21936" y="4921"/>
                </a:lnTo>
                <a:lnTo>
                  <a:pt x="1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1" name="bg object 2171"/>
          <p:cNvSpPr/>
          <p:nvPr/>
        </p:nvSpPr>
        <p:spPr>
          <a:xfrm>
            <a:off x="18792262" y="107079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bg object 2172"/>
          <p:cNvSpPr/>
          <p:nvPr/>
        </p:nvSpPr>
        <p:spPr>
          <a:xfrm>
            <a:off x="18687651" y="1076645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73" name="bg object 217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982769" y="9856565"/>
            <a:ext cx="1122291" cy="1029341"/>
          </a:xfrm>
          <a:prstGeom prst="rect">
            <a:avLst/>
          </a:prstGeom>
        </p:spPr>
      </p:pic>
      <p:sp>
        <p:nvSpPr>
          <p:cNvPr id="2174" name="bg object 2174"/>
          <p:cNvSpPr/>
          <p:nvPr/>
        </p:nvSpPr>
        <p:spPr>
          <a:xfrm>
            <a:off x="18467779" y="1087282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33" y="0"/>
                </a:lnTo>
                <a:lnTo>
                  <a:pt x="0" y="5664"/>
                </a:lnTo>
                <a:lnTo>
                  <a:pt x="0" y="19622"/>
                </a:lnTo>
                <a:lnTo>
                  <a:pt x="5633" y="25287"/>
                </a:lnTo>
                <a:lnTo>
                  <a:pt x="12617" y="25287"/>
                </a:lnTo>
                <a:lnTo>
                  <a:pt x="19632" y="25287"/>
                </a:lnTo>
                <a:lnTo>
                  <a:pt x="25266" y="19622"/>
                </a:lnTo>
                <a:lnTo>
                  <a:pt x="25266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bg object 2175"/>
          <p:cNvSpPr/>
          <p:nvPr/>
        </p:nvSpPr>
        <p:spPr>
          <a:xfrm>
            <a:off x="18371807" y="109399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bg object 2176"/>
          <p:cNvSpPr/>
          <p:nvPr/>
        </p:nvSpPr>
        <p:spPr>
          <a:xfrm>
            <a:off x="18265198" y="1099649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bg object 2177"/>
          <p:cNvSpPr/>
          <p:nvPr/>
        </p:nvSpPr>
        <p:spPr>
          <a:xfrm>
            <a:off x="18165215" y="110596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bg object 2178"/>
          <p:cNvSpPr/>
          <p:nvPr/>
        </p:nvSpPr>
        <p:spPr>
          <a:xfrm>
            <a:off x="18059944" y="111175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bg object 2179"/>
          <p:cNvSpPr/>
          <p:nvPr/>
        </p:nvSpPr>
        <p:spPr>
          <a:xfrm>
            <a:off x="17955333" y="111760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bg object 2180"/>
          <p:cNvSpPr/>
          <p:nvPr/>
        </p:nvSpPr>
        <p:spPr>
          <a:xfrm>
            <a:off x="19782668" y="1027701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bg object 2181"/>
          <p:cNvSpPr/>
          <p:nvPr/>
        </p:nvSpPr>
        <p:spPr>
          <a:xfrm>
            <a:off x="19265588" y="105755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bg object 2182"/>
          <p:cNvSpPr/>
          <p:nvPr/>
        </p:nvSpPr>
        <p:spPr>
          <a:xfrm>
            <a:off x="19160630" y="1063373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63"/>
                </a:lnTo>
                <a:lnTo>
                  <a:pt x="3434" y="15308"/>
                </a:lnTo>
                <a:lnTo>
                  <a:pt x="7664" y="15308"/>
                </a:lnTo>
                <a:lnTo>
                  <a:pt x="11863" y="15308"/>
                </a:lnTo>
                <a:lnTo>
                  <a:pt x="15297" y="11863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bg object 2183"/>
          <p:cNvSpPr/>
          <p:nvPr/>
        </p:nvSpPr>
        <p:spPr>
          <a:xfrm>
            <a:off x="19058680" y="106948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bg object 2184"/>
          <p:cNvSpPr/>
          <p:nvPr/>
        </p:nvSpPr>
        <p:spPr>
          <a:xfrm>
            <a:off x="18954373" y="107537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821" y="0"/>
                </a:lnTo>
                <a:lnTo>
                  <a:pt x="0" y="1811"/>
                </a:lnTo>
                <a:lnTo>
                  <a:pt x="0" y="6198"/>
                </a:lnTo>
                <a:lnTo>
                  <a:pt x="1821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bg object 2185"/>
          <p:cNvSpPr/>
          <p:nvPr/>
        </p:nvSpPr>
        <p:spPr>
          <a:xfrm>
            <a:off x="18852421" y="108149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bg object 2186"/>
          <p:cNvSpPr/>
          <p:nvPr/>
        </p:nvSpPr>
        <p:spPr>
          <a:xfrm>
            <a:off x="18748156" y="108737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bg object 2187"/>
          <p:cNvSpPr/>
          <p:nvPr/>
        </p:nvSpPr>
        <p:spPr>
          <a:xfrm>
            <a:off x="18534264" y="1098610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bg object 2188"/>
          <p:cNvSpPr/>
          <p:nvPr/>
        </p:nvSpPr>
        <p:spPr>
          <a:xfrm>
            <a:off x="18425653" y="1104059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9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bg object 2189"/>
          <p:cNvSpPr/>
          <p:nvPr/>
        </p:nvSpPr>
        <p:spPr>
          <a:xfrm>
            <a:off x="18327020" y="1110511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bg object 2190"/>
          <p:cNvSpPr/>
          <p:nvPr/>
        </p:nvSpPr>
        <p:spPr>
          <a:xfrm>
            <a:off x="18219091" y="111603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bg object 2191"/>
          <p:cNvSpPr/>
          <p:nvPr/>
        </p:nvSpPr>
        <p:spPr>
          <a:xfrm>
            <a:off x="19224110" y="1074398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bg object 2192"/>
          <p:cNvSpPr/>
          <p:nvPr/>
        </p:nvSpPr>
        <p:spPr>
          <a:xfrm>
            <a:off x="19119845" y="108028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bg object 2193"/>
          <p:cNvSpPr/>
          <p:nvPr/>
        </p:nvSpPr>
        <p:spPr>
          <a:xfrm>
            <a:off x="19013882" y="1086002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50" y="4125"/>
                </a:lnTo>
                <a:lnTo>
                  <a:pt x="5350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bg object 2194"/>
          <p:cNvSpPr/>
          <p:nvPr/>
        </p:nvSpPr>
        <p:spPr>
          <a:xfrm>
            <a:off x="18911272" y="109205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bg object 2195"/>
          <p:cNvSpPr/>
          <p:nvPr/>
        </p:nvSpPr>
        <p:spPr>
          <a:xfrm>
            <a:off x="18701390" y="110368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bg object 2196"/>
          <p:cNvSpPr/>
          <p:nvPr/>
        </p:nvSpPr>
        <p:spPr>
          <a:xfrm>
            <a:off x="18592434" y="11091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722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bg object 2197"/>
          <p:cNvSpPr/>
          <p:nvPr/>
        </p:nvSpPr>
        <p:spPr>
          <a:xfrm>
            <a:off x="18489477" y="111512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36"/>
                </a:lnTo>
                <a:lnTo>
                  <a:pt x="0" y="3601"/>
                </a:lnTo>
                <a:lnTo>
                  <a:pt x="1036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01"/>
                </a:lnTo>
                <a:lnTo>
                  <a:pt x="4659" y="103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bg object 2198"/>
          <p:cNvSpPr/>
          <p:nvPr/>
        </p:nvSpPr>
        <p:spPr>
          <a:xfrm>
            <a:off x="18386206" y="112110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bg object 2199"/>
          <p:cNvSpPr/>
          <p:nvPr/>
        </p:nvSpPr>
        <p:spPr>
          <a:xfrm>
            <a:off x="18281564" y="112695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bg object 2200"/>
          <p:cNvSpPr/>
          <p:nvPr/>
        </p:nvSpPr>
        <p:spPr>
          <a:xfrm>
            <a:off x="19283306" y="108499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bg object 2201"/>
          <p:cNvSpPr/>
          <p:nvPr/>
        </p:nvSpPr>
        <p:spPr>
          <a:xfrm>
            <a:off x="19177031" y="109067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bg object 2202"/>
          <p:cNvSpPr/>
          <p:nvPr/>
        </p:nvSpPr>
        <p:spPr>
          <a:xfrm>
            <a:off x="19074387" y="1096728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bg object 2203"/>
          <p:cNvSpPr/>
          <p:nvPr/>
        </p:nvSpPr>
        <p:spPr>
          <a:xfrm>
            <a:off x="18969431" y="110254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bg object 2204"/>
          <p:cNvSpPr/>
          <p:nvPr/>
        </p:nvSpPr>
        <p:spPr>
          <a:xfrm>
            <a:off x="18861499" y="1108063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bg object 2205"/>
          <p:cNvSpPr/>
          <p:nvPr/>
        </p:nvSpPr>
        <p:spPr>
          <a:xfrm>
            <a:off x="18750219" y="111325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5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5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bg object 2206"/>
          <p:cNvSpPr/>
          <p:nvPr/>
        </p:nvSpPr>
        <p:spPr>
          <a:xfrm>
            <a:off x="18648926" y="1119432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329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329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bg object 2207"/>
          <p:cNvSpPr/>
          <p:nvPr/>
        </p:nvSpPr>
        <p:spPr>
          <a:xfrm>
            <a:off x="18549636" y="112581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bg object 2208"/>
          <p:cNvSpPr/>
          <p:nvPr/>
        </p:nvSpPr>
        <p:spPr>
          <a:xfrm>
            <a:off x="19442758" y="1089307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19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78" y="7737"/>
                </a:lnTo>
                <a:lnTo>
                  <a:pt x="9978" y="2219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bg object 2209"/>
          <p:cNvSpPr/>
          <p:nvPr/>
        </p:nvSpPr>
        <p:spPr>
          <a:xfrm>
            <a:off x="19236194" y="11012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bg object 2210"/>
          <p:cNvSpPr/>
          <p:nvPr/>
        </p:nvSpPr>
        <p:spPr>
          <a:xfrm>
            <a:off x="19131584" y="1107124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bg object 2211"/>
          <p:cNvSpPr/>
          <p:nvPr/>
        </p:nvSpPr>
        <p:spPr>
          <a:xfrm>
            <a:off x="19027621" y="111304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bg object 2212"/>
          <p:cNvSpPr/>
          <p:nvPr/>
        </p:nvSpPr>
        <p:spPr>
          <a:xfrm>
            <a:off x="18911681" y="111776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bg object 2213"/>
          <p:cNvSpPr/>
          <p:nvPr/>
        </p:nvSpPr>
        <p:spPr>
          <a:xfrm>
            <a:off x="18816056" y="112450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bg object 2214"/>
          <p:cNvSpPr/>
          <p:nvPr/>
        </p:nvSpPr>
        <p:spPr>
          <a:xfrm>
            <a:off x="18711098" y="113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bg object 2215"/>
          <p:cNvSpPr/>
          <p:nvPr/>
        </p:nvSpPr>
        <p:spPr>
          <a:xfrm>
            <a:off x="19711165" y="108819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83" y="0"/>
                </a:lnTo>
                <a:lnTo>
                  <a:pt x="0" y="2094"/>
                </a:lnTo>
                <a:lnTo>
                  <a:pt x="0" y="7235"/>
                </a:lnTo>
                <a:lnTo>
                  <a:pt x="2083" y="9329"/>
                </a:lnTo>
                <a:lnTo>
                  <a:pt x="4659" y="9329"/>
                </a:lnTo>
                <a:lnTo>
                  <a:pt x="7235" y="9329"/>
                </a:lnTo>
                <a:lnTo>
                  <a:pt x="9319" y="7235"/>
                </a:lnTo>
                <a:lnTo>
                  <a:pt x="9319" y="209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bg object 2216"/>
          <p:cNvSpPr/>
          <p:nvPr/>
        </p:nvSpPr>
        <p:spPr>
          <a:xfrm>
            <a:off x="19607547" y="109414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bg object 2217"/>
          <p:cNvSpPr/>
          <p:nvPr/>
        </p:nvSpPr>
        <p:spPr>
          <a:xfrm>
            <a:off x="19504595" y="110016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bg object 2218"/>
          <p:cNvSpPr/>
          <p:nvPr/>
        </p:nvSpPr>
        <p:spPr>
          <a:xfrm>
            <a:off x="19400651" y="110608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bg object 2219"/>
          <p:cNvSpPr/>
          <p:nvPr/>
        </p:nvSpPr>
        <p:spPr>
          <a:xfrm>
            <a:off x="19190423" y="111768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bg object 2220"/>
          <p:cNvSpPr/>
          <p:nvPr/>
        </p:nvSpPr>
        <p:spPr>
          <a:xfrm>
            <a:off x="19081467" y="1123104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73"/>
                </a:lnTo>
                <a:lnTo>
                  <a:pt x="0" y="7235"/>
                </a:lnTo>
                <a:lnTo>
                  <a:pt x="2094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bg object 2221"/>
          <p:cNvSpPr/>
          <p:nvPr/>
        </p:nvSpPr>
        <p:spPr>
          <a:xfrm>
            <a:off x="18975537" y="1128820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95"/>
                </a:lnTo>
                <a:lnTo>
                  <a:pt x="2502" y="11329"/>
                </a:lnTo>
                <a:lnTo>
                  <a:pt x="5633" y="11329"/>
                </a:lnTo>
                <a:lnTo>
                  <a:pt x="8764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bg object 2222"/>
          <p:cNvSpPr/>
          <p:nvPr/>
        </p:nvSpPr>
        <p:spPr>
          <a:xfrm>
            <a:off x="19874624" y="1092910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bg object 2223"/>
          <p:cNvSpPr/>
          <p:nvPr/>
        </p:nvSpPr>
        <p:spPr>
          <a:xfrm>
            <a:off x="19770669" y="1098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bg object 2224"/>
          <p:cNvSpPr/>
          <p:nvPr/>
        </p:nvSpPr>
        <p:spPr>
          <a:xfrm>
            <a:off x="19665385" y="110461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85" y="0"/>
                </a:moveTo>
                <a:lnTo>
                  <a:pt x="1643" y="0"/>
                </a:lnTo>
                <a:lnTo>
                  <a:pt x="0" y="1654"/>
                </a:lnTo>
                <a:lnTo>
                  <a:pt x="0" y="5696"/>
                </a:lnTo>
                <a:lnTo>
                  <a:pt x="1643" y="7319"/>
                </a:lnTo>
                <a:lnTo>
                  <a:pt x="3664" y="7319"/>
                </a:lnTo>
                <a:lnTo>
                  <a:pt x="5685" y="7319"/>
                </a:lnTo>
                <a:lnTo>
                  <a:pt x="7319" y="5696"/>
                </a:lnTo>
                <a:lnTo>
                  <a:pt x="7319" y="165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bg object 2225"/>
          <p:cNvSpPr/>
          <p:nvPr/>
        </p:nvSpPr>
        <p:spPr>
          <a:xfrm>
            <a:off x="19549127" y="1109297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bg object 2226"/>
          <p:cNvSpPr/>
          <p:nvPr/>
        </p:nvSpPr>
        <p:spPr>
          <a:xfrm>
            <a:off x="19454156" y="1116114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bg object 2227"/>
          <p:cNvSpPr/>
          <p:nvPr/>
        </p:nvSpPr>
        <p:spPr>
          <a:xfrm>
            <a:off x="19350880" y="1122096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bg object 2228"/>
          <p:cNvSpPr/>
          <p:nvPr/>
        </p:nvSpPr>
        <p:spPr>
          <a:xfrm>
            <a:off x="19239600" y="1127282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62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62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bg object 2229"/>
          <p:cNvSpPr/>
          <p:nvPr/>
        </p:nvSpPr>
        <p:spPr>
          <a:xfrm>
            <a:off x="20019443" y="1095758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5"/>
                </a:lnTo>
                <a:lnTo>
                  <a:pt x="6629" y="6618"/>
                </a:lnTo>
                <a:lnTo>
                  <a:pt x="1778" y="13804"/>
                </a:lnTo>
                <a:lnTo>
                  <a:pt x="0" y="22606"/>
                </a:lnTo>
                <a:lnTo>
                  <a:pt x="1778" y="31421"/>
                </a:lnTo>
                <a:lnTo>
                  <a:pt x="6629" y="38612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2"/>
                </a:lnTo>
                <a:lnTo>
                  <a:pt x="43476" y="31421"/>
                </a:lnTo>
                <a:lnTo>
                  <a:pt x="45255" y="22606"/>
                </a:lnTo>
                <a:lnTo>
                  <a:pt x="43476" y="13804"/>
                </a:lnTo>
                <a:lnTo>
                  <a:pt x="38625" y="6618"/>
                </a:lnTo>
                <a:lnTo>
                  <a:pt x="31433" y="1775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bg object 2230"/>
          <p:cNvSpPr/>
          <p:nvPr/>
        </p:nvSpPr>
        <p:spPr>
          <a:xfrm>
            <a:off x="19918159" y="1101941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8"/>
                </a:lnTo>
                <a:lnTo>
                  <a:pt x="5554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53"/>
                </a:lnTo>
                <a:lnTo>
                  <a:pt x="5554" y="32383"/>
                </a:lnTo>
                <a:lnTo>
                  <a:pt x="11582" y="36446"/>
                </a:lnTo>
                <a:lnTo>
                  <a:pt x="18962" y="37936"/>
                </a:lnTo>
                <a:lnTo>
                  <a:pt x="26343" y="36446"/>
                </a:lnTo>
                <a:lnTo>
                  <a:pt x="32370" y="32383"/>
                </a:lnTo>
                <a:lnTo>
                  <a:pt x="36435" y="26353"/>
                </a:lnTo>
                <a:lnTo>
                  <a:pt x="37925" y="18962"/>
                </a:lnTo>
                <a:lnTo>
                  <a:pt x="36435" y="11578"/>
                </a:lnTo>
                <a:lnTo>
                  <a:pt x="32370" y="5550"/>
                </a:lnTo>
                <a:lnTo>
                  <a:pt x="26343" y="1488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bg object 2231"/>
          <p:cNvSpPr/>
          <p:nvPr/>
        </p:nvSpPr>
        <p:spPr>
          <a:xfrm>
            <a:off x="19825189" y="11089561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bg object 2232"/>
          <p:cNvSpPr/>
          <p:nvPr/>
        </p:nvSpPr>
        <p:spPr>
          <a:xfrm>
            <a:off x="19725558" y="1115306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bg object 2233"/>
          <p:cNvSpPr/>
          <p:nvPr/>
        </p:nvSpPr>
        <p:spPr>
          <a:xfrm>
            <a:off x="19610632" y="112012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72" y="0"/>
                </a:moveTo>
                <a:lnTo>
                  <a:pt x="5214" y="0"/>
                </a:lnTo>
                <a:lnTo>
                  <a:pt x="0" y="5224"/>
                </a:lnTo>
                <a:lnTo>
                  <a:pt x="0" y="18093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bg object 2234"/>
          <p:cNvSpPr/>
          <p:nvPr/>
        </p:nvSpPr>
        <p:spPr>
          <a:xfrm>
            <a:off x="19504342" y="1125809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83" y="25946"/>
                </a:lnTo>
                <a:lnTo>
                  <a:pt x="20156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bg object 2235"/>
          <p:cNvSpPr/>
          <p:nvPr/>
        </p:nvSpPr>
        <p:spPr>
          <a:xfrm>
            <a:off x="20085942" y="11070844"/>
            <a:ext cx="18415" cy="29209"/>
          </a:xfrm>
          <a:custGeom>
            <a:avLst/>
            <a:gdLst/>
            <a:ahLst/>
            <a:cxnLst/>
            <a:rect l="l" t="t" r="r" b="b"/>
            <a:pathLst>
              <a:path w="18415" h="29209">
                <a:moveTo>
                  <a:pt x="18157" y="0"/>
                </a:moveTo>
                <a:lnTo>
                  <a:pt x="6397" y="0"/>
                </a:lnTo>
                <a:lnTo>
                  <a:pt x="0" y="6418"/>
                </a:lnTo>
                <a:lnTo>
                  <a:pt x="0" y="22219"/>
                </a:lnTo>
                <a:lnTo>
                  <a:pt x="6397" y="28606"/>
                </a:lnTo>
                <a:lnTo>
                  <a:pt x="18157" y="28606"/>
                </a:lnTo>
                <a:lnTo>
                  <a:pt x="181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bg object 2236"/>
          <p:cNvSpPr/>
          <p:nvPr/>
        </p:nvSpPr>
        <p:spPr>
          <a:xfrm>
            <a:off x="19982322" y="111303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73" y="25946"/>
                </a:lnTo>
                <a:lnTo>
                  <a:pt x="20145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bg object 2237"/>
          <p:cNvSpPr/>
          <p:nvPr/>
        </p:nvSpPr>
        <p:spPr>
          <a:xfrm>
            <a:off x="19886358" y="1119752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bg object 2238"/>
          <p:cNvSpPr/>
          <p:nvPr/>
        </p:nvSpPr>
        <p:spPr>
          <a:xfrm>
            <a:off x="19781744" y="1125601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75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298"/>
                </a:lnTo>
                <a:lnTo>
                  <a:pt x="3654" y="7298"/>
                </a:lnTo>
                <a:lnTo>
                  <a:pt x="5675" y="7298"/>
                </a:lnTo>
                <a:lnTo>
                  <a:pt x="7308" y="5675"/>
                </a:lnTo>
                <a:lnTo>
                  <a:pt x="7308" y="1633"/>
                </a:lnTo>
                <a:lnTo>
                  <a:pt x="5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bg object 2239"/>
          <p:cNvSpPr/>
          <p:nvPr/>
        </p:nvSpPr>
        <p:spPr>
          <a:xfrm>
            <a:off x="20033502" y="1122831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967" y="0"/>
                </a:moveTo>
                <a:lnTo>
                  <a:pt x="12196" y="1566"/>
                </a:lnTo>
                <a:lnTo>
                  <a:pt x="5849" y="5838"/>
                </a:lnTo>
                <a:lnTo>
                  <a:pt x="1569" y="12178"/>
                </a:lnTo>
                <a:lnTo>
                  <a:pt x="0" y="19947"/>
                </a:lnTo>
                <a:lnTo>
                  <a:pt x="1569" y="27727"/>
                </a:lnTo>
                <a:lnTo>
                  <a:pt x="5849" y="34073"/>
                </a:lnTo>
                <a:lnTo>
                  <a:pt x="12196" y="38348"/>
                </a:lnTo>
                <a:lnTo>
                  <a:pt x="19967" y="39915"/>
                </a:lnTo>
                <a:lnTo>
                  <a:pt x="27739" y="38348"/>
                </a:lnTo>
                <a:lnTo>
                  <a:pt x="34086" y="34073"/>
                </a:lnTo>
                <a:lnTo>
                  <a:pt x="38366" y="27727"/>
                </a:lnTo>
                <a:lnTo>
                  <a:pt x="39935" y="19947"/>
                </a:lnTo>
                <a:lnTo>
                  <a:pt x="38366" y="12178"/>
                </a:lnTo>
                <a:lnTo>
                  <a:pt x="34086" y="5838"/>
                </a:lnTo>
                <a:lnTo>
                  <a:pt x="27739" y="1566"/>
                </a:lnTo>
                <a:lnTo>
                  <a:pt x="199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bg object 2240"/>
          <p:cNvSpPr/>
          <p:nvPr/>
        </p:nvSpPr>
        <p:spPr>
          <a:xfrm>
            <a:off x="19941536" y="11299473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9082"/>
                </a:lnTo>
                <a:lnTo>
                  <a:pt x="13968" y="9082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bg object 2241"/>
          <p:cNvSpPr/>
          <p:nvPr/>
        </p:nvSpPr>
        <p:spPr>
          <a:xfrm>
            <a:off x="8646096" y="1053176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bg object 2242"/>
          <p:cNvSpPr/>
          <p:nvPr/>
        </p:nvSpPr>
        <p:spPr>
          <a:xfrm>
            <a:off x="8750749" y="105896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60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60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bg object 2243"/>
          <p:cNvSpPr/>
          <p:nvPr/>
        </p:nvSpPr>
        <p:spPr>
          <a:xfrm>
            <a:off x="8377366" y="10519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bg object 2244"/>
          <p:cNvSpPr/>
          <p:nvPr/>
        </p:nvSpPr>
        <p:spPr>
          <a:xfrm>
            <a:off x="8320210" y="10625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bg object 2245"/>
          <p:cNvSpPr/>
          <p:nvPr/>
        </p:nvSpPr>
        <p:spPr>
          <a:xfrm>
            <a:off x="4772912" y="93440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bg object 2246"/>
          <p:cNvSpPr/>
          <p:nvPr/>
        </p:nvSpPr>
        <p:spPr>
          <a:xfrm>
            <a:off x="6874240" y="10509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29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29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bg object 2247"/>
          <p:cNvSpPr/>
          <p:nvPr/>
        </p:nvSpPr>
        <p:spPr>
          <a:xfrm>
            <a:off x="4292612" y="92139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bg object 2248"/>
          <p:cNvSpPr/>
          <p:nvPr/>
        </p:nvSpPr>
        <p:spPr>
          <a:xfrm>
            <a:off x="4401882" y="92764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bg object 2249"/>
          <p:cNvSpPr/>
          <p:nvPr/>
        </p:nvSpPr>
        <p:spPr>
          <a:xfrm>
            <a:off x="4606445" y="938746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3005" y="0"/>
                </a:lnTo>
                <a:lnTo>
                  <a:pt x="0" y="2973"/>
                </a:lnTo>
                <a:lnTo>
                  <a:pt x="0" y="10324"/>
                </a:lnTo>
                <a:lnTo>
                  <a:pt x="3005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bg object 2250"/>
          <p:cNvSpPr/>
          <p:nvPr/>
        </p:nvSpPr>
        <p:spPr>
          <a:xfrm>
            <a:off x="4822682" y="95101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bg object 2251"/>
          <p:cNvSpPr/>
          <p:nvPr/>
        </p:nvSpPr>
        <p:spPr>
          <a:xfrm>
            <a:off x="6602494" y="1049476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70" y="9329"/>
                </a:lnTo>
                <a:lnTo>
                  <a:pt x="7235" y="9329"/>
                </a:lnTo>
                <a:lnTo>
                  <a:pt x="9308" y="7235"/>
                </a:lnTo>
                <a:lnTo>
                  <a:pt x="930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bg object 2252"/>
          <p:cNvSpPr/>
          <p:nvPr/>
        </p:nvSpPr>
        <p:spPr>
          <a:xfrm>
            <a:off x="6711774" y="10557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bg object 2253"/>
          <p:cNvSpPr/>
          <p:nvPr/>
        </p:nvSpPr>
        <p:spPr>
          <a:xfrm>
            <a:off x="3714015" y="9032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bg object 2254"/>
          <p:cNvSpPr/>
          <p:nvPr/>
        </p:nvSpPr>
        <p:spPr>
          <a:xfrm>
            <a:off x="3817978" y="90895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59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bg object 2255"/>
          <p:cNvSpPr/>
          <p:nvPr/>
        </p:nvSpPr>
        <p:spPr>
          <a:xfrm>
            <a:off x="3919584" y="9144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bg object 2256"/>
          <p:cNvSpPr/>
          <p:nvPr/>
        </p:nvSpPr>
        <p:spPr>
          <a:xfrm>
            <a:off x="4230788" y="931523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28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70"/>
                </a:lnTo>
                <a:lnTo>
                  <a:pt x="4167" y="18627"/>
                </a:lnTo>
                <a:lnTo>
                  <a:pt x="9298" y="18627"/>
                </a:lnTo>
                <a:lnTo>
                  <a:pt x="14428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bg object 2257"/>
          <p:cNvSpPr/>
          <p:nvPr/>
        </p:nvSpPr>
        <p:spPr>
          <a:xfrm>
            <a:off x="4449653" y="9440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bg object 2258"/>
          <p:cNvSpPr/>
          <p:nvPr/>
        </p:nvSpPr>
        <p:spPr>
          <a:xfrm>
            <a:off x="4657881" y="95552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bg object 2259"/>
          <p:cNvSpPr/>
          <p:nvPr/>
        </p:nvSpPr>
        <p:spPr>
          <a:xfrm>
            <a:off x="4764491" y="96150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bg object 2260"/>
          <p:cNvSpPr/>
          <p:nvPr/>
        </p:nvSpPr>
        <p:spPr>
          <a:xfrm>
            <a:off x="6441357" y="1054354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bg object 2261"/>
          <p:cNvSpPr/>
          <p:nvPr/>
        </p:nvSpPr>
        <p:spPr>
          <a:xfrm>
            <a:off x="6547966" y="106033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bg object 2262"/>
          <p:cNvSpPr/>
          <p:nvPr/>
        </p:nvSpPr>
        <p:spPr>
          <a:xfrm>
            <a:off x="3655823" y="9137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bg object 2263"/>
          <p:cNvSpPr/>
          <p:nvPr/>
        </p:nvSpPr>
        <p:spPr>
          <a:xfrm>
            <a:off x="3759472" y="91941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bg object 2264"/>
          <p:cNvSpPr/>
          <p:nvPr/>
        </p:nvSpPr>
        <p:spPr>
          <a:xfrm>
            <a:off x="4180920" y="94284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bg object 2265"/>
          <p:cNvSpPr/>
          <p:nvPr/>
        </p:nvSpPr>
        <p:spPr>
          <a:xfrm>
            <a:off x="4390803" y="95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bg object 2266"/>
          <p:cNvSpPr/>
          <p:nvPr/>
        </p:nvSpPr>
        <p:spPr>
          <a:xfrm>
            <a:off x="4601376" y="96618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bg object 2267"/>
          <p:cNvSpPr/>
          <p:nvPr/>
        </p:nvSpPr>
        <p:spPr>
          <a:xfrm>
            <a:off x="6280240" y="10592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bg object 2268"/>
          <p:cNvSpPr/>
          <p:nvPr/>
        </p:nvSpPr>
        <p:spPr>
          <a:xfrm>
            <a:off x="6385511" y="106508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bg object 2269"/>
          <p:cNvSpPr/>
          <p:nvPr/>
        </p:nvSpPr>
        <p:spPr>
          <a:xfrm>
            <a:off x="6700380" y="108253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bg object 2270"/>
          <p:cNvSpPr/>
          <p:nvPr/>
        </p:nvSpPr>
        <p:spPr>
          <a:xfrm>
            <a:off x="3277821" y="906272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bg object 2271"/>
          <p:cNvSpPr/>
          <p:nvPr/>
        </p:nvSpPr>
        <p:spPr>
          <a:xfrm>
            <a:off x="3378778" y="91169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17" y="15999"/>
                </a:lnTo>
                <a:lnTo>
                  <a:pt x="2061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bg object 2272"/>
          <p:cNvSpPr/>
          <p:nvPr/>
        </p:nvSpPr>
        <p:spPr>
          <a:xfrm>
            <a:off x="3493053" y="9184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bg object 2273"/>
          <p:cNvSpPr/>
          <p:nvPr/>
        </p:nvSpPr>
        <p:spPr>
          <a:xfrm>
            <a:off x="3912503" y="94167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bg object 2274"/>
          <p:cNvSpPr/>
          <p:nvPr/>
        </p:nvSpPr>
        <p:spPr>
          <a:xfrm>
            <a:off x="4228346" y="95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bg object 2275"/>
          <p:cNvSpPr/>
          <p:nvPr/>
        </p:nvSpPr>
        <p:spPr>
          <a:xfrm>
            <a:off x="4437913" y="9708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bg object 2276"/>
          <p:cNvSpPr/>
          <p:nvPr/>
        </p:nvSpPr>
        <p:spPr>
          <a:xfrm>
            <a:off x="4543216" y="97668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bg object 2277"/>
          <p:cNvSpPr/>
          <p:nvPr/>
        </p:nvSpPr>
        <p:spPr>
          <a:xfrm>
            <a:off x="6011174" y="105799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bg object 2278"/>
          <p:cNvSpPr/>
          <p:nvPr/>
        </p:nvSpPr>
        <p:spPr>
          <a:xfrm>
            <a:off x="3015728" y="90573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bg object 2279"/>
          <p:cNvSpPr/>
          <p:nvPr/>
        </p:nvSpPr>
        <p:spPr>
          <a:xfrm>
            <a:off x="3114045" y="910883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bg object 2280"/>
          <p:cNvSpPr/>
          <p:nvPr/>
        </p:nvSpPr>
        <p:spPr>
          <a:xfrm>
            <a:off x="3213337" y="91613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bg object 2281"/>
          <p:cNvSpPr/>
          <p:nvPr/>
        </p:nvSpPr>
        <p:spPr>
          <a:xfrm>
            <a:off x="3317949" y="921920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0135" y="0"/>
                </a:moveTo>
                <a:lnTo>
                  <a:pt x="5790" y="0"/>
                </a:lnTo>
                <a:lnTo>
                  <a:pt x="0" y="5790"/>
                </a:lnTo>
                <a:lnTo>
                  <a:pt x="0" y="20125"/>
                </a:lnTo>
                <a:lnTo>
                  <a:pt x="5790" y="25946"/>
                </a:lnTo>
                <a:lnTo>
                  <a:pt x="12962" y="25946"/>
                </a:lnTo>
                <a:lnTo>
                  <a:pt x="20135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bg object 2282"/>
          <p:cNvSpPr/>
          <p:nvPr/>
        </p:nvSpPr>
        <p:spPr>
          <a:xfrm>
            <a:off x="3433868" y="92883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bg object 2283"/>
          <p:cNvSpPr/>
          <p:nvPr/>
        </p:nvSpPr>
        <p:spPr>
          <a:xfrm>
            <a:off x="3539474" y="93472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bg object 2284"/>
          <p:cNvSpPr/>
          <p:nvPr/>
        </p:nvSpPr>
        <p:spPr>
          <a:xfrm>
            <a:off x="3749701" y="94638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bg object 2285"/>
          <p:cNvSpPr/>
          <p:nvPr/>
        </p:nvSpPr>
        <p:spPr>
          <a:xfrm>
            <a:off x="3854353" y="95217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bg object 2286"/>
          <p:cNvSpPr/>
          <p:nvPr/>
        </p:nvSpPr>
        <p:spPr>
          <a:xfrm>
            <a:off x="4163203" y="969024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298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bg object 2287"/>
          <p:cNvSpPr/>
          <p:nvPr/>
        </p:nvSpPr>
        <p:spPr>
          <a:xfrm>
            <a:off x="4273488" y="97537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67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67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bg object 2288"/>
          <p:cNvSpPr/>
          <p:nvPr/>
        </p:nvSpPr>
        <p:spPr>
          <a:xfrm>
            <a:off x="4589981" y="99299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bg object 2289"/>
          <p:cNvSpPr/>
          <p:nvPr/>
        </p:nvSpPr>
        <p:spPr>
          <a:xfrm>
            <a:off x="4694937" y="99881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bg object 2290"/>
          <p:cNvSpPr/>
          <p:nvPr/>
        </p:nvSpPr>
        <p:spPr>
          <a:xfrm>
            <a:off x="4799894" y="1004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bg object 2291"/>
          <p:cNvSpPr/>
          <p:nvPr/>
        </p:nvSpPr>
        <p:spPr>
          <a:xfrm>
            <a:off x="5636134" y="1050835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bg object 2292"/>
          <p:cNvSpPr/>
          <p:nvPr/>
        </p:nvSpPr>
        <p:spPr>
          <a:xfrm>
            <a:off x="5950313" y="106822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bg object 2293"/>
          <p:cNvSpPr/>
          <p:nvPr/>
        </p:nvSpPr>
        <p:spPr>
          <a:xfrm>
            <a:off x="3053195" y="92111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73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bg object 2294"/>
          <p:cNvSpPr/>
          <p:nvPr/>
        </p:nvSpPr>
        <p:spPr>
          <a:xfrm>
            <a:off x="3158466" y="92696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bg object 2295"/>
          <p:cNvSpPr/>
          <p:nvPr/>
        </p:nvSpPr>
        <p:spPr>
          <a:xfrm>
            <a:off x="3265767" y="933014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bg object 2296"/>
          <p:cNvSpPr/>
          <p:nvPr/>
        </p:nvSpPr>
        <p:spPr>
          <a:xfrm>
            <a:off x="3375049" y="93926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bg object 2297"/>
          <p:cNvSpPr/>
          <p:nvPr/>
        </p:nvSpPr>
        <p:spPr>
          <a:xfrm>
            <a:off x="4110687" y="980086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bg object 2298"/>
          <p:cNvSpPr/>
          <p:nvPr/>
        </p:nvSpPr>
        <p:spPr>
          <a:xfrm>
            <a:off x="4426865" y="99767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bg object 2299"/>
          <p:cNvSpPr/>
          <p:nvPr/>
        </p:nvSpPr>
        <p:spPr>
          <a:xfrm>
            <a:off x="4529822" y="100328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bg object 2300"/>
          <p:cNvSpPr/>
          <p:nvPr/>
        </p:nvSpPr>
        <p:spPr>
          <a:xfrm>
            <a:off x="4635093" y="100913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bg object 2301"/>
          <p:cNvSpPr/>
          <p:nvPr/>
        </p:nvSpPr>
        <p:spPr>
          <a:xfrm>
            <a:off x="5476022" y="105581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bg object 2302"/>
          <p:cNvSpPr/>
          <p:nvPr/>
        </p:nvSpPr>
        <p:spPr>
          <a:xfrm>
            <a:off x="5580287" y="106156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bg object 2303"/>
          <p:cNvSpPr/>
          <p:nvPr/>
        </p:nvSpPr>
        <p:spPr>
          <a:xfrm>
            <a:off x="5789866" y="10731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bg object 2304"/>
          <p:cNvSpPr/>
          <p:nvPr/>
        </p:nvSpPr>
        <p:spPr>
          <a:xfrm>
            <a:off x="5896131" y="107911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bg object 2305"/>
          <p:cNvSpPr/>
          <p:nvPr/>
        </p:nvSpPr>
        <p:spPr>
          <a:xfrm>
            <a:off x="6735407" y="1125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bg object 2306"/>
          <p:cNvSpPr/>
          <p:nvPr/>
        </p:nvSpPr>
        <p:spPr>
          <a:xfrm>
            <a:off x="2584225" y="9092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bg object 2307"/>
          <p:cNvSpPr/>
          <p:nvPr/>
        </p:nvSpPr>
        <p:spPr>
          <a:xfrm>
            <a:off x="2897722" y="926556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bg object 2308"/>
          <p:cNvSpPr/>
          <p:nvPr/>
        </p:nvSpPr>
        <p:spPr>
          <a:xfrm>
            <a:off x="3004019" y="93250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bg object 2309"/>
          <p:cNvSpPr/>
          <p:nvPr/>
        </p:nvSpPr>
        <p:spPr>
          <a:xfrm>
            <a:off x="3105625" y="93799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bg object 2310"/>
          <p:cNvSpPr/>
          <p:nvPr/>
        </p:nvSpPr>
        <p:spPr>
          <a:xfrm>
            <a:off x="3205576" y="94330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bg object 2311"/>
          <p:cNvSpPr/>
          <p:nvPr/>
        </p:nvSpPr>
        <p:spPr>
          <a:xfrm>
            <a:off x="3313853" y="949457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bg object 2312"/>
          <p:cNvSpPr/>
          <p:nvPr/>
        </p:nvSpPr>
        <p:spPr>
          <a:xfrm>
            <a:off x="3424128" y="9558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bg object 2313"/>
          <p:cNvSpPr/>
          <p:nvPr/>
        </p:nvSpPr>
        <p:spPr>
          <a:xfrm>
            <a:off x="3529085" y="961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bg object 2314"/>
          <p:cNvSpPr/>
          <p:nvPr/>
        </p:nvSpPr>
        <p:spPr>
          <a:xfrm>
            <a:off x="3633696" y="96740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bg object 2315"/>
          <p:cNvSpPr/>
          <p:nvPr/>
        </p:nvSpPr>
        <p:spPr>
          <a:xfrm>
            <a:off x="4366014" y="1007898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bg object 2316"/>
          <p:cNvSpPr/>
          <p:nvPr/>
        </p:nvSpPr>
        <p:spPr>
          <a:xfrm>
            <a:off x="4472290" y="101384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bg object 2317"/>
          <p:cNvSpPr/>
          <p:nvPr/>
        </p:nvSpPr>
        <p:spPr>
          <a:xfrm>
            <a:off x="4788468" y="103143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bg object 2318"/>
          <p:cNvSpPr/>
          <p:nvPr/>
        </p:nvSpPr>
        <p:spPr>
          <a:xfrm>
            <a:off x="5312874" y="106048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bg object 2319"/>
          <p:cNvSpPr/>
          <p:nvPr/>
        </p:nvSpPr>
        <p:spPr>
          <a:xfrm>
            <a:off x="5418177" y="10663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bg object 2320"/>
          <p:cNvSpPr/>
          <p:nvPr/>
        </p:nvSpPr>
        <p:spPr>
          <a:xfrm>
            <a:off x="5511805" y="1071025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bg object 2321"/>
          <p:cNvSpPr/>
          <p:nvPr/>
        </p:nvSpPr>
        <p:spPr>
          <a:xfrm>
            <a:off x="5624089" y="1077574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690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690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bg object 2322"/>
          <p:cNvSpPr/>
          <p:nvPr/>
        </p:nvSpPr>
        <p:spPr>
          <a:xfrm>
            <a:off x="5729350" y="108342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bg object 2323"/>
          <p:cNvSpPr/>
          <p:nvPr/>
        </p:nvSpPr>
        <p:spPr>
          <a:xfrm>
            <a:off x="5835657" y="1089375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bg object 2324"/>
          <p:cNvSpPr/>
          <p:nvPr/>
        </p:nvSpPr>
        <p:spPr>
          <a:xfrm>
            <a:off x="5940582" y="109519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bg object 2325"/>
          <p:cNvSpPr/>
          <p:nvPr/>
        </p:nvSpPr>
        <p:spPr>
          <a:xfrm>
            <a:off x="6463670" y="112411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bg object 2326"/>
          <p:cNvSpPr/>
          <p:nvPr/>
        </p:nvSpPr>
        <p:spPr>
          <a:xfrm>
            <a:off x="2314812" y="9079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bg object 2327"/>
          <p:cNvSpPr/>
          <p:nvPr/>
        </p:nvSpPr>
        <p:spPr>
          <a:xfrm>
            <a:off x="2524034" y="919532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bg object 2328"/>
          <p:cNvSpPr/>
          <p:nvPr/>
        </p:nvSpPr>
        <p:spPr>
          <a:xfrm>
            <a:off x="2630331" y="92548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bg object 2329"/>
          <p:cNvSpPr/>
          <p:nvPr/>
        </p:nvSpPr>
        <p:spPr>
          <a:xfrm>
            <a:off x="2736261" y="93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bg object 2330"/>
          <p:cNvSpPr/>
          <p:nvPr/>
        </p:nvSpPr>
        <p:spPr>
          <a:xfrm>
            <a:off x="3050784" y="94881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bg object 2331"/>
          <p:cNvSpPr/>
          <p:nvPr/>
        </p:nvSpPr>
        <p:spPr>
          <a:xfrm>
            <a:off x="3152390" y="954302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bg object 2332"/>
          <p:cNvSpPr/>
          <p:nvPr/>
        </p:nvSpPr>
        <p:spPr>
          <a:xfrm>
            <a:off x="3253033" y="959687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2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921"/>
                </a:lnTo>
                <a:lnTo>
                  <a:pt x="3727" y="16648"/>
                </a:lnTo>
                <a:lnTo>
                  <a:pt x="8324" y="16648"/>
                </a:lnTo>
                <a:lnTo>
                  <a:pt x="12921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bg object 2333"/>
          <p:cNvSpPr/>
          <p:nvPr/>
        </p:nvSpPr>
        <p:spPr>
          <a:xfrm>
            <a:off x="3365623" y="96626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bg object 2334"/>
          <p:cNvSpPr/>
          <p:nvPr/>
        </p:nvSpPr>
        <p:spPr>
          <a:xfrm>
            <a:off x="3468925" y="971923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bg object 2335"/>
          <p:cNvSpPr/>
          <p:nvPr/>
        </p:nvSpPr>
        <p:spPr>
          <a:xfrm>
            <a:off x="3981028" y="99974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bg object 2336"/>
          <p:cNvSpPr/>
          <p:nvPr/>
        </p:nvSpPr>
        <p:spPr>
          <a:xfrm>
            <a:off x="4099596" y="100692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bg object 2337"/>
          <p:cNvSpPr/>
          <p:nvPr/>
        </p:nvSpPr>
        <p:spPr>
          <a:xfrm>
            <a:off x="4307855" y="101839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38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5978"/>
                </a:lnTo>
                <a:lnTo>
                  <a:pt x="2973" y="5978"/>
                </a:lnTo>
                <a:lnTo>
                  <a:pt x="463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bg object 2338"/>
          <p:cNvSpPr/>
          <p:nvPr/>
        </p:nvSpPr>
        <p:spPr>
          <a:xfrm>
            <a:off x="4730309" y="10419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bg object 2339"/>
          <p:cNvSpPr/>
          <p:nvPr/>
        </p:nvSpPr>
        <p:spPr>
          <a:xfrm>
            <a:off x="4937218" y="1053264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bg object 2340"/>
          <p:cNvSpPr/>
          <p:nvPr/>
        </p:nvSpPr>
        <p:spPr>
          <a:xfrm>
            <a:off x="5150105" y="106520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bg object 2341"/>
          <p:cNvSpPr/>
          <p:nvPr/>
        </p:nvSpPr>
        <p:spPr>
          <a:xfrm>
            <a:off x="5255062" y="107101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bg object 2342"/>
          <p:cNvSpPr/>
          <p:nvPr/>
        </p:nvSpPr>
        <p:spPr>
          <a:xfrm>
            <a:off x="5359672" y="107680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bg object 2343"/>
          <p:cNvSpPr/>
          <p:nvPr/>
        </p:nvSpPr>
        <p:spPr>
          <a:xfrm>
            <a:off x="5464627" y="1082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bg object 2344"/>
          <p:cNvSpPr/>
          <p:nvPr/>
        </p:nvSpPr>
        <p:spPr>
          <a:xfrm>
            <a:off x="5674195" y="109422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bg object 2345"/>
          <p:cNvSpPr/>
          <p:nvPr/>
        </p:nvSpPr>
        <p:spPr>
          <a:xfrm>
            <a:off x="5778807" y="11000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bg object 2346"/>
          <p:cNvSpPr/>
          <p:nvPr/>
        </p:nvSpPr>
        <p:spPr>
          <a:xfrm>
            <a:off x="5883733" y="110582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bg object 2347"/>
          <p:cNvSpPr/>
          <p:nvPr/>
        </p:nvSpPr>
        <p:spPr>
          <a:xfrm>
            <a:off x="5989694" y="111174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8" name="bg object 2348"/>
          <p:cNvSpPr/>
          <p:nvPr/>
        </p:nvSpPr>
        <p:spPr>
          <a:xfrm>
            <a:off x="6303872" y="112912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9" name="bg object 2349"/>
          <p:cNvSpPr/>
          <p:nvPr/>
        </p:nvSpPr>
        <p:spPr>
          <a:xfrm>
            <a:off x="2258307" y="9186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0" name="bg object 2350"/>
          <p:cNvSpPr/>
          <p:nvPr/>
        </p:nvSpPr>
        <p:spPr>
          <a:xfrm>
            <a:off x="2781718" y="94757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1" name="bg object 2351"/>
          <p:cNvSpPr/>
          <p:nvPr/>
        </p:nvSpPr>
        <p:spPr>
          <a:xfrm>
            <a:off x="3189209" y="969615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57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2" name="bg object 2352"/>
          <p:cNvSpPr/>
          <p:nvPr/>
        </p:nvSpPr>
        <p:spPr>
          <a:xfrm>
            <a:off x="3306123" y="97663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3" name="bg object 2353"/>
          <p:cNvSpPr/>
          <p:nvPr/>
        </p:nvSpPr>
        <p:spPr>
          <a:xfrm>
            <a:off x="3411425" y="982483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4" name="bg object 2354"/>
          <p:cNvSpPr/>
          <p:nvPr/>
        </p:nvSpPr>
        <p:spPr>
          <a:xfrm>
            <a:off x="3929851" y="1010937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5" name="bg object 2355"/>
          <p:cNvSpPr/>
          <p:nvPr/>
        </p:nvSpPr>
        <p:spPr>
          <a:xfrm>
            <a:off x="4251318" y="102905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6" name="bg object 2356"/>
          <p:cNvSpPr/>
          <p:nvPr/>
        </p:nvSpPr>
        <p:spPr>
          <a:xfrm>
            <a:off x="4565853" y="104647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7" name="bg object 2357"/>
          <p:cNvSpPr/>
          <p:nvPr/>
        </p:nvSpPr>
        <p:spPr>
          <a:xfrm>
            <a:off x="4672119" y="105242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8" name="bg object 2358"/>
          <p:cNvSpPr/>
          <p:nvPr/>
        </p:nvSpPr>
        <p:spPr>
          <a:xfrm>
            <a:off x="4772101" y="105774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9" name="bg object 2359"/>
          <p:cNvSpPr/>
          <p:nvPr/>
        </p:nvSpPr>
        <p:spPr>
          <a:xfrm>
            <a:off x="4876366" y="1063494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0" name="bg object 2360"/>
          <p:cNvSpPr/>
          <p:nvPr/>
        </p:nvSpPr>
        <p:spPr>
          <a:xfrm>
            <a:off x="4986297" y="10698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1" name="bg object 2361"/>
          <p:cNvSpPr/>
          <p:nvPr/>
        </p:nvSpPr>
        <p:spPr>
          <a:xfrm>
            <a:off x="5195875" y="108141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2" name="bg object 2362"/>
          <p:cNvSpPr/>
          <p:nvPr/>
        </p:nvSpPr>
        <p:spPr>
          <a:xfrm>
            <a:off x="5300485" y="1087196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3" name="bg object 2363"/>
          <p:cNvSpPr/>
          <p:nvPr/>
        </p:nvSpPr>
        <p:spPr>
          <a:xfrm>
            <a:off x="5403119" y="1092781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4" name="bg object 2364"/>
          <p:cNvSpPr/>
          <p:nvPr/>
        </p:nvSpPr>
        <p:spPr>
          <a:xfrm>
            <a:off x="5511393" y="1098931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5" name="bg object 2365"/>
          <p:cNvSpPr/>
          <p:nvPr/>
        </p:nvSpPr>
        <p:spPr>
          <a:xfrm>
            <a:off x="5826577" y="111641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6" name="bg object 2366"/>
          <p:cNvSpPr/>
          <p:nvPr/>
        </p:nvSpPr>
        <p:spPr>
          <a:xfrm>
            <a:off x="5929189" y="112200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7" name="bg object 2367"/>
          <p:cNvSpPr/>
          <p:nvPr/>
        </p:nvSpPr>
        <p:spPr>
          <a:xfrm>
            <a:off x="2094846" y="92326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8" name="bg object 2368"/>
          <p:cNvSpPr/>
          <p:nvPr/>
        </p:nvSpPr>
        <p:spPr>
          <a:xfrm>
            <a:off x="2720552" y="95777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9" name="bg object 2369"/>
          <p:cNvSpPr/>
          <p:nvPr/>
        </p:nvSpPr>
        <p:spPr>
          <a:xfrm>
            <a:off x="2827164" y="96375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0" name="bg object 2370"/>
          <p:cNvSpPr/>
          <p:nvPr/>
        </p:nvSpPr>
        <p:spPr>
          <a:xfrm>
            <a:off x="2932121" y="96957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1" name="bg object 2371"/>
          <p:cNvSpPr/>
          <p:nvPr/>
        </p:nvSpPr>
        <p:spPr>
          <a:xfrm>
            <a:off x="3033726" y="97505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2" name="bg object 2372"/>
          <p:cNvSpPr/>
          <p:nvPr/>
        </p:nvSpPr>
        <p:spPr>
          <a:xfrm>
            <a:off x="3143006" y="981309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3" name="bg object 2373"/>
          <p:cNvSpPr/>
          <p:nvPr/>
        </p:nvSpPr>
        <p:spPr>
          <a:xfrm>
            <a:off x="3249272" y="98726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4" name="bg object 2374"/>
          <p:cNvSpPr/>
          <p:nvPr/>
        </p:nvSpPr>
        <p:spPr>
          <a:xfrm>
            <a:off x="3354575" y="99311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5" name="bg object 2375"/>
          <p:cNvSpPr/>
          <p:nvPr/>
        </p:nvSpPr>
        <p:spPr>
          <a:xfrm>
            <a:off x="3459500" y="99892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6" name="bg object 2376"/>
          <p:cNvSpPr/>
          <p:nvPr/>
        </p:nvSpPr>
        <p:spPr>
          <a:xfrm>
            <a:off x="3564142" y="100471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7" name="bg object 2377"/>
          <p:cNvSpPr/>
          <p:nvPr/>
        </p:nvSpPr>
        <p:spPr>
          <a:xfrm>
            <a:off x="4298430" y="10454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8" name="bg object 2378"/>
          <p:cNvSpPr/>
          <p:nvPr/>
        </p:nvSpPr>
        <p:spPr>
          <a:xfrm>
            <a:off x="4505338" y="1056736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9" name="bg object 2379"/>
          <p:cNvSpPr/>
          <p:nvPr/>
        </p:nvSpPr>
        <p:spPr>
          <a:xfrm>
            <a:off x="4608294" y="1062355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0" name="bg object 2380"/>
          <p:cNvSpPr/>
          <p:nvPr/>
        </p:nvSpPr>
        <p:spPr>
          <a:xfrm>
            <a:off x="4711596" y="1068004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1" name="bg object 2381"/>
          <p:cNvSpPr/>
          <p:nvPr/>
        </p:nvSpPr>
        <p:spPr>
          <a:xfrm>
            <a:off x="4821180" y="1074287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2" name="bg object 2382"/>
          <p:cNvSpPr/>
          <p:nvPr/>
        </p:nvSpPr>
        <p:spPr>
          <a:xfrm>
            <a:off x="4928797" y="108037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3" name="bg object 2383"/>
          <p:cNvSpPr/>
          <p:nvPr/>
        </p:nvSpPr>
        <p:spPr>
          <a:xfrm>
            <a:off x="5136710" y="10918076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4" name="bg object 2384"/>
          <p:cNvSpPr/>
          <p:nvPr/>
        </p:nvSpPr>
        <p:spPr>
          <a:xfrm>
            <a:off x="5236348" y="1097090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5" name="bg object 2385"/>
          <p:cNvSpPr/>
          <p:nvPr/>
        </p:nvSpPr>
        <p:spPr>
          <a:xfrm>
            <a:off x="5340613" y="11028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3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889"/>
                </a:lnTo>
                <a:lnTo>
                  <a:pt x="3727" y="16617"/>
                </a:lnTo>
                <a:lnTo>
                  <a:pt x="8324" y="16617"/>
                </a:lnTo>
                <a:lnTo>
                  <a:pt x="1293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6" name="bg object 2386"/>
          <p:cNvSpPr/>
          <p:nvPr/>
        </p:nvSpPr>
        <p:spPr>
          <a:xfrm>
            <a:off x="5448229" y="1108926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7" name="bg object 2387"/>
          <p:cNvSpPr/>
          <p:nvPr/>
        </p:nvSpPr>
        <p:spPr>
          <a:xfrm>
            <a:off x="5557499" y="111517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8" name="bg object 2388"/>
          <p:cNvSpPr/>
          <p:nvPr/>
        </p:nvSpPr>
        <p:spPr>
          <a:xfrm>
            <a:off x="5767727" y="11268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9" name="bg object 2389"/>
          <p:cNvSpPr/>
          <p:nvPr/>
        </p:nvSpPr>
        <p:spPr>
          <a:xfrm>
            <a:off x="2456794" y="95706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0" name="bg object 2390"/>
          <p:cNvSpPr/>
          <p:nvPr/>
        </p:nvSpPr>
        <p:spPr>
          <a:xfrm>
            <a:off x="2561091" y="9628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1" name="bg object 2391"/>
          <p:cNvSpPr/>
          <p:nvPr/>
        </p:nvSpPr>
        <p:spPr>
          <a:xfrm>
            <a:off x="2664047" y="96843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2" name="bg object 2392"/>
          <p:cNvSpPr/>
          <p:nvPr/>
        </p:nvSpPr>
        <p:spPr>
          <a:xfrm>
            <a:off x="2876589" y="98033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3" name="bg object 2393"/>
          <p:cNvSpPr/>
          <p:nvPr/>
        </p:nvSpPr>
        <p:spPr>
          <a:xfrm>
            <a:off x="2981200" y="98612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4" name="bg object 2394"/>
          <p:cNvSpPr/>
          <p:nvPr/>
        </p:nvSpPr>
        <p:spPr>
          <a:xfrm>
            <a:off x="3295379" y="100350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5" name="bg object 2395"/>
          <p:cNvSpPr/>
          <p:nvPr/>
        </p:nvSpPr>
        <p:spPr>
          <a:xfrm>
            <a:off x="3400335" y="100932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6" name="bg object 2396"/>
          <p:cNvSpPr/>
          <p:nvPr/>
        </p:nvSpPr>
        <p:spPr>
          <a:xfrm>
            <a:off x="3610562" y="102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7" name="bg object 2397"/>
          <p:cNvSpPr/>
          <p:nvPr/>
        </p:nvSpPr>
        <p:spPr>
          <a:xfrm>
            <a:off x="3714524" y="10267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8" name="bg object 2398"/>
          <p:cNvSpPr/>
          <p:nvPr/>
        </p:nvSpPr>
        <p:spPr>
          <a:xfrm>
            <a:off x="4345886" y="10617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9" name="bg object 2399"/>
          <p:cNvSpPr/>
          <p:nvPr/>
        </p:nvSpPr>
        <p:spPr>
          <a:xfrm>
            <a:off x="4450498" y="106756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0" name="bg object 2400"/>
          <p:cNvSpPr/>
          <p:nvPr/>
        </p:nvSpPr>
        <p:spPr>
          <a:xfrm>
            <a:off x="4553454" y="107318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1" name="bg object 2401"/>
          <p:cNvSpPr/>
          <p:nvPr/>
        </p:nvSpPr>
        <p:spPr>
          <a:xfrm>
            <a:off x="4654399" y="10786013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2" name="bg object 2402"/>
          <p:cNvSpPr/>
          <p:nvPr/>
        </p:nvSpPr>
        <p:spPr>
          <a:xfrm>
            <a:off x="4762677" y="108475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3" name="bg object 2403"/>
          <p:cNvSpPr/>
          <p:nvPr/>
        </p:nvSpPr>
        <p:spPr>
          <a:xfrm>
            <a:off x="4870292" y="109083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bg object 2404"/>
          <p:cNvSpPr/>
          <p:nvPr/>
        </p:nvSpPr>
        <p:spPr>
          <a:xfrm>
            <a:off x="5072195" y="1101670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69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bg object 2405"/>
          <p:cNvSpPr/>
          <p:nvPr/>
        </p:nvSpPr>
        <p:spPr>
          <a:xfrm>
            <a:off x="5176837" y="1107455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bg object 2406"/>
          <p:cNvSpPr/>
          <p:nvPr/>
        </p:nvSpPr>
        <p:spPr>
          <a:xfrm>
            <a:off x="5289741" y="1114069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bg object 2407"/>
          <p:cNvSpPr/>
          <p:nvPr/>
        </p:nvSpPr>
        <p:spPr>
          <a:xfrm>
            <a:off x="5392039" y="111962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bg object 2408"/>
          <p:cNvSpPr/>
          <p:nvPr/>
        </p:nvSpPr>
        <p:spPr>
          <a:xfrm>
            <a:off x="5499319" y="1125673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617" y="0"/>
                </a:lnTo>
                <a:lnTo>
                  <a:pt x="0" y="596"/>
                </a:lnTo>
                <a:lnTo>
                  <a:pt x="0" y="2062"/>
                </a:lnTo>
                <a:lnTo>
                  <a:pt x="617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bg object 2409"/>
          <p:cNvSpPr/>
          <p:nvPr/>
        </p:nvSpPr>
        <p:spPr>
          <a:xfrm>
            <a:off x="2293678" y="9617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bg object 2410"/>
          <p:cNvSpPr/>
          <p:nvPr/>
        </p:nvSpPr>
        <p:spPr>
          <a:xfrm>
            <a:off x="2398635" y="96756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bg object 2411"/>
          <p:cNvSpPr/>
          <p:nvPr/>
        </p:nvSpPr>
        <p:spPr>
          <a:xfrm>
            <a:off x="2501591" y="97317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bg object 2412"/>
          <p:cNvSpPr/>
          <p:nvPr/>
        </p:nvSpPr>
        <p:spPr>
          <a:xfrm>
            <a:off x="2608202" y="97916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05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bg object 2413"/>
          <p:cNvSpPr/>
          <p:nvPr/>
        </p:nvSpPr>
        <p:spPr>
          <a:xfrm>
            <a:off x="2711818" y="98484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bg object 2414"/>
          <p:cNvSpPr/>
          <p:nvPr/>
        </p:nvSpPr>
        <p:spPr>
          <a:xfrm>
            <a:off x="2818083" y="99079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bg object 2415"/>
          <p:cNvSpPr/>
          <p:nvPr/>
        </p:nvSpPr>
        <p:spPr>
          <a:xfrm>
            <a:off x="2922381" y="99654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bg object 2416"/>
          <p:cNvSpPr/>
          <p:nvPr/>
        </p:nvSpPr>
        <p:spPr>
          <a:xfrm>
            <a:off x="3342175" y="10198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bg object 2417"/>
          <p:cNvSpPr/>
          <p:nvPr/>
        </p:nvSpPr>
        <p:spPr>
          <a:xfrm>
            <a:off x="3762975" y="10431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bg object 2418"/>
          <p:cNvSpPr/>
          <p:nvPr/>
        </p:nvSpPr>
        <p:spPr>
          <a:xfrm>
            <a:off x="3867241" y="104893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bg object 2419"/>
          <p:cNvSpPr/>
          <p:nvPr/>
        </p:nvSpPr>
        <p:spPr>
          <a:xfrm>
            <a:off x="4497263" y="108387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bg object 2420"/>
          <p:cNvSpPr/>
          <p:nvPr/>
        </p:nvSpPr>
        <p:spPr>
          <a:xfrm>
            <a:off x="4601873" y="108966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bg object 2421"/>
          <p:cNvSpPr/>
          <p:nvPr/>
        </p:nvSpPr>
        <p:spPr>
          <a:xfrm>
            <a:off x="4707176" y="109550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bg object 2422"/>
          <p:cNvSpPr/>
          <p:nvPr/>
        </p:nvSpPr>
        <p:spPr>
          <a:xfrm>
            <a:off x="4812447" y="110136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bg object 2423"/>
          <p:cNvSpPr/>
          <p:nvPr/>
        </p:nvSpPr>
        <p:spPr>
          <a:xfrm>
            <a:off x="4917403" y="11071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bg object 2424"/>
          <p:cNvSpPr/>
          <p:nvPr/>
        </p:nvSpPr>
        <p:spPr>
          <a:xfrm>
            <a:off x="5021355" y="111289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bg object 2425"/>
          <p:cNvSpPr/>
          <p:nvPr/>
        </p:nvSpPr>
        <p:spPr>
          <a:xfrm>
            <a:off x="5124310" y="111851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bg object 2426"/>
          <p:cNvSpPr/>
          <p:nvPr/>
        </p:nvSpPr>
        <p:spPr>
          <a:xfrm>
            <a:off x="5231927" y="112460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bg object 2427"/>
          <p:cNvSpPr/>
          <p:nvPr/>
        </p:nvSpPr>
        <p:spPr>
          <a:xfrm>
            <a:off x="2129557" y="9663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bg object 2428"/>
          <p:cNvSpPr/>
          <p:nvPr/>
        </p:nvSpPr>
        <p:spPr>
          <a:xfrm>
            <a:off x="2339784" y="97798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bg object 2429"/>
          <p:cNvSpPr/>
          <p:nvPr/>
        </p:nvSpPr>
        <p:spPr>
          <a:xfrm>
            <a:off x="2444394" y="98377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bg object 2430"/>
          <p:cNvSpPr/>
          <p:nvPr/>
        </p:nvSpPr>
        <p:spPr>
          <a:xfrm>
            <a:off x="2546346" y="989292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bg object 2431"/>
          <p:cNvSpPr/>
          <p:nvPr/>
        </p:nvSpPr>
        <p:spPr>
          <a:xfrm>
            <a:off x="2648643" y="9948424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bg object 2432"/>
          <p:cNvSpPr/>
          <p:nvPr/>
        </p:nvSpPr>
        <p:spPr>
          <a:xfrm>
            <a:off x="2759578" y="100125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bg object 2433"/>
          <p:cNvSpPr/>
          <p:nvPr/>
        </p:nvSpPr>
        <p:spPr>
          <a:xfrm>
            <a:off x="2862881" y="100690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bg object 2434"/>
          <p:cNvSpPr/>
          <p:nvPr/>
        </p:nvSpPr>
        <p:spPr>
          <a:xfrm>
            <a:off x="2965838" y="1012527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28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bg object 2435"/>
          <p:cNvSpPr/>
          <p:nvPr/>
        </p:nvSpPr>
        <p:spPr>
          <a:xfrm>
            <a:off x="3074417" y="101871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bg object 2436"/>
          <p:cNvSpPr/>
          <p:nvPr/>
        </p:nvSpPr>
        <p:spPr>
          <a:xfrm>
            <a:off x="3175373" y="102412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51" y="0"/>
                </a:lnTo>
                <a:lnTo>
                  <a:pt x="0" y="2261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bg object 2437"/>
          <p:cNvSpPr/>
          <p:nvPr/>
        </p:nvSpPr>
        <p:spPr>
          <a:xfrm>
            <a:off x="3389946" y="103623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bg object 2438"/>
          <p:cNvSpPr/>
          <p:nvPr/>
        </p:nvSpPr>
        <p:spPr>
          <a:xfrm>
            <a:off x="3492557" y="104181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bg object 2439"/>
          <p:cNvSpPr/>
          <p:nvPr/>
        </p:nvSpPr>
        <p:spPr>
          <a:xfrm>
            <a:off x="3599514" y="104783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bg object 2440"/>
          <p:cNvSpPr/>
          <p:nvPr/>
        </p:nvSpPr>
        <p:spPr>
          <a:xfrm>
            <a:off x="3809081" y="1059434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bg object 2441"/>
          <p:cNvSpPr/>
          <p:nvPr/>
        </p:nvSpPr>
        <p:spPr>
          <a:xfrm>
            <a:off x="3914698" y="106531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bg object 2442"/>
          <p:cNvSpPr/>
          <p:nvPr/>
        </p:nvSpPr>
        <p:spPr>
          <a:xfrm>
            <a:off x="4228876" y="1082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bg object 2443"/>
          <p:cNvSpPr/>
          <p:nvPr/>
        </p:nvSpPr>
        <p:spPr>
          <a:xfrm>
            <a:off x="4649330" y="110604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bg object 2444"/>
          <p:cNvSpPr/>
          <p:nvPr/>
        </p:nvSpPr>
        <p:spPr>
          <a:xfrm>
            <a:off x="4754287" y="111185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bg object 2445"/>
          <p:cNvSpPr/>
          <p:nvPr/>
        </p:nvSpPr>
        <p:spPr>
          <a:xfrm>
            <a:off x="4858897" y="1117641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bg object 2446"/>
          <p:cNvSpPr/>
          <p:nvPr/>
        </p:nvSpPr>
        <p:spPr>
          <a:xfrm>
            <a:off x="4963164" y="112339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bg object 2447"/>
          <p:cNvSpPr/>
          <p:nvPr/>
        </p:nvSpPr>
        <p:spPr>
          <a:xfrm>
            <a:off x="5069126" y="11293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bg object 2448"/>
          <p:cNvSpPr/>
          <p:nvPr/>
        </p:nvSpPr>
        <p:spPr>
          <a:xfrm>
            <a:off x="812984" y="9071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25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25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bg object 2449"/>
          <p:cNvSpPr/>
          <p:nvPr/>
        </p:nvSpPr>
        <p:spPr>
          <a:xfrm>
            <a:off x="1020558" y="9185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bg object 2450"/>
          <p:cNvSpPr/>
          <p:nvPr/>
        </p:nvSpPr>
        <p:spPr>
          <a:xfrm>
            <a:off x="1126503" y="9244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bg object 2451"/>
          <p:cNvSpPr/>
          <p:nvPr/>
        </p:nvSpPr>
        <p:spPr>
          <a:xfrm>
            <a:off x="2070371" y="976714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68"/>
                </a:lnTo>
                <a:lnTo>
                  <a:pt x="0" y="3633"/>
                </a:lnTo>
                <a:lnTo>
                  <a:pt x="1068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bg object 2452"/>
          <p:cNvSpPr/>
          <p:nvPr/>
        </p:nvSpPr>
        <p:spPr>
          <a:xfrm>
            <a:off x="2279279" y="98825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bg object 2453"/>
          <p:cNvSpPr/>
          <p:nvPr/>
        </p:nvSpPr>
        <p:spPr>
          <a:xfrm>
            <a:off x="2490166" y="9999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bg object 2454"/>
          <p:cNvSpPr/>
          <p:nvPr/>
        </p:nvSpPr>
        <p:spPr>
          <a:xfrm>
            <a:off x="2597123" y="100600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bg object 2455"/>
          <p:cNvSpPr/>
          <p:nvPr/>
        </p:nvSpPr>
        <p:spPr>
          <a:xfrm>
            <a:off x="2701419" y="101175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6" name="bg object 2456"/>
          <p:cNvSpPr/>
          <p:nvPr/>
        </p:nvSpPr>
        <p:spPr>
          <a:xfrm>
            <a:off x="2806030" y="1017539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bg object 2457"/>
          <p:cNvSpPr/>
          <p:nvPr/>
        </p:nvSpPr>
        <p:spPr>
          <a:xfrm>
            <a:off x="2908986" y="102315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bg object 2458"/>
          <p:cNvSpPr/>
          <p:nvPr/>
        </p:nvSpPr>
        <p:spPr>
          <a:xfrm>
            <a:off x="3016917" y="102927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9" name="bg object 2459"/>
          <p:cNvSpPr/>
          <p:nvPr/>
        </p:nvSpPr>
        <p:spPr>
          <a:xfrm>
            <a:off x="3120534" y="10349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bg object 2460"/>
          <p:cNvSpPr/>
          <p:nvPr/>
        </p:nvSpPr>
        <p:spPr>
          <a:xfrm>
            <a:off x="4170036" y="109313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1" name="bg object 2461"/>
          <p:cNvSpPr/>
          <p:nvPr/>
        </p:nvSpPr>
        <p:spPr>
          <a:xfrm>
            <a:off x="4381258" y="11049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2" name="bg object 2462"/>
          <p:cNvSpPr/>
          <p:nvPr/>
        </p:nvSpPr>
        <p:spPr>
          <a:xfrm>
            <a:off x="4484864" y="1110582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607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bg object 2463"/>
          <p:cNvSpPr/>
          <p:nvPr/>
        </p:nvSpPr>
        <p:spPr>
          <a:xfrm>
            <a:off x="4587506" y="1116166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4" name="bg object 2464"/>
          <p:cNvSpPr/>
          <p:nvPr/>
        </p:nvSpPr>
        <p:spPr>
          <a:xfrm>
            <a:off x="4687803" y="112151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5" name="bg object 2465"/>
          <p:cNvSpPr/>
          <p:nvPr/>
        </p:nvSpPr>
        <p:spPr>
          <a:xfrm>
            <a:off x="4800707" y="1128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bg object 2466"/>
          <p:cNvSpPr/>
          <p:nvPr/>
        </p:nvSpPr>
        <p:spPr>
          <a:xfrm>
            <a:off x="649859" y="9117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7" name="bg object 2467"/>
          <p:cNvSpPr/>
          <p:nvPr/>
        </p:nvSpPr>
        <p:spPr>
          <a:xfrm>
            <a:off x="962717" y="92903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bg object 2468"/>
          <p:cNvSpPr/>
          <p:nvPr/>
        </p:nvSpPr>
        <p:spPr>
          <a:xfrm>
            <a:off x="1908909" y="981560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9" name="bg object 2469"/>
          <p:cNvSpPr/>
          <p:nvPr/>
        </p:nvSpPr>
        <p:spPr>
          <a:xfrm>
            <a:off x="2010547" y="987045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0" name="bg object 2470"/>
          <p:cNvSpPr/>
          <p:nvPr/>
        </p:nvSpPr>
        <p:spPr>
          <a:xfrm>
            <a:off x="2116477" y="99296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1" name="bg object 2471"/>
          <p:cNvSpPr/>
          <p:nvPr/>
        </p:nvSpPr>
        <p:spPr>
          <a:xfrm>
            <a:off x="2223433" y="99898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2" name="bg object 2472"/>
          <p:cNvSpPr/>
          <p:nvPr/>
        </p:nvSpPr>
        <p:spPr>
          <a:xfrm>
            <a:off x="2329049" y="100486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3" name="bg object 2473"/>
          <p:cNvSpPr/>
          <p:nvPr/>
        </p:nvSpPr>
        <p:spPr>
          <a:xfrm>
            <a:off x="2642882" y="10222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4" name="bg object 2474"/>
          <p:cNvSpPr/>
          <p:nvPr/>
        </p:nvSpPr>
        <p:spPr>
          <a:xfrm>
            <a:off x="2746185" y="10278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5" name="bg object 2475"/>
          <p:cNvSpPr/>
          <p:nvPr/>
        </p:nvSpPr>
        <p:spPr>
          <a:xfrm>
            <a:off x="2851801" y="103375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6" name="bg object 2476"/>
          <p:cNvSpPr/>
          <p:nvPr/>
        </p:nvSpPr>
        <p:spPr>
          <a:xfrm>
            <a:off x="3168639" y="105140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7" name="bg object 2477"/>
          <p:cNvSpPr/>
          <p:nvPr/>
        </p:nvSpPr>
        <p:spPr>
          <a:xfrm>
            <a:off x="4105521" y="1102994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8010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8" name="bg object 2478"/>
          <p:cNvSpPr/>
          <p:nvPr/>
        </p:nvSpPr>
        <p:spPr>
          <a:xfrm>
            <a:off x="4215136" y="1109276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9" name="bg object 2479"/>
          <p:cNvSpPr/>
          <p:nvPr/>
        </p:nvSpPr>
        <p:spPr>
          <a:xfrm>
            <a:off x="4314428" y="1114529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0" name="bg object 2480"/>
          <p:cNvSpPr/>
          <p:nvPr/>
        </p:nvSpPr>
        <p:spPr>
          <a:xfrm>
            <a:off x="4425049" y="112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1" name="bg object 2481"/>
          <p:cNvSpPr/>
          <p:nvPr/>
        </p:nvSpPr>
        <p:spPr>
          <a:xfrm>
            <a:off x="4529975" y="1126731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2" name="bg object 2482"/>
          <p:cNvSpPr/>
          <p:nvPr/>
        </p:nvSpPr>
        <p:spPr>
          <a:xfrm>
            <a:off x="276179" y="90476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3" name="bg object 2483"/>
          <p:cNvSpPr/>
          <p:nvPr/>
        </p:nvSpPr>
        <p:spPr>
          <a:xfrm>
            <a:off x="484413" y="916230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4" name="bg object 2484"/>
          <p:cNvSpPr/>
          <p:nvPr/>
        </p:nvSpPr>
        <p:spPr>
          <a:xfrm>
            <a:off x="696635" y="92809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5" name="bg object 2485"/>
          <p:cNvSpPr/>
          <p:nvPr/>
        </p:nvSpPr>
        <p:spPr>
          <a:xfrm>
            <a:off x="794600" y="933214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6" name="bg object 2486"/>
          <p:cNvSpPr/>
          <p:nvPr/>
        </p:nvSpPr>
        <p:spPr>
          <a:xfrm>
            <a:off x="906534" y="93973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7" name="bg object 2487"/>
          <p:cNvSpPr/>
          <p:nvPr/>
        </p:nvSpPr>
        <p:spPr>
          <a:xfrm>
            <a:off x="1851064" y="9920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8" name="bg object 2488"/>
          <p:cNvSpPr/>
          <p:nvPr/>
        </p:nvSpPr>
        <p:spPr>
          <a:xfrm>
            <a:off x="1949382" y="9972402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9" name="bg object 2489"/>
          <p:cNvSpPr/>
          <p:nvPr/>
        </p:nvSpPr>
        <p:spPr>
          <a:xfrm>
            <a:off x="2375815" y="102117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0" name="bg object 2490"/>
          <p:cNvSpPr/>
          <p:nvPr/>
        </p:nvSpPr>
        <p:spPr>
          <a:xfrm>
            <a:off x="2477452" y="1026661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22"/>
                </a:lnTo>
                <a:lnTo>
                  <a:pt x="0" y="5664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1" name="bg object 2491"/>
          <p:cNvSpPr/>
          <p:nvPr/>
        </p:nvSpPr>
        <p:spPr>
          <a:xfrm>
            <a:off x="2580723" y="103231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2" name="bg object 2492"/>
          <p:cNvSpPr/>
          <p:nvPr/>
        </p:nvSpPr>
        <p:spPr>
          <a:xfrm>
            <a:off x="2684361" y="1037995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38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3" name="bg object 2493"/>
          <p:cNvSpPr/>
          <p:nvPr/>
        </p:nvSpPr>
        <p:spPr>
          <a:xfrm>
            <a:off x="2784971" y="1043379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4" name="bg object 2494"/>
          <p:cNvSpPr/>
          <p:nvPr/>
        </p:nvSpPr>
        <p:spPr>
          <a:xfrm>
            <a:off x="2882599" y="1048465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37"/>
                </a:lnTo>
                <a:lnTo>
                  <a:pt x="5363" y="31247"/>
                </a:lnTo>
                <a:lnTo>
                  <a:pt x="11184" y="35161"/>
                </a:lnTo>
                <a:lnTo>
                  <a:pt x="18313" y="36595"/>
                </a:lnTo>
                <a:lnTo>
                  <a:pt x="25437" y="35161"/>
                </a:lnTo>
                <a:lnTo>
                  <a:pt x="31247" y="31247"/>
                </a:lnTo>
                <a:lnTo>
                  <a:pt x="35161" y="25437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5" name="bg object 2495"/>
          <p:cNvSpPr/>
          <p:nvPr/>
        </p:nvSpPr>
        <p:spPr>
          <a:xfrm>
            <a:off x="3005523" y="105607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6" name="bg object 2496"/>
          <p:cNvSpPr/>
          <p:nvPr/>
        </p:nvSpPr>
        <p:spPr>
          <a:xfrm>
            <a:off x="3844117" y="11025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7" name="bg object 2497"/>
          <p:cNvSpPr/>
          <p:nvPr/>
        </p:nvSpPr>
        <p:spPr>
          <a:xfrm>
            <a:off x="3947064" y="1108137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8" name="bg object 2498"/>
          <p:cNvSpPr/>
          <p:nvPr/>
        </p:nvSpPr>
        <p:spPr>
          <a:xfrm>
            <a:off x="4044042" y="1113155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9" name="bg object 2499"/>
          <p:cNvSpPr/>
          <p:nvPr/>
        </p:nvSpPr>
        <p:spPr>
          <a:xfrm>
            <a:off x="4143983" y="1118473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25329" y="0"/>
                </a:moveTo>
                <a:lnTo>
                  <a:pt x="7298" y="0"/>
                </a:lnTo>
                <a:lnTo>
                  <a:pt x="0" y="7287"/>
                </a:lnTo>
                <a:lnTo>
                  <a:pt x="0" y="25318"/>
                </a:lnTo>
                <a:lnTo>
                  <a:pt x="7298" y="32616"/>
                </a:lnTo>
                <a:lnTo>
                  <a:pt x="16313" y="32616"/>
                </a:lnTo>
                <a:lnTo>
                  <a:pt x="25329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0" name="bg object 2500"/>
          <p:cNvSpPr/>
          <p:nvPr/>
        </p:nvSpPr>
        <p:spPr>
          <a:xfrm>
            <a:off x="4257274" y="1125125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1" name="bg object 2501"/>
          <p:cNvSpPr/>
          <p:nvPr/>
        </p:nvSpPr>
        <p:spPr>
          <a:xfrm>
            <a:off x="8767" y="90368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2" name="bg object 2502"/>
          <p:cNvSpPr/>
          <p:nvPr/>
        </p:nvSpPr>
        <p:spPr>
          <a:xfrm>
            <a:off x="111055" y="909236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94" y="6010"/>
                </a:lnTo>
                <a:lnTo>
                  <a:pt x="4649" y="6010"/>
                </a:lnTo>
                <a:lnTo>
                  <a:pt x="5989" y="4659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3" name="bg object 2503"/>
          <p:cNvSpPr/>
          <p:nvPr/>
        </p:nvSpPr>
        <p:spPr>
          <a:xfrm>
            <a:off x="218329" y="91528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4" name="bg object 2504"/>
          <p:cNvSpPr/>
          <p:nvPr/>
        </p:nvSpPr>
        <p:spPr>
          <a:xfrm>
            <a:off x="321625" y="920941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5" name="bg object 2505"/>
          <p:cNvSpPr/>
          <p:nvPr/>
        </p:nvSpPr>
        <p:spPr>
          <a:xfrm>
            <a:off x="416583" y="925757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6" name="bg object 2506"/>
          <p:cNvSpPr/>
          <p:nvPr/>
        </p:nvSpPr>
        <p:spPr>
          <a:xfrm>
            <a:off x="638462" y="93859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7" name="bg object 2507"/>
          <p:cNvSpPr/>
          <p:nvPr/>
        </p:nvSpPr>
        <p:spPr>
          <a:xfrm>
            <a:off x="740415" y="94411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6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6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8" name="bg object 2508"/>
          <p:cNvSpPr/>
          <p:nvPr/>
        </p:nvSpPr>
        <p:spPr>
          <a:xfrm>
            <a:off x="1897515" y="10083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9" name="bg object 2509"/>
          <p:cNvSpPr/>
          <p:nvPr/>
        </p:nvSpPr>
        <p:spPr>
          <a:xfrm>
            <a:off x="2107429" y="102000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0" name="bg object 2510"/>
          <p:cNvSpPr/>
          <p:nvPr/>
        </p:nvSpPr>
        <p:spPr>
          <a:xfrm>
            <a:off x="2316996" y="103160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1" name="bg object 2511"/>
          <p:cNvSpPr/>
          <p:nvPr/>
        </p:nvSpPr>
        <p:spPr>
          <a:xfrm>
            <a:off x="2417952" y="10370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2" name="bg object 2512"/>
          <p:cNvSpPr/>
          <p:nvPr/>
        </p:nvSpPr>
        <p:spPr>
          <a:xfrm>
            <a:off x="2519244" y="1042475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3" name="bg object 2513"/>
          <p:cNvSpPr/>
          <p:nvPr/>
        </p:nvSpPr>
        <p:spPr>
          <a:xfrm>
            <a:off x="2628828" y="104875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4" name="bg object 2514"/>
          <p:cNvSpPr/>
          <p:nvPr/>
        </p:nvSpPr>
        <p:spPr>
          <a:xfrm>
            <a:off x="2732445" y="105444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5" name="bg object 2515"/>
          <p:cNvSpPr/>
          <p:nvPr/>
        </p:nvSpPr>
        <p:spPr>
          <a:xfrm>
            <a:off x="2837088" y="106022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64"/>
                </a:lnTo>
                <a:lnTo>
                  <a:pt x="2502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6" name="bg object 2516"/>
          <p:cNvSpPr/>
          <p:nvPr/>
        </p:nvSpPr>
        <p:spPr>
          <a:xfrm>
            <a:off x="2946327" y="106647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628" y="0"/>
                </a:lnTo>
                <a:lnTo>
                  <a:pt x="0" y="596"/>
                </a:lnTo>
                <a:lnTo>
                  <a:pt x="0" y="2062"/>
                </a:lnTo>
                <a:lnTo>
                  <a:pt x="628" y="2659"/>
                </a:lnTo>
                <a:lnTo>
                  <a:pt x="1350" y="2659"/>
                </a:lnTo>
                <a:lnTo>
                  <a:pt x="2104" y="2659"/>
                </a:lnTo>
                <a:lnTo>
                  <a:pt x="2701" y="2062"/>
                </a:lnTo>
                <a:lnTo>
                  <a:pt x="2701" y="59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7" name="bg object 2517"/>
          <p:cNvSpPr/>
          <p:nvPr/>
        </p:nvSpPr>
        <p:spPr>
          <a:xfrm>
            <a:off x="3577039" y="110147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8" name="bg object 2518"/>
          <p:cNvSpPr/>
          <p:nvPr/>
        </p:nvSpPr>
        <p:spPr>
          <a:xfrm>
            <a:off x="3891564" y="111889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9" name="bg object 2519"/>
          <p:cNvSpPr/>
          <p:nvPr/>
        </p:nvSpPr>
        <p:spPr>
          <a:xfrm>
            <a:off x="3985851" y="112365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0" name="bg object 2520"/>
          <p:cNvSpPr/>
          <p:nvPr/>
        </p:nvSpPr>
        <p:spPr>
          <a:xfrm>
            <a:off x="4083163" y="11287035"/>
            <a:ext cx="38100" cy="21590"/>
          </a:xfrm>
          <a:custGeom>
            <a:avLst/>
            <a:gdLst/>
            <a:ahLst/>
            <a:cxnLst/>
            <a:rect l="l" t="t" r="r" b="b"/>
            <a:pathLst>
              <a:path w="38100" h="2159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515" y="21520"/>
                </a:lnTo>
                <a:lnTo>
                  <a:pt x="37399" y="21520"/>
                </a:lnTo>
                <a:lnTo>
                  <a:pt x="37915" y="18962"/>
                </a:lnTo>
                <a:lnTo>
                  <a:pt x="36426" y="11578"/>
                </a:lnTo>
                <a:lnTo>
                  <a:pt x="32366" y="5550"/>
                </a:lnTo>
                <a:lnTo>
                  <a:pt x="26345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1" name="bg object 2521"/>
          <p:cNvSpPr/>
          <p:nvPr/>
        </p:nvSpPr>
        <p:spPr>
          <a:xfrm>
            <a:off x="54548" y="91989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2" name="bg object 2522"/>
          <p:cNvSpPr/>
          <p:nvPr/>
        </p:nvSpPr>
        <p:spPr>
          <a:xfrm>
            <a:off x="159494" y="925717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3" name="bg object 2523"/>
          <p:cNvSpPr/>
          <p:nvPr/>
        </p:nvSpPr>
        <p:spPr>
          <a:xfrm>
            <a:off x="254131" y="930503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72" y="0"/>
                </a:moveTo>
                <a:lnTo>
                  <a:pt x="5214" y="0"/>
                </a:lnTo>
                <a:lnTo>
                  <a:pt x="0" y="5193"/>
                </a:lnTo>
                <a:lnTo>
                  <a:pt x="0" y="18062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4" name="bg object 2524"/>
          <p:cNvSpPr/>
          <p:nvPr/>
        </p:nvSpPr>
        <p:spPr>
          <a:xfrm>
            <a:off x="369395" y="93735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5" name="bg object 2525"/>
          <p:cNvSpPr/>
          <p:nvPr/>
        </p:nvSpPr>
        <p:spPr>
          <a:xfrm>
            <a:off x="475336" y="9432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6" name="bg object 2526"/>
          <p:cNvSpPr/>
          <p:nvPr/>
        </p:nvSpPr>
        <p:spPr>
          <a:xfrm>
            <a:off x="579951" y="9490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7" name="bg object 2527"/>
          <p:cNvSpPr/>
          <p:nvPr/>
        </p:nvSpPr>
        <p:spPr>
          <a:xfrm>
            <a:off x="678253" y="954205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8" name="bg object 2528"/>
          <p:cNvSpPr/>
          <p:nvPr/>
        </p:nvSpPr>
        <p:spPr>
          <a:xfrm>
            <a:off x="788194" y="96052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9" name="bg object 2529"/>
          <p:cNvSpPr/>
          <p:nvPr/>
        </p:nvSpPr>
        <p:spPr>
          <a:xfrm>
            <a:off x="1943967" y="1024648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0" name="bg object 2530"/>
          <p:cNvSpPr/>
          <p:nvPr/>
        </p:nvSpPr>
        <p:spPr>
          <a:xfrm>
            <a:off x="2254837" y="1041698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1" name="bg object 2531"/>
          <p:cNvSpPr/>
          <p:nvPr/>
        </p:nvSpPr>
        <p:spPr>
          <a:xfrm>
            <a:off x="2358756" y="104741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2" name="bg object 2532"/>
          <p:cNvSpPr/>
          <p:nvPr/>
        </p:nvSpPr>
        <p:spPr>
          <a:xfrm>
            <a:off x="2463367" y="1053201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3" name="bg object 2533"/>
          <p:cNvSpPr/>
          <p:nvPr/>
        </p:nvSpPr>
        <p:spPr>
          <a:xfrm>
            <a:off x="2557026" y="1057888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360" y="0"/>
                </a:moveTo>
                <a:lnTo>
                  <a:pt x="7884" y="0"/>
                </a:lnTo>
                <a:lnTo>
                  <a:pt x="0" y="7884"/>
                </a:lnTo>
                <a:lnTo>
                  <a:pt x="0" y="27360"/>
                </a:lnTo>
                <a:lnTo>
                  <a:pt x="7884" y="35276"/>
                </a:lnTo>
                <a:lnTo>
                  <a:pt x="17622" y="35276"/>
                </a:lnTo>
                <a:lnTo>
                  <a:pt x="27360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4" name="bg object 2534"/>
          <p:cNvSpPr/>
          <p:nvPr/>
        </p:nvSpPr>
        <p:spPr>
          <a:xfrm>
            <a:off x="2670621" y="1064571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5" name="bg object 2535"/>
          <p:cNvSpPr/>
          <p:nvPr/>
        </p:nvSpPr>
        <p:spPr>
          <a:xfrm>
            <a:off x="2774572" y="1070287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6" name="bg object 2536"/>
          <p:cNvSpPr/>
          <p:nvPr/>
        </p:nvSpPr>
        <p:spPr>
          <a:xfrm>
            <a:off x="2888167" y="107697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7" name="bg object 2537"/>
          <p:cNvSpPr/>
          <p:nvPr/>
        </p:nvSpPr>
        <p:spPr>
          <a:xfrm>
            <a:off x="3295983" y="1099041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648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29" y="26637"/>
                </a:lnTo>
                <a:lnTo>
                  <a:pt x="20648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8" name="bg object 2538"/>
          <p:cNvSpPr/>
          <p:nvPr/>
        </p:nvSpPr>
        <p:spPr>
          <a:xfrm>
            <a:off x="3831718" y="112922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33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9" name="bg object 2539"/>
          <p:cNvSpPr/>
          <p:nvPr/>
        </p:nvSpPr>
        <p:spPr>
          <a:xfrm>
            <a:off x="0" y="9293296"/>
            <a:ext cx="10160" cy="24130"/>
          </a:xfrm>
          <a:custGeom>
            <a:avLst/>
            <a:gdLst/>
            <a:ahLst/>
            <a:cxnLst/>
            <a:rect l="l" t="t" r="r" b="b"/>
            <a:pathLst>
              <a:path w="10160" h="24129">
                <a:moveTo>
                  <a:pt x="4319" y="0"/>
                </a:moveTo>
                <a:lnTo>
                  <a:pt x="0" y="0"/>
                </a:lnTo>
                <a:lnTo>
                  <a:pt x="0" y="23946"/>
                </a:lnTo>
                <a:lnTo>
                  <a:pt x="4319" y="23946"/>
                </a:lnTo>
                <a:lnTo>
                  <a:pt x="9680" y="18596"/>
                </a:lnTo>
                <a:lnTo>
                  <a:pt x="9680" y="5350"/>
                </a:lnTo>
                <a:lnTo>
                  <a:pt x="4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0" name="bg object 2540"/>
          <p:cNvSpPr/>
          <p:nvPr/>
        </p:nvSpPr>
        <p:spPr>
          <a:xfrm>
            <a:off x="101319" y="93621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1" name="bg object 2541"/>
          <p:cNvSpPr/>
          <p:nvPr/>
        </p:nvSpPr>
        <p:spPr>
          <a:xfrm>
            <a:off x="204939" y="94189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2" name="bg object 2542"/>
          <p:cNvSpPr/>
          <p:nvPr/>
        </p:nvSpPr>
        <p:spPr>
          <a:xfrm>
            <a:off x="311554" y="94787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60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3" name="bg object 2543"/>
          <p:cNvSpPr/>
          <p:nvPr/>
        </p:nvSpPr>
        <p:spPr>
          <a:xfrm>
            <a:off x="412840" y="953332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83" y="0"/>
                </a:lnTo>
                <a:lnTo>
                  <a:pt x="0" y="2062"/>
                </a:lnTo>
                <a:lnTo>
                  <a:pt x="0" y="7235"/>
                </a:lnTo>
                <a:lnTo>
                  <a:pt x="2083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4" name="bg object 2544"/>
          <p:cNvSpPr/>
          <p:nvPr/>
        </p:nvSpPr>
        <p:spPr>
          <a:xfrm>
            <a:off x="514792" y="958847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39"/>
                </a:lnTo>
                <a:lnTo>
                  <a:pt x="7654" y="15339"/>
                </a:lnTo>
                <a:lnTo>
                  <a:pt x="11884" y="15339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5" name="bg object 2545"/>
          <p:cNvSpPr/>
          <p:nvPr/>
        </p:nvSpPr>
        <p:spPr>
          <a:xfrm>
            <a:off x="621407" y="964832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6" name="bg object 2546"/>
          <p:cNvSpPr/>
          <p:nvPr/>
        </p:nvSpPr>
        <p:spPr>
          <a:xfrm>
            <a:off x="731017" y="971115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628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7" name="bg object 2547"/>
          <p:cNvSpPr/>
          <p:nvPr/>
        </p:nvSpPr>
        <p:spPr>
          <a:xfrm>
            <a:off x="1780820" y="102932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8" name="bg object 2548"/>
          <p:cNvSpPr/>
          <p:nvPr/>
        </p:nvSpPr>
        <p:spPr>
          <a:xfrm>
            <a:off x="1988417" y="104072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9" name="bg object 2549"/>
          <p:cNvSpPr/>
          <p:nvPr/>
        </p:nvSpPr>
        <p:spPr>
          <a:xfrm>
            <a:off x="2199304" y="105246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622"/>
                </a:lnTo>
                <a:lnTo>
                  <a:pt x="103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0" name="bg object 2550"/>
          <p:cNvSpPr/>
          <p:nvPr/>
        </p:nvSpPr>
        <p:spPr>
          <a:xfrm>
            <a:off x="2302252" y="1058079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1" name="bg object 2551"/>
          <p:cNvSpPr/>
          <p:nvPr/>
        </p:nvSpPr>
        <p:spPr>
          <a:xfrm>
            <a:off x="2406213" y="106379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2" name="bg object 2552"/>
          <p:cNvSpPr/>
          <p:nvPr/>
        </p:nvSpPr>
        <p:spPr>
          <a:xfrm>
            <a:off x="2511169" y="1069614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3" name="bg object 2553"/>
          <p:cNvSpPr/>
          <p:nvPr/>
        </p:nvSpPr>
        <p:spPr>
          <a:xfrm>
            <a:off x="2616440" y="1075464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4" name="bg object 2554"/>
          <p:cNvSpPr/>
          <p:nvPr/>
        </p:nvSpPr>
        <p:spPr>
          <a:xfrm>
            <a:off x="2710402" y="1080185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5" name="bg object 2555"/>
          <p:cNvSpPr/>
          <p:nvPr/>
        </p:nvSpPr>
        <p:spPr>
          <a:xfrm>
            <a:off x="2830008" y="108746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6" name="bg object 2556"/>
          <p:cNvSpPr/>
          <p:nvPr/>
        </p:nvSpPr>
        <p:spPr>
          <a:xfrm>
            <a:off x="2935937" y="109338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7" name="bg object 2557"/>
          <p:cNvSpPr/>
          <p:nvPr/>
        </p:nvSpPr>
        <p:spPr>
          <a:xfrm>
            <a:off x="3040894" y="109920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8" name="bg object 2558"/>
          <p:cNvSpPr/>
          <p:nvPr/>
        </p:nvSpPr>
        <p:spPr>
          <a:xfrm>
            <a:off x="3250462" y="111080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9" name="bg object 2559"/>
          <p:cNvSpPr/>
          <p:nvPr/>
        </p:nvSpPr>
        <p:spPr>
          <a:xfrm>
            <a:off x="3460689" y="11224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" name="bg object 2560"/>
          <p:cNvSpPr/>
          <p:nvPr/>
        </p:nvSpPr>
        <p:spPr>
          <a:xfrm>
            <a:off x="3565300" y="1128252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1" name="bg object 2561"/>
          <p:cNvSpPr/>
          <p:nvPr/>
        </p:nvSpPr>
        <p:spPr>
          <a:xfrm>
            <a:off x="41147" y="94650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7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7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2" name="bg object 2562"/>
          <p:cNvSpPr/>
          <p:nvPr/>
        </p:nvSpPr>
        <p:spPr>
          <a:xfrm>
            <a:off x="146767" y="952390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3" name="bg object 2563"/>
          <p:cNvSpPr/>
          <p:nvPr/>
        </p:nvSpPr>
        <p:spPr>
          <a:xfrm>
            <a:off x="253044" y="95834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4" name="bg object 2564"/>
          <p:cNvSpPr/>
          <p:nvPr/>
        </p:nvSpPr>
        <p:spPr>
          <a:xfrm>
            <a:off x="358989" y="96425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5" name="bg object 2565"/>
          <p:cNvSpPr/>
          <p:nvPr/>
        </p:nvSpPr>
        <p:spPr>
          <a:xfrm>
            <a:off x="457279" y="9694126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41" y="0"/>
                </a:lnTo>
                <a:lnTo>
                  <a:pt x="0" y="3099"/>
                </a:lnTo>
                <a:lnTo>
                  <a:pt x="0" y="10826"/>
                </a:lnTo>
                <a:lnTo>
                  <a:pt x="3141" y="13957"/>
                </a:lnTo>
                <a:lnTo>
                  <a:pt x="699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099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6" name="bg object 2566"/>
          <p:cNvSpPr/>
          <p:nvPr/>
        </p:nvSpPr>
        <p:spPr>
          <a:xfrm>
            <a:off x="565233" y="97552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8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7" name="bg object 2567"/>
          <p:cNvSpPr/>
          <p:nvPr/>
        </p:nvSpPr>
        <p:spPr>
          <a:xfrm>
            <a:off x="672843" y="98161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8" name="bg object 2568"/>
          <p:cNvSpPr/>
          <p:nvPr/>
        </p:nvSpPr>
        <p:spPr>
          <a:xfrm>
            <a:off x="1612384" y="1033468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9" name="bg object 2569"/>
          <p:cNvSpPr/>
          <p:nvPr/>
        </p:nvSpPr>
        <p:spPr>
          <a:xfrm>
            <a:off x="1723319" y="103988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0" name="bg object 2570"/>
          <p:cNvSpPr/>
          <p:nvPr/>
        </p:nvSpPr>
        <p:spPr>
          <a:xfrm>
            <a:off x="1926563" y="10508549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7015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1" name="bg object 2571"/>
          <p:cNvSpPr/>
          <p:nvPr/>
        </p:nvSpPr>
        <p:spPr>
          <a:xfrm>
            <a:off x="2037183" y="1057237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2" name="bg object 2572"/>
          <p:cNvSpPr/>
          <p:nvPr/>
        </p:nvSpPr>
        <p:spPr>
          <a:xfrm>
            <a:off x="2143113" y="1063156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3" name="bg object 2573"/>
          <p:cNvSpPr/>
          <p:nvPr/>
        </p:nvSpPr>
        <p:spPr>
          <a:xfrm>
            <a:off x="2247411" y="1068906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4" name="bg object 2574"/>
          <p:cNvSpPr/>
          <p:nvPr/>
        </p:nvSpPr>
        <p:spPr>
          <a:xfrm>
            <a:off x="2457293" y="108054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5" name="bg object 2575"/>
          <p:cNvSpPr/>
          <p:nvPr/>
        </p:nvSpPr>
        <p:spPr>
          <a:xfrm>
            <a:off x="2557935" y="108592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6" name="bg object 2576"/>
          <p:cNvSpPr/>
          <p:nvPr/>
        </p:nvSpPr>
        <p:spPr>
          <a:xfrm>
            <a:off x="2665551" y="109201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7" name="bg object 2577"/>
          <p:cNvSpPr/>
          <p:nvPr/>
        </p:nvSpPr>
        <p:spPr>
          <a:xfrm>
            <a:off x="2771817" y="10979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8" name="bg object 2578"/>
          <p:cNvSpPr/>
          <p:nvPr/>
        </p:nvSpPr>
        <p:spPr>
          <a:xfrm>
            <a:off x="2869109" y="110301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9" name="bg object 2579"/>
          <p:cNvSpPr/>
          <p:nvPr/>
        </p:nvSpPr>
        <p:spPr>
          <a:xfrm>
            <a:off x="2974065" y="1108829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41"/>
                </a:lnTo>
                <a:lnTo>
                  <a:pt x="0" y="13957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0" name="bg object 2580"/>
          <p:cNvSpPr/>
          <p:nvPr/>
        </p:nvSpPr>
        <p:spPr>
          <a:xfrm>
            <a:off x="3087345" y="11154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1" name="bg object 2581"/>
          <p:cNvSpPr/>
          <p:nvPr/>
        </p:nvSpPr>
        <p:spPr>
          <a:xfrm>
            <a:off x="3190962" y="1121162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2" name="bg object 2582"/>
          <p:cNvSpPr/>
          <p:nvPr/>
        </p:nvSpPr>
        <p:spPr>
          <a:xfrm>
            <a:off x="3296914" y="112708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3" name="bg object 2583"/>
          <p:cNvSpPr/>
          <p:nvPr/>
        </p:nvSpPr>
        <p:spPr>
          <a:xfrm>
            <a:off x="300490" y="97472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4" name="bg object 2584"/>
          <p:cNvSpPr/>
          <p:nvPr/>
        </p:nvSpPr>
        <p:spPr>
          <a:xfrm>
            <a:off x="405765" y="98057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5" name="bg object 2585"/>
          <p:cNvSpPr/>
          <p:nvPr/>
        </p:nvSpPr>
        <p:spPr>
          <a:xfrm>
            <a:off x="509384" y="9862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6" name="bg object 2586"/>
          <p:cNvSpPr/>
          <p:nvPr/>
        </p:nvSpPr>
        <p:spPr>
          <a:xfrm>
            <a:off x="607683" y="9914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10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13" y="16617"/>
                </a:lnTo>
                <a:lnTo>
                  <a:pt x="12910" y="16617"/>
                </a:lnTo>
                <a:lnTo>
                  <a:pt x="16638" y="12889"/>
                </a:lnTo>
                <a:lnTo>
                  <a:pt x="16638" y="3717"/>
                </a:lnTo>
                <a:lnTo>
                  <a:pt x="129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7" name="bg object 2587"/>
          <p:cNvSpPr/>
          <p:nvPr/>
        </p:nvSpPr>
        <p:spPr>
          <a:xfrm>
            <a:off x="719282" y="99789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8" name="bg object 2588"/>
          <p:cNvSpPr/>
          <p:nvPr/>
        </p:nvSpPr>
        <p:spPr>
          <a:xfrm>
            <a:off x="1452598" y="10384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9" name="bg object 2589"/>
          <p:cNvSpPr/>
          <p:nvPr/>
        </p:nvSpPr>
        <p:spPr>
          <a:xfrm>
            <a:off x="1550896" y="1043632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73" y="0"/>
                </a:moveTo>
                <a:lnTo>
                  <a:pt x="4314" y="0"/>
                </a:lnTo>
                <a:lnTo>
                  <a:pt x="0" y="4324"/>
                </a:lnTo>
                <a:lnTo>
                  <a:pt x="0" y="14973"/>
                </a:lnTo>
                <a:lnTo>
                  <a:pt x="4314" y="19287"/>
                </a:lnTo>
                <a:lnTo>
                  <a:pt x="9643" y="19287"/>
                </a:lnTo>
                <a:lnTo>
                  <a:pt x="1497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0" name="bg object 2590"/>
          <p:cNvSpPr/>
          <p:nvPr/>
        </p:nvSpPr>
        <p:spPr>
          <a:xfrm>
            <a:off x="1663810" y="105024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1" name="bg object 2591"/>
          <p:cNvSpPr/>
          <p:nvPr/>
        </p:nvSpPr>
        <p:spPr>
          <a:xfrm>
            <a:off x="1764451" y="105563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2" name="bg object 2592"/>
          <p:cNvSpPr/>
          <p:nvPr/>
        </p:nvSpPr>
        <p:spPr>
          <a:xfrm>
            <a:off x="1868402" y="1061350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3" name="bg object 2593"/>
          <p:cNvSpPr/>
          <p:nvPr/>
        </p:nvSpPr>
        <p:spPr>
          <a:xfrm>
            <a:off x="1967035" y="1066533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06" y="20659"/>
                </a:lnTo>
                <a:lnTo>
                  <a:pt x="2660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4" name="bg object 2594"/>
          <p:cNvSpPr/>
          <p:nvPr/>
        </p:nvSpPr>
        <p:spPr>
          <a:xfrm>
            <a:off x="2080295" y="1073185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5" name="bg object 2595"/>
          <p:cNvSpPr/>
          <p:nvPr/>
        </p:nvSpPr>
        <p:spPr>
          <a:xfrm>
            <a:off x="2187911" y="107926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6" name="bg object 2596"/>
          <p:cNvSpPr/>
          <p:nvPr/>
        </p:nvSpPr>
        <p:spPr>
          <a:xfrm>
            <a:off x="2398138" y="1090936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7" name="bg object 2597"/>
          <p:cNvSpPr/>
          <p:nvPr/>
        </p:nvSpPr>
        <p:spPr>
          <a:xfrm>
            <a:off x="2502090" y="109665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8" name="bg object 2598"/>
          <p:cNvSpPr/>
          <p:nvPr/>
        </p:nvSpPr>
        <p:spPr>
          <a:xfrm>
            <a:off x="2708652" y="1107955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9" name="bg object 2599"/>
          <p:cNvSpPr/>
          <p:nvPr/>
        </p:nvSpPr>
        <p:spPr>
          <a:xfrm>
            <a:off x="2803629" y="1112776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0" name="bg object 2600"/>
          <p:cNvSpPr/>
          <p:nvPr/>
        </p:nvSpPr>
        <p:spPr>
          <a:xfrm>
            <a:off x="2908890" y="1118627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826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826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1" name="bg object 2601"/>
          <p:cNvSpPr/>
          <p:nvPr/>
        </p:nvSpPr>
        <p:spPr>
          <a:xfrm>
            <a:off x="3029154" y="1125974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91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2" name="bg object 2602"/>
          <p:cNvSpPr/>
          <p:nvPr/>
        </p:nvSpPr>
        <p:spPr>
          <a:xfrm>
            <a:off x="137033" y="97936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3" name="bg object 2603"/>
          <p:cNvSpPr/>
          <p:nvPr/>
        </p:nvSpPr>
        <p:spPr>
          <a:xfrm>
            <a:off x="451210" y="996751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22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4" name="bg object 2604"/>
          <p:cNvSpPr/>
          <p:nvPr/>
        </p:nvSpPr>
        <p:spPr>
          <a:xfrm>
            <a:off x="553497" y="1002301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5" name="bg object 2605"/>
          <p:cNvSpPr/>
          <p:nvPr/>
        </p:nvSpPr>
        <p:spPr>
          <a:xfrm>
            <a:off x="662111" y="100848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6" name="bg object 2606"/>
          <p:cNvSpPr/>
          <p:nvPr/>
        </p:nvSpPr>
        <p:spPr>
          <a:xfrm>
            <a:off x="1386769" y="1048209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64" y="0"/>
                </a:lnTo>
                <a:lnTo>
                  <a:pt x="0" y="4764"/>
                </a:lnTo>
                <a:lnTo>
                  <a:pt x="0" y="16523"/>
                </a:lnTo>
                <a:lnTo>
                  <a:pt x="4764" y="21287"/>
                </a:lnTo>
                <a:lnTo>
                  <a:pt x="10648" y="21287"/>
                </a:lnTo>
                <a:lnTo>
                  <a:pt x="1652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7" name="bg object 2607"/>
          <p:cNvSpPr/>
          <p:nvPr/>
        </p:nvSpPr>
        <p:spPr>
          <a:xfrm>
            <a:off x="1490054" y="1053859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07" y="0"/>
                </a:lnTo>
                <a:lnTo>
                  <a:pt x="0" y="5507"/>
                </a:lnTo>
                <a:lnTo>
                  <a:pt x="0" y="19130"/>
                </a:lnTo>
                <a:lnTo>
                  <a:pt x="5507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8" name="bg object 2608"/>
          <p:cNvSpPr/>
          <p:nvPr/>
        </p:nvSpPr>
        <p:spPr>
          <a:xfrm>
            <a:off x="1595325" y="105970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9" name="bg object 2609"/>
          <p:cNvSpPr/>
          <p:nvPr/>
        </p:nvSpPr>
        <p:spPr>
          <a:xfrm>
            <a:off x="1695968" y="1065097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287" y="0"/>
                </a:moveTo>
                <a:lnTo>
                  <a:pt x="7287" y="0"/>
                </a:lnTo>
                <a:lnTo>
                  <a:pt x="0" y="7298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287" y="32585"/>
                </a:lnTo>
                <a:lnTo>
                  <a:pt x="32616" y="25287"/>
                </a:lnTo>
                <a:lnTo>
                  <a:pt x="32616" y="729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0" name="bg object 2610"/>
          <p:cNvSpPr/>
          <p:nvPr/>
        </p:nvSpPr>
        <p:spPr>
          <a:xfrm>
            <a:off x="1788589" y="1069682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8637" y="0"/>
                </a:moveTo>
                <a:lnTo>
                  <a:pt x="17492" y="2247"/>
                </a:lnTo>
                <a:lnTo>
                  <a:pt x="8389" y="8379"/>
                </a:lnTo>
                <a:lnTo>
                  <a:pt x="2251" y="17475"/>
                </a:lnTo>
                <a:lnTo>
                  <a:pt x="0" y="28616"/>
                </a:lnTo>
                <a:lnTo>
                  <a:pt x="2251" y="39752"/>
                </a:lnTo>
                <a:lnTo>
                  <a:pt x="8389" y="48845"/>
                </a:lnTo>
                <a:lnTo>
                  <a:pt x="17492" y="54975"/>
                </a:lnTo>
                <a:lnTo>
                  <a:pt x="28637" y="57223"/>
                </a:lnTo>
                <a:lnTo>
                  <a:pt x="39764" y="54975"/>
                </a:lnTo>
                <a:lnTo>
                  <a:pt x="48858" y="48845"/>
                </a:lnTo>
                <a:lnTo>
                  <a:pt x="54993" y="39752"/>
                </a:lnTo>
                <a:lnTo>
                  <a:pt x="57244" y="28616"/>
                </a:lnTo>
                <a:lnTo>
                  <a:pt x="54993" y="17475"/>
                </a:lnTo>
                <a:lnTo>
                  <a:pt x="48858" y="8379"/>
                </a:lnTo>
                <a:lnTo>
                  <a:pt x="39764" y="2247"/>
                </a:lnTo>
                <a:lnTo>
                  <a:pt x="28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1" name="bg object 2611"/>
          <p:cNvSpPr/>
          <p:nvPr/>
        </p:nvSpPr>
        <p:spPr>
          <a:xfrm>
            <a:off x="1905190" y="1076662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355" y="0"/>
                </a:moveTo>
                <a:lnTo>
                  <a:pt x="7601" y="0"/>
                </a:lnTo>
                <a:lnTo>
                  <a:pt x="0" y="7612"/>
                </a:lnTo>
                <a:lnTo>
                  <a:pt x="0" y="26365"/>
                </a:lnTo>
                <a:lnTo>
                  <a:pt x="7601" y="33967"/>
                </a:lnTo>
                <a:lnTo>
                  <a:pt x="16962" y="33967"/>
                </a:lnTo>
                <a:lnTo>
                  <a:pt x="26355" y="33967"/>
                </a:lnTo>
                <a:lnTo>
                  <a:pt x="33925" y="26365"/>
                </a:lnTo>
                <a:lnTo>
                  <a:pt x="33925" y="7612"/>
                </a:lnTo>
                <a:lnTo>
                  <a:pt x="2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2" name="bg object 2612"/>
          <p:cNvSpPr/>
          <p:nvPr/>
        </p:nvSpPr>
        <p:spPr>
          <a:xfrm>
            <a:off x="2025454" y="108401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3" name="bg object 2613"/>
          <p:cNvSpPr/>
          <p:nvPr/>
        </p:nvSpPr>
        <p:spPr>
          <a:xfrm>
            <a:off x="2130066" y="10897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4" name="bg object 2614"/>
          <p:cNvSpPr/>
          <p:nvPr/>
        </p:nvSpPr>
        <p:spPr>
          <a:xfrm>
            <a:off x="2236331" y="109574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5" name="bg object 2615"/>
          <p:cNvSpPr/>
          <p:nvPr/>
        </p:nvSpPr>
        <p:spPr>
          <a:xfrm>
            <a:off x="2338628" y="110129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6" name="bg object 2616"/>
          <p:cNvSpPr/>
          <p:nvPr/>
        </p:nvSpPr>
        <p:spPr>
          <a:xfrm>
            <a:off x="2442925" y="110704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7" name="bg object 2617"/>
          <p:cNvSpPr/>
          <p:nvPr/>
        </p:nvSpPr>
        <p:spPr>
          <a:xfrm>
            <a:off x="2544876" y="1112567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8" name="bg object 2618"/>
          <p:cNvSpPr/>
          <p:nvPr/>
        </p:nvSpPr>
        <p:spPr>
          <a:xfrm>
            <a:off x="2641823" y="1117584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55" y="0"/>
                </a:moveTo>
                <a:lnTo>
                  <a:pt x="6732" y="0"/>
                </a:lnTo>
                <a:lnTo>
                  <a:pt x="0" y="6732"/>
                </a:lnTo>
                <a:lnTo>
                  <a:pt x="0" y="23255"/>
                </a:lnTo>
                <a:lnTo>
                  <a:pt x="6732" y="29957"/>
                </a:lnTo>
                <a:lnTo>
                  <a:pt x="14994" y="29957"/>
                </a:lnTo>
                <a:lnTo>
                  <a:pt x="23255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9" name="bg object 2619"/>
          <p:cNvSpPr/>
          <p:nvPr/>
        </p:nvSpPr>
        <p:spPr>
          <a:xfrm>
            <a:off x="2749785" y="112370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57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0" name="bg object 2620"/>
          <p:cNvSpPr/>
          <p:nvPr/>
        </p:nvSpPr>
        <p:spPr>
          <a:xfrm>
            <a:off x="2860720" y="11301181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4" h="7620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7374"/>
                </a:lnTo>
                <a:lnTo>
                  <a:pt x="11989" y="7374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1" name="bg object 2621"/>
          <p:cNvSpPr/>
          <p:nvPr/>
        </p:nvSpPr>
        <p:spPr>
          <a:xfrm>
            <a:off x="79192" y="98989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2" name="bg object 2622"/>
          <p:cNvSpPr/>
          <p:nvPr/>
        </p:nvSpPr>
        <p:spPr>
          <a:xfrm>
            <a:off x="284095" y="100102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54" y="11329"/>
                </a:lnTo>
                <a:lnTo>
                  <a:pt x="8774" y="11329"/>
                </a:lnTo>
                <a:lnTo>
                  <a:pt x="11308" y="8795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3" name="bg object 2623"/>
          <p:cNvSpPr/>
          <p:nvPr/>
        </p:nvSpPr>
        <p:spPr>
          <a:xfrm>
            <a:off x="388374" y="1006780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21" y="0"/>
                </a:moveTo>
                <a:lnTo>
                  <a:pt x="2837" y="0"/>
                </a:lnTo>
                <a:lnTo>
                  <a:pt x="0" y="2816"/>
                </a:lnTo>
                <a:lnTo>
                  <a:pt x="0" y="9800"/>
                </a:lnTo>
                <a:lnTo>
                  <a:pt x="2837" y="12648"/>
                </a:lnTo>
                <a:lnTo>
                  <a:pt x="6324" y="12648"/>
                </a:lnTo>
                <a:lnTo>
                  <a:pt x="9821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4" name="bg object 2624"/>
          <p:cNvSpPr/>
          <p:nvPr/>
        </p:nvSpPr>
        <p:spPr>
          <a:xfrm>
            <a:off x="498318" y="101309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5" name="bg object 2625"/>
          <p:cNvSpPr/>
          <p:nvPr/>
        </p:nvSpPr>
        <p:spPr>
          <a:xfrm>
            <a:off x="601601" y="1018747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6" name="bg object 2626"/>
          <p:cNvSpPr/>
          <p:nvPr/>
        </p:nvSpPr>
        <p:spPr>
          <a:xfrm>
            <a:off x="707546" y="102466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7" name="bg object 2627"/>
          <p:cNvSpPr/>
          <p:nvPr/>
        </p:nvSpPr>
        <p:spPr>
          <a:xfrm>
            <a:off x="1230965" y="1053618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8" name="bg object 2628"/>
          <p:cNvSpPr/>
          <p:nvPr/>
        </p:nvSpPr>
        <p:spPr>
          <a:xfrm>
            <a:off x="1330593" y="105890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74" y="0"/>
                </a:lnTo>
                <a:lnTo>
                  <a:pt x="0" y="3874"/>
                </a:lnTo>
                <a:lnTo>
                  <a:pt x="0" y="13423"/>
                </a:lnTo>
                <a:lnTo>
                  <a:pt x="3874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9" name="bg object 2629"/>
          <p:cNvSpPr/>
          <p:nvPr/>
        </p:nvSpPr>
        <p:spPr>
          <a:xfrm>
            <a:off x="1428223" y="1063989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84" y="0"/>
                </a:moveTo>
                <a:lnTo>
                  <a:pt x="7151" y="0"/>
                </a:lnTo>
                <a:lnTo>
                  <a:pt x="0" y="7162"/>
                </a:lnTo>
                <a:lnTo>
                  <a:pt x="0" y="24784"/>
                </a:lnTo>
                <a:lnTo>
                  <a:pt x="7151" y="31957"/>
                </a:lnTo>
                <a:lnTo>
                  <a:pt x="15968" y="31957"/>
                </a:lnTo>
                <a:lnTo>
                  <a:pt x="24784" y="31957"/>
                </a:lnTo>
                <a:lnTo>
                  <a:pt x="31936" y="24784"/>
                </a:lnTo>
                <a:lnTo>
                  <a:pt x="31936" y="7162"/>
                </a:lnTo>
                <a:lnTo>
                  <a:pt x="247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0" name="bg object 2630"/>
          <p:cNvSpPr/>
          <p:nvPr/>
        </p:nvSpPr>
        <p:spPr>
          <a:xfrm>
            <a:off x="1521185" y="10686093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5">
                <a:moveTo>
                  <a:pt x="27957" y="0"/>
                </a:moveTo>
                <a:lnTo>
                  <a:pt x="17077" y="2197"/>
                </a:lnTo>
                <a:lnTo>
                  <a:pt x="8190" y="8189"/>
                </a:lnTo>
                <a:lnTo>
                  <a:pt x="2197" y="17073"/>
                </a:lnTo>
                <a:lnTo>
                  <a:pt x="0" y="27946"/>
                </a:lnTo>
                <a:lnTo>
                  <a:pt x="2197" y="38826"/>
                </a:lnTo>
                <a:lnTo>
                  <a:pt x="8190" y="47713"/>
                </a:lnTo>
                <a:lnTo>
                  <a:pt x="17077" y="53706"/>
                </a:lnTo>
                <a:lnTo>
                  <a:pt x="27957" y="55904"/>
                </a:lnTo>
                <a:lnTo>
                  <a:pt x="38835" y="53706"/>
                </a:lnTo>
                <a:lnTo>
                  <a:pt x="47718" y="47713"/>
                </a:lnTo>
                <a:lnTo>
                  <a:pt x="53707" y="38826"/>
                </a:lnTo>
                <a:lnTo>
                  <a:pt x="55904" y="27946"/>
                </a:lnTo>
                <a:lnTo>
                  <a:pt x="53707" y="17073"/>
                </a:lnTo>
                <a:lnTo>
                  <a:pt x="47718" y="8189"/>
                </a:lnTo>
                <a:lnTo>
                  <a:pt x="38835" y="2197"/>
                </a:lnTo>
                <a:lnTo>
                  <a:pt x="27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1" name="bg object 2631"/>
          <p:cNvSpPr/>
          <p:nvPr/>
        </p:nvSpPr>
        <p:spPr>
          <a:xfrm>
            <a:off x="1638112" y="1075624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2" name="bg object 2632"/>
          <p:cNvSpPr/>
          <p:nvPr/>
        </p:nvSpPr>
        <p:spPr>
          <a:xfrm>
            <a:off x="1738754" y="1081008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40">
                <a:moveTo>
                  <a:pt x="20282" y="0"/>
                </a:moveTo>
                <a:lnTo>
                  <a:pt x="12386" y="1598"/>
                </a:lnTo>
                <a:lnTo>
                  <a:pt x="5939" y="5955"/>
                </a:lnTo>
                <a:lnTo>
                  <a:pt x="1593" y="12412"/>
                </a:lnTo>
                <a:lnTo>
                  <a:pt x="0" y="20313"/>
                </a:lnTo>
                <a:lnTo>
                  <a:pt x="1593" y="28209"/>
                </a:lnTo>
                <a:lnTo>
                  <a:pt x="5939" y="34656"/>
                </a:lnTo>
                <a:lnTo>
                  <a:pt x="12386" y="39002"/>
                </a:lnTo>
                <a:lnTo>
                  <a:pt x="20282" y="40595"/>
                </a:lnTo>
                <a:lnTo>
                  <a:pt x="28177" y="39002"/>
                </a:lnTo>
                <a:lnTo>
                  <a:pt x="34624" y="34656"/>
                </a:lnTo>
                <a:lnTo>
                  <a:pt x="38970" y="28209"/>
                </a:lnTo>
                <a:lnTo>
                  <a:pt x="40564" y="20313"/>
                </a:lnTo>
                <a:lnTo>
                  <a:pt x="38970" y="12412"/>
                </a:lnTo>
                <a:lnTo>
                  <a:pt x="34624" y="5955"/>
                </a:lnTo>
                <a:lnTo>
                  <a:pt x="28177" y="1598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3" name="bg object 2633"/>
          <p:cNvSpPr/>
          <p:nvPr/>
        </p:nvSpPr>
        <p:spPr>
          <a:xfrm>
            <a:off x="1839701" y="1086426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292" y="0"/>
                </a:moveTo>
                <a:lnTo>
                  <a:pt x="14833" y="1912"/>
                </a:lnTo>
                <a:lnTo>
                  <a:pt x="7112" y="7124"/>
                </a:lnTo>
                <a:lnTo>
                  <a:pt x="1907" y="14846"/>
                </a:lnTo>
                <a:lnTo>
                  <a:pt x="0" y="24292"/>
                </a:lnTo>
                <a:lnTo>
                  <a:pt x="1907" y="33755"/>
                </a:lnTo>
                <a:lnTo>
                  <a:pt x="7112" y="41476"/>
                </a:lnTo>
                <a:lnTo>
                  <a:pt x="14833" y="46678"/>
                </a:lnTo>
                <a:lnTo>
                  <a:pt x="24292" y="48584"/>
                </a:lnTo>
                <a:lnTo>
                  <a:pt x="33738" y="46678"/>
                </a:lnTo>
                <a:lnTo>
                  <a:pt x="41460" y="41476"/>
                </a:lnTo>
                <a:lnTo>
                  <a:pt x="46672" y="33755"/>
                </a:lnTo>
                <a:lnTo>
                  <a:pt x="48584" y="24292"/>
                </a:lnTo>
                <a:lnTo>
                  <a:pt x="46672" y="14846"/>
                </a:lnTo>
                <a:lnTo>
                  <a:pt x="41460" y="7124"/>
                </a:lnTo>
                <a:lnTo>
                  <a:pt x="33738" y="1912"/>
                </a:lnTo>
                <a:lnTo>
                  <a:pt x="24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4" name="bg object 2634"/>
          <p:cNvSpPr/>
          <p:nvPr/>
        </p:nvSpPr>
        <p:spPr>
          <a:xfrm>
            <a:off x="1958311" y="1093607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54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54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5" name="bg object 2635"/>
          <p:cNvSpPr/>
          <p:nvPr/>
        </p:nvSpPr>
        <p:spPr>
          <a:xfrm>
            <a:off x="2062577" y="1099359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298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6" name="bg object 2636"/>
          <p:cNvSpPr/>
          <p:nvPr/>
        </p:nvSpPr>
        <p:spPr>
          <a:xfrm>
            <a:off x="2176516" y="110607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7" name="bg object 2637"/>
          <p:cNvSpPr/>
          <p:nvPr/>
        </p:nvSpPr>
        <p:spPr>
          <a:xfrm>
            <a:off x="2281473" y="1111894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8" name="bg object 2638"/>
          <p:cNvSpPr/>
          <p:nvPr/>
        </p:nvSpPr>
        <p:spPr>
          <a:xfrm>
            <a:off x="2387739" y="111784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9" name="bg object 2639"/>
          <p:cNvSpPr/>
          <p:nvPr/>
        </p:nvSpPr>
        <p:spPr>
          <a:xfrm>
            <a:off x="2492350" y="11236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0" name="bg object 2640"/>
          <p:cNvSpPr/>
          <p:nvPr/>
        </p:nvSpPr>
        <p:spPr>
          <a:xfrm>
            <a:off x="2595307" y="1129244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1" name="bg object 2641"/>
          <p:cNvSpPr/>
          <p:nvPr/>
        </p:nvSpPr>
        <p:spPr>
          <a:xfrm>
            <a:off x="125296" y="10061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2" name="bg object 2642"/>
          <p:cNvSpPr/>
          <p:nvPr/>
        </p:nvSpPr>
        <p:spPr>
          <a:xfrm>
            <a:off x="227251" y="1011657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3" name="bg object 2643"/>
          <p:cNvSpPr/>
          <p:nvPr/>
        </p:nvSpPr>
        <p:spPr>
          <a:xfrm>
            <a:off x="335529" y="101780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4" name="bg object 2644"/>
          <p:cNvSpPr/>
          <p:nvPr/>
        </p:nvSpPr>
        <p:spPr>
          <a:xfrm>
            <a:off x="439474" y="1023524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5" name="bg object 2645"/>
          <p:cNvSpPr/>
          <p:nvPr/>
        </p:nvSpPr>
        <p:spPr>
          <a:xfrm>
            <a:off x="545429" y="102944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6" name="bg object 2646"/>
          <p:cNvSpPr/>
          <p:nvPr/>
        </p:nvSpPr>
        <p:spPr>
          <a:xfrm>
            <a:off x="1070174" y="105853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7" name="bg object 2647"/>
          <p:cNvSpPr/>
          <p:nvPr/>
        </p:nvSpPr>
        <p:spPr>
          <a:xfrm>
            <a:off x="1172129" y="106404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8" name="bg object 2648"/>
          <p:cNvSpPr/>
          <p:nvPr/>
        </p:nvSpPr>
        <p:spPr>
          <a:xfrm>
            <a:off x="1273412" y="106949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9" name="bg object 2649"/>
          <p:cNvSpPr/>
          <p:nvPr/>
        </p:nvSpPr>
        <p:spPr>
          <a:xfrm>
            <a:off x="1374708" y="1074951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57" y="0"/>
                </a:lnTo>
                <a:lnTo>
                  <a:pt x="0" y="5036"/>
                </a:lnTo>
                <a:lnTo>
                  <a:pt x="0" y="17559"/>
                </a:lnTo>
                <a:lnTo>
                  <a:pt x="5057" y="22596"/>
                </a:lnTo>
                <a:lnTo>
                  <a:pt x="11308" y="22596"/>
                </a:lnTo>
                <a:lnTo>
                  <a:pt x="17559" y="22596"/>
                </a:lnTo>
                <a:lnTo>
                  <a:pt x="22617" y="17559"/>
                </a:lnTo>
                <a:lnTo>
                  <a:pt x="22617" y="5036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50" name="bg object 26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53032" y="10781068"/>
            <a:ext cx="75872" cy="75840"/>
          </a:xfrm>
          <a:prstGeom prst="rect">
            <a:avLst/>
          </a:prstGeom>
        </p:spPr>
      </p:pic>
      <p:sp>
        <p:nvSpPr>
          <p:cNvPr id="2651" name="bg object 2651"/>
          <p:cNvSpPr/>
          <p:nvPr/>
        </p:nvSpPr>
        <p:spPr>
          <a:xfrm>
            <a:off x="1577617" y="1085884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03" y="0"/>
                </a:moveTo>
                <a:lnTo>
                  <a:pt x="11176" y="1439"/>
                </a:lnTo>
                <a:lnTo>
                  <a:pt x="5358" y="5363"/>
                </a:lnTo>
                <a:lnTo>
                  <a:pt x="1437" y="11184"/>
                </a:lnTo>
                <a:lnTo>
                  <a:pt x="0" y="18313"/>
                </a:lnTo>
                <a:lnTo>
                  <a:pt x="1437" y="25442"/>
                </a:lnTo>
                <a:lnTo>
                  <a:pt x="5358" y="31263"/>
                </a:lnTo>
                <a:lnTo>
                  <a:pt x="11176" y="35188"/>
                </a:lnTo>
                <a:lnTo>
                  <a:pt x="18303" y="36627"/>
                </a:lnTo>
                <a:lnTo>
                  <a:pt x="25426" y="35188"/>
                </a:lnTo>
                <a:lnTo>
                  <a:pt x="31237" y="31263"/>
                </a:lnTo>
                <a:lnTo>
                  <a:pt x="35151" y="25442"/>
                </a:lnTo>
                <a:lnTo>
                  <a:pt x="36585" y="18313"/>
                </a:lnTo>
                <a:lnTo>
                  <a:pt x="35151" y="11184"/>
                </a:lnTo>
                <a:lnTo>
                  <a:pt x="31237" y="5363"/>
                </a:lnTo>
                <a:lnTo>
                  <a:pt x="25426" y="1439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2" name="bg object 2652"/>
          <p:cNvSpPr/>
          <p:nvPr/>
        </p:nvSpPr>
        <p:spPr>
          <a:xfrm>
            <a:off x="1689233" y="109236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318"/>
                </a:lnTo>
                <a:lnTo>
                  <a:pt x="11643" y="23318"/>
                </a:lnTo>
                <a:lnTo>
                  <a:pt x="18062" y="23318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3" name="bg object 2653"/>
          <p:cNvSpPr/>
          <p:nvPr/>
        </p:nvSpPr>
        <p:spPr>
          <a:xfrm>
            <a:off x="1782860" y="1097053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41" y="0"/>
                </a:moveTo>
                <a:lnTo>
                  <a:pt x="14007" y="1808"/>
                </a:lnTo>
                <a:lnTo>
                  <a:pt x="6715" y="6736"/>
                </a:lnTo>
                <a:lnTo>
                  <a:pt x="1801" y="14042"/>
                </a:lnTo>
                <a:lnTo>
                  <a:pt x="0" y="22983"/>
                </a:lnTo>
                <a:lnTo>
                  <a:pt x="1801" y="31913"/>
                </a:lnTo>
                <a:lnTo>
                  <a:pt x="6715" y="39205"/>
                </a:lnTo>
                <a:lnTo>
                  <a:pt x="14007" y="44122"/>
                </a:lnTo>
                <a:lnTo>
                  <a:pt x="22941" y="45925"/>
                </a:lnTo>
                <a:lnTo>
                  <a:pt x="31880" y="44122"/>
                </a:lnTo>
                <a:lnTo>
                  <a:pt x="39183" y="39205"/>
                </a:lnTo>
                <a:lnTo>
                  <a:pt x="44108" y="31913"/>
                </a:lnTo>
                <a:lnTo>
                  <a:pt x="45914" y="22983"/>
                </a:lnTo>
                <a:lnTo>
                  <a:pt x="44108" y="14042"/>
                </a:lnTo>
                <a:lnTo>
                  <a:pt x="39183" y="6736"/>
                </a:lnTo>
                <a:lnTo>
                  <a:pt x="31880" y="1808"/>
                </a:lnTo>
                <a:lnTo>
                  <a:pt x="22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4" name="bg object 2654"/>
          <p:cNvSpPr/>
          <p:nvPr/>
        </p:nvSpPr>
        <p:spPr>
          <a:xfrm>
            <a:off x="1901114" y="1104202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62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94"/>
                </a:lnTo>
                <a:lnTo>
                  <a:pt x="4324" y="19318"/>
                </a:lnTo>
                <a:lnTo>
                  <a:pt x="9643" y="19318"/>
                </a:lnTo>
                <a:lnTo>
                  <a:pt x="14962" y="19318"/>
                </a:lnTo>
                <a:lnTo>
                  <a:pt x="19287" y="14994"/>
                </a:lnTo>
                <a:lnTo>
                  <a:pt x="19287" y="4324"/>
                </a:lnTo>
                <a:lnTo>
                  <a:pt x="14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5" name="bg object 2655"/>
          <p:cNvSpPr/>
          <p:nvPr/>
        </p:nvSpPr>
        <p:spPr>
          <a:xfrm>
            <a:off x="2004731" y="110988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6" name="bg object 2656"/>
          <p:cNvSpPr/>
          <p:nvPr/>
        </p:nvSpPr>
        <p:spPr>
          <a:xfrm>
            <a:off x="2113341" y="1116069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48" y="11360"/>
                </a:lnTo>
                <a:lnTo>
                  <a:pt x="14648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7" name="bg object 2657"/>
          <p:cNvSpPr/>
          <p:nvPr/>
        </p:nvSpPr>
        <p:spPr>
          <a:xfrm>
            <a:off x="2221618" y="1122221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8" name="bg object 2658"/>
          <p:cNvSpPr/>
          <p:nvPr/>
        </p:nvSpPr>
        <p:spPr>
          <a:xfrm>
            <a:off x="2323569" y="1127739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9" name="bg object 2659"/>
          <p:cNvSpPr/>
          <p:nvPr/>
        </p:nvSpPr>
        <p:spPr>
          <a:xfrm>
            <a:off x="63456" y="101626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89"/>
                </a:lnTo>
                <a:lnTo>
                  <a:pt x="4994" y="9989"/>
                </a:lnTo>
                <a:lnTo>
                  <a:pt x="7748" y="9989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0" name="bg object 2660"/>
          <p:cNvSpPr/>
          <p:nvPr/>
        </p:nvSpPr>
        <p:spPr>
          <a:xfrm>
            <a:off x="173066" y="102255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1" name="bg object 2661"/>
          <p:cNvSpPr/>
          <p:nvPr/>
        </p:nvSpPr>
        <p:spPr>
          <a:xfrm>
            <a:off x="276027" y="10281702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2" name="bg object 2662"/>
          <p:cNvSpPr/>
          <p:nvPr/>
        </p:nvSpPr>
        <p:spPr>
          <a:xfrm>
            <a:off x="366661" y="1032555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831" y="0"/>
                </a:moveTo>
                <a:lnTo>
                  <a:pt x="7455" y="0"/>
                </a:lnTo>
                <a:lnTo>
                  <a:pt x="0" y="7455"/>
                </a:lnTo>
                <a:lnTo>
                  <a:pt x="0" y="25821"/>
                </a:lnTo>
                <a:lnTo>
                  <a:pt x="7455" y="33276"/>
                </a:lnTo>
                <a:lnTo>
                  <a:pt x="16638" y="33276"/>
                </a:lnTo>
                <a:lnTo>
                  <a:pt x="25831" y="33276"/>
                </a:lnTo>
                <a:lnTo>
                  <a:pt x="33276" y="25821"/>
                </a:lnTo>
                <a:lnTo>
                  <a:pt x="33276" y="7455"/>
                </a:lnTo>
                <a:lnTo>
                  <a:pt x="25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3" name="bg object 2663"/>
          <p:cNvSpPr/>
          <p:nvPr/>
        </p:nvSpPr>
        <p:spPr>
          <a:xfrm>
            <a:off x="592529" y="10457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03"/>
                </a:lnTo>
                <a:lnTo>
                  <a:pt x="0" y="1026"/>
                </a:lnTo>
                <a:lnTo>
                  <a:pt x="303" y="1340"/>
                </a:lnTo>
                <a:lnTo>
                  <a:pt x="670" y="1340"/>
                </a:lnTo>
                <a:lnTo>
                  <a:pt x="1036" y="1340"/>
                </a:lnTo>
                <a:lnTo>
                  <a:pt x="1329" y="1026"/>
                </a:lnTo>
                <a:lnTo>
                  <a:pt x="132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4" name="bg object 2664"/>
          <p:cNvSpPr/>
          <p:nvPr/>
        </p:nvSpPr>
        <p:spPr>
          <a:xfrm>
            <a:off x="697811" y="10516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35" y="691"/>
                </a:lnTo>
                <a:lnTo>
                  <a:pt x="523" y="691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5" name="bg object 2665"/>
          <p:cNvSpPr/>
          <p:nvPr/>
        </p:nvSpPr>
        <p:spPr>
          <a:xfrm>
            <a:off x="906716" y="10631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6" name="bg object 2666"/>
          <p:cNvSpPr/>
          <p:nvPr/>
        </p:nvSpPr>
        <p:spPr>
          <a:xfrm>
            <a:off x="1012659" y="106909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7" name="bg object 2667"/>
          <p:cNvSpPr/>
          <p:nvPr/>
        </p:nvSpPr>
        <p:spPr>
          <a:xfrm>
            <a:off x="1110290" y="1074174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8" name="bg object 2668"/>
          <p:cNvSpPr/>
          <p:nvPr/>
        </p:nvSpPr>
        <p:spPr>
          <a:xfrm>
            <a:off x="1215910" y="1080059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9" name="bg object 2669"/>
          <p:cNvSpPr/>
          <p:nvPr/>
        </p:nvSpPr>
        <p:spPr>
          <a:xfrm>
            <a:off x="1325182" y="1086310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0" name="bg object 2670"/>
          <p:cNvSpPr/>
          <p:nvPr/>
        </p:nvSpPr>
        <p:spPr>
          <a:xfrm>
            <a:off x="1405169" y="1089632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4" h="55245">
                <a:moveTo>
                  <a:pt x="27622" y="0"/>
                </a:moveTo>
                <a:lnTo>
                  <a:pt x="16870" y="2168"/>
                </a:lnTo>
                <a:lnTo>
                  <a:pt x="8090" y="8083"/>
                </a:lnTo>
                <a:lnTo>
                  <a:pt x="2170" y="16856"/>
                </a:lnTo>
                <a:lnTo>
                  <a:pt x="0" y="27601"/>
                </a:lnTo>
                <a:lnTo>
                  <a:pt x="2170" y="38365"/>
                </a:lnTo>
                <a:lnTo>
                  <a:pt x="8090" y="47151"/>
                </a:lnTo>
                <a:lnTo>
                  <a:pt x="16870" y="53073"/>
                </a:lnTo>
                <a:lnTo>
                  <a:pt x="27622" y="55244"/>
                </a:lnTo>
                <a:lnTo>
                  <a:pt x="38374" y="53073"/>
                </a:lnTo>
                <a:lnTo>
                  <a:pt x="47154" y="47151"/>
                </a:lnTo>
                <a:lnTo>
                  <a:pt x="53073" y="38365"/>
                </a:lnTo>
                <a:lnTo>
                  <a:pt x="55244" y="27601"/>
                </a:lnTo>
                <a:lnTo>
                  <a:pt x="53073" y="16856"/>
                </a:lnTo>
                <a:lnTo>
                  <a:pt x="47154" y="8083"/>
                </a:lnTo>
                <a:lnTo>
                  <a:pt x="38374" y="2168"/>
                </a:lnTo>
                <a:lnTo>
                  <a:pt x="27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1" name="bg object 2671"/>
          <p:cNvSpPr/>
          <p:nvPr/>
        </p:nvSpPr>
        <p:spPr>
          <a:xfrm>
            <a:off x="1512119" y="1095647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22" y="0"/>
                </a:moveTo>
                <a:lnTo>
                  <a:pt x="15650" y="2015"/>
                </a:lnTo>
                <a:lnTo>
                  <a:pt x="7506" y="7512"/>
                </a:lnTo>
                <a:lnTo>
                  <a:pt x="2014" y="15664"/>
                </a:lnTo>
                <a:lnTo>
                  <a:pt x="0" y="25643"/>
                </a:lnTo>
                <a:lnTo>
                  <a:pt x="2014" y="35611"/>
                </a:lnTo>
                <a:lnTo>
                  <a:pt x="7506" y="43748"/>
                </a:lnTo>
                <a:lnTo>
                  <a:pt x="15650" y="49233"/>
                </a:lnTo>
                <a:lnTo>
                  <a:pt x="25622" y="51244"/>
                </a:lnTo>
                <a:lnTo>
                  <a:pt x="35593" y="49233"/>
                </a:lnTo>
                <a:lnTo>
                  <a:pt x="43738" y="43748"/>
                </a:lnTo>
                <a:lnTo>
                  <a:pt x="49230" y="35611"/>
                </a:lnTo>
                <a:lnTo>
                  <a:pt x="51244" y="25643"/>
                </a:lnTo>
                <a:lnTo>
                  <a:pt x="49230" y="15664"/>
                </a:lnTo>
                <a:lnTo>
                  <a:pt x="43738" y="7512"/>
                </a:lnTo>
                <a:lnTo>
                  <a:pt x="35593" y="2015"/>
                </a:lnTo>
                <a:lnTo>
                  <a:pt x="25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2" name="bg object 2672"/>
          <p:cNvSpPr/>
          <p:nvPr/>
        </p:nvSpPr>
        <p:spPr>
          <a:xfrm>
            <a:off x="1627723" y="1102531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3" name="bg object 2673"/>
          <p:cNvSpPr/>
          <p:nvPr/>
        </p:nvSpPr>
        <p:spPr>
          <a:xfrm>
            <a:off x="1739318" y="110901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4" name="bg object 2674"/>
          <p:cNvSpPr/>
          <p:nvPr/>
        </p:nvSpPr>
        <p:spPr>
          <a:xfrm>
            <a:off x="1834632" y="1113865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5" name="bg object 2675"/>
          <p:cNvSpPr/>
          <p:nvPr/>
        </p:nvSpPr>
        <p:spPr>
          <a:xfrm>
            <a:off x="1943912" y="112011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5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61"/>
                </a:lnTo>
                <a:lnTo>
                  <a:pt x="6104" y="27266"/>
                </a:lnTo>
                <a:lnTo>
                  <a:pt x="13612" y="27266"/>
                </a:lnTo>
                <a:lnTo>
                  <a:pt x="21151" y="27266"/>
                </a:lnTo>
                <a:lnTo>
                  <a:pt x="27255" y="21161"/>
                </a:lnTo>
                <a:lnTo>
                  <a:pt x="27255" y="6104"/>
                </a:lnTo>
                <a:lnTo>
                  <a:pt x="21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6" name="bg object 2676"/>
          <p:cNvSpPr/>
          <p:nvPr/>
        </p:nvSpPr>
        <p:spPr>
          <a:xfrm>
            <a:off x="2055843" y="112663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7" name="bg object 2677"/>
          <p:cNvSpPr/>
          <p:nvPr/>
        </p:nvSpPr>
        <p:spPr>
          <a:xfrm>
            <a:off x="9944" y="102722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91"/>
                </a:lnTo>
                <a:lnTo>
                  <a:pt x="335" y="691"/>
                </a:lnTo>
                <a:lnTo>
                  <a:pt x="513" y="691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8" name="bg object 2678"/>
          <p:cNvSpPr/>
          <p:nvPr/>
        </p:nvSpPr>
        <p:spPr>
          <a:xfrm>
            <a:off x="322802" y="1044481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9" name="bg object 2679"/>
          <p:cNvSpPr/>
          <p:nvPr/>
        </p:nvSpPr>
        <p:spPr>
          <a:xfrm>
            <a:off x="423414" y="1049865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84" y="0"/>
                </a:lnTo>
                <a:lnTo>
                  <a:pt x="0" y="2973"/>
                </a:lnTo>
                <a:lnTo>
                  <a:pt x="0" y="10324"/>
                </a:lnTo>
                <a:lnTo>
                  <a:pt x="2984" y="13298"/>
                </a:lnTo>
                <a:lnTo>
                  <a:pt x="6659" y="13298"/>
                </a:lnTo>
                <a:lnTo>
                  <a:pt x="10334" y="13298"/>
                </a:lnTo>
                <a:lnTo>
                  <a:pt x="13318" y="10324"/>
                </a:lnTo>
                <a:lnTo>
                  <a:pt x="1331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0" name="bg object 2680"/>
          <p:cNvSpPr/>
          <p:nvPr/>
        </p:nvSpPr>
        <p:spPr>
          <a:xfrm>
            <a:off x="527704" y="1055615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1" name="bg object 2681"/>
          <p:cNvSpPr/>
          <p:nvPr/>
        </p:nvSpPr>
        <p:spPr>
          <a:xfrm>
            <a:off x="638645" y="1062032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2" name="bg object 2682"/>
          <p:cNvSpPr/>
          <p:nvPr/>
        </p:nvSpPr>
        <p:spPr>
          <a:xfrm>
            <a:off x="744586" y="106795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3" name="bg object 2683"/>
          <p:cNvSpPr/>
          <p:nvPr/>
        </p:nvSpPr>
        <p:spPr>
          <a:xfrm>
            <a:off x="845872" y="107340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209" y="0"/>
                </a:moveTo>
                <a:lnTo>
                  <a:pt x="1800" y="0"/>
                </a:lnTo>
                <a:lnTo>
                  <a:pt x="0" y="1780"/>
                </a:lnTo>
                <a:lnTo>
                  <a:pt x="0" y="6198"/>
                </a:lnTo>
                <a:lnTo>
                  <a:pt x="1800" y="7978"/>
                </a:lnTo>
                <a:lnTo>
                  <a:pt x="3999" y="7978"/>
                </a:lnTo>
                <a:lnTo>
                  <a:pt x="6209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2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4" name="bg object 2684"/>
          <p:cNvSpPr/>
          <p:nvPr/>
        </p:nvSpPr>
        <p:spPr>
          <a:xfrm>
            <a:off x="1056439" y="108510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5" name="bg object 2685"/>
          <p:cNvSpPr/>
          <p:nvPr/>
        </p:nvSpPr>
        <p:spPr>
          <a:xfrm>
            <a:off x="1162059" y="1090987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6" name="bg object 2686"/>
          <p:cNvSpPr/>
          <p:nvPr/>
        </p:nvSpPr>
        <p:spPr>
          <a:xfrm>
            <a:off x="1263679" y="109647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7" name="bg object 2687"/>
          <p:cNvSpPr/>
          <p:nvPr/>
        </p:nvSpPr>
        <p:spPr>
          <a:xfrm>
            <a:off x="1351329" y="1100559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24" y="1828"/>
                </a:lnTo>
                <a:lnTo>
                  <a:pt x="6821" y="6817"/>
                </a:lnTo>
                <a:lnTo>
                  <a:pt x="1830" y="14219"/>
                </a:lnTo>
                <a:lnTo>
                  <a:pt x="0" y="23287"/>
                </a:lnTo>
                <a:lnTo>
                  <a:pt x="1830" y="32350"/>
                </a:lnTo>
                <a:lnTo>
                  <a:pt x="6821" y="39752"/>
                </a:lnTo>
                <a:lnTo>
                  <a:pt x="14224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8" name="bg object 2688"/>
          <p:cNvSpPr/>
          <p:nvPr/>
        </p:nvSpPr>
        <p:spPr>
          <a:xfrm>
            <a:off x="1456938" y="1106444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6"/>
                </a:lnTo>
                <a:lnTo>
                  <a:pt x="6629" y="6622"/>
                </a:lnTo>
                <a:lnTo>
                  <a:pt x="1778" y="13817"/>
                </a:lnTo>
                <a:lnTo>
                  <a:pt x="0" y="22638"/>
                </a:lnTo>
                <a:lnTo>
                  <a:pt x="1778" y="31434"/>
                </a:lnTo>
                <a:lnTo>
                  <a:pt x="6629" y="38616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6"/>
                </a:lnTo>
                <a:lnTo>
                  <a:pt x="43476" y="31434"/>
                </a:lnTo>
                <a:lnTo>
                  <a:pt x="45255" y="22638"/>
                </a:lnTo>
                <a:lnTo>
                  <a:pt x="43476" y="13817"/>
                </a:lnTo>
                <a:lnTo>
                  <a:pt x="38625" y="6622"/>
                </a:lnTo>
                <a:lnTo>
                  <a:pt x="31433" y="1776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9" name="bg object 2689"/>
          <p:cNvSpPr/>
          <p:nvPr/>
        </p:nvSpPr>
        <p:spPr>
          <a:xfrm>
            <a:off x="1574537" y="111352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71" y="0"/>
                </a:lnTo>
                <a:lnTo>
                  <a:pt x="0" y="4471"/>
                </a:lnTo>
                <a:lnTo>
                  <a:pt x="0" y="15486"/>
                </a:lnTo>
                <a:lnTo>
                  <a:pt x="447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0" name="bg object 2690"/>
          <p:cNvSpPr/>
          <p:nvPr/>
        </p:nvSpPr>
        <p:spPr>
          <a:xfrm>
            <a:off x="1681819" y="111957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13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1" name="bg object 2691"/>
          <p:cNvSpPr/>
          <p:nvPr/>
        </p:nvSpPr>
        <p:spPr>
          <a:xfrm>
            <a:off x="1769121" y="1123629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287" y="0"/>
                </a:moveTo>
                <a:lnTo>
                  <a:pt x="15447" y="1988"/>
                </a:lnTo>
                <a:lnTo>
                  <a:pt x="7409" y="7410"/>
                </a:lnTo>
                <a:lnTo>
                  <a:pt x="1988" y="15452"/>
                </a:lnTo>
                <a:lnTo>
                  <a:pt x="0" y="25297"/>
                </a:lnTo>
                <a:lnTo>
                  <a:pt x="1988" y="35137"/>
                </a:lnTo>
                <a:lnTo>
                  <a:pt x="7409" y="43175"/>
                </a:lnTo>
                <a:lnTo>
                  <a:pt x="15447" y="48596"/>
                </a:lnTo>
                <a:lnTo>
                  <a:pt x="25287" y="50584"/>
                </a:lnTo>
                <a:lnTo>
                  <a:pt x="35126" y="48596"/>
                </a:lnTo>
                <a:lnTo>
                  <a:pt x="43164" y="43175"/>
                </a:lnTo>
                <a:lnTo>
                  <a:pt x="48586" y="35137"/>
                </a:lnTo>
                <a:lnTo>
                  <a:pt x="50574" y="25297"/>
                </a:lnTo>
                <a:lnTo>
                  <a:pt x="48586" y="15452"/>
                </a:lnTo>
                <a:lnTo>
                  <a:pt x="43164" y="7410"/>
                </a:lnTo>
                <a:lnTo>
                  <a:pt x="35126" y="198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2" name="bg object 2692"/>
          <p:cNvSpPr/>
          <p:nvPr/>
        </p:nvSpPr>
        <p:spPr>
          <a:xfrm>
            <a:off x="1885634" y="11301775"/>
            <a:ext cx="27940" cy="6985"/>
          </a:xfrm>
          <a:custGeom>
            <a:avLst/>
            <a:gdLst/>
            <a:ahLst/>
            <a:cxnLst/>
            <a:rect l="l" t="t" r="r" b="b"/>
            <a:pathLst>
              <a:path w="27939" h="6984">
                <a:moveTo>
                  <a:pt x="13730" y="0"/>
                </a:moveTo>
                <a:lnTo>
                  <a:pt x="6735" y="1411"/>
                </a:lnTo>
                <a:lnTo>
                  <a:pt x="1024" y="5261"/>
                </a:lnTo>
                <a:lnTo>
                  <a:pt x="0" y="6780"/>
                </a:lnTo>
                <a:lnTo>
                  <a:pt x="27461" y="6780"/>
                </a:lnTo>
                <a:lnTo>
                  <a:pt x="26437" y="5261"/>
                </a:lnTo>
                <a:lnTo>
                  <a:pt x="20725" y="1411"/>
                </a:lnTo>
                <a:lnTo>
                  <a:pt x="137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3" name="bg object 2693"/>
          <p:cNvSpPr/>
          <p:nvPr/>
        </p:nvSpPr>
        <p:spPr>
          <a:xfrm>
            <a:off x="266281" y="105514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282"/>
                </a:lnTo>
                <a:lnTo>
                  <a:pt x="0" y="1036"/>
                </a:lnTo>
                <a:lnTo>
                  <a:pt x="303" y="1319"/>
                </a:lnTo>
                <a:lnTo>
                  <a:pt x="670" y="1319"/>
                </a:lnTo>
                <a:lnTo>
                  <a:pt x="1036" y="1319"/>
                </a:lnTo>
                <a:lnTo>
                  <a:pt x="1340" y="1036"/>
                </a:lnTo>
                <a:lnTo>
                  <a:pt x="134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4" name="bg object 2694"/>
          <p:cNvSpPr/>
          <p:nvPr/>
        </p:nvSpPr>
        <p:spPr>
          <a:xfrm>
            <a:off x="369901" y="1060827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5" name="bg object 2695"/>
          <p:cNvSpPr/>
          <p:nvPr/>
        </p:nvSpPr>
        <p:spPr>
          <a:xfrm>
            <a:off x="469865" y="10661460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6" name="bg object 2696"/>
          <p:cNvSpPr/>
          <p:nvPr/>
        </p:nvSpPr>
        <p:spPr>
          <a:xfrm>
            <a:off x="580804" y="107256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7" name="bg object 2697"/>
          <p:cNvSpPr/>
          <p:nvPr/>
        </p:nvSpPr>
        <p:spPr>
          <a:xfrm>
            <a:off x="685755" y="107837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8" name="bg object 2698"/>
          <p:cNvSpPr/>
          <p:nvPr/>
        </p:nvSpPr>
        <p:spPr>
          <a:xfrm>
            <a:off x="774063" y="1082532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70" y="0"/>
                </a:moveTo>
                <a:lnTo>
                  <a:pt x="7895" y="0"/>
                </a:lnTo>
                <a:lnTo>
                  <a:pt x="0" y="7884"/>
                </a:lnTo>
                <a:lnTo>
                  <a:pt x="0" y="27391"/>
                </a:lnTo>
                <a:lnTo>
                  <a:pt x="7895" y="35276"/>
                </a:lnTo>
                <a:lnTo>
                  <a:pt x="17632" y="35276"/>
                </a:lnTo>
                <a:lnTo>
                  <a:pt x="27370" y="35276"/>
                </a:lnTo>
                <a:lnTo>
                  <a:pt x="35265" y="27391"/>
                </a:lnTo>
                <a:lnTo>
                  <a:pt x="35265" y="7884"/>
                </a:lnTo>
                <a:lnTo>
                  <a:pt x="273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9" name="bg object 2699"/>
          <p:cNvSpPr/>
          <p:nvPr/>
        </p:nvSpPr>
        <p:spPr>
          <a:xfrm>
            <a:off x="878007" y="1088251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38" y="0"/>
                </a:moveTo>
                <a:lnTo>
                  <a:pt x="11383" y="1461"/>
                </a:lnTo>
                <a:lnTo>
                  <a:pt x="5459" y="5448"/>
                </a:lnTo>
                <a:lnTo>
                  <a:pt x="1464" y="11365"/>
                </a:lnTo>
                <a:lnTo>
                  <a:pt x="0" y="18617"/>
                </a:lnTo>
                <a:lnTo>
                  <a:pt x="1464" y="25874"/>
                </a:lnTo>
                <a:lnTo>
                  <a:pt x="5459" y="31794"/>
                </a:lnTo>
                <a:lnTo>
                  <a:pt x="11383" y="35783"/>
                </a:lnTo>
                <a:lnTo>
                  <a:pt x="18638" y="37244"/>
                </a:lnTo>
                <a:lnTo>
                  <a:pt x="25892" y="35783"/>
                </a:lnTo>
                <a:lnTo>
                  <a:pt x="31817" y="31794"/>
                </a:lnTo>
                <a:lnTo>
                  <a:pt x="35811" y="25874"/>
                </a:lnTo>
                <a:lnTo>
                  <a:pt x="37276" y="18617"/>
                </a:lnTo>
                <a:lnTo>
                  <a:pt x="35811" y="11365"/>
                </a:lnTo>
                <a:lnTo>
                  <a:pt x="31817" y="5448"/>
                </a:lnTo>
                <a:lnTo>
                  <a:pt x="25892" y="1461"/>
                </a:lnTo>
                <a:lnTo>
                  <a:pt x="18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0" name="bg object 2700"/>
          <p:cNvSpPr/>
          <p:nvPr/>
        </p:nvSpPr>
        <p:spPr>
          <a:xfrm>
            <a:off x="978310" y="1093601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9"/>
                </a:lnTo>
                <a:lnTo>
                  <a:pt x="6817" y="39772"/>
                </a:lnTo>
                <a:lnTo>
                  <a:pt x="14219" y="44772"/>
                </a:lnTo>
                <a:lnTo>
                  <a:pt x="23287" y="46605"/>
                </a:lnTo>
                <a:lnTo>
                  <a:pt x="32350" y="44772"/>
                </a:lnTo>
                <a:lnTo>
                  <a:pt x="39752" y="39772"/>
                </a:lnTo>
                <a:lnTo>
                  <a:pt x="44744" y="32359"/>
                </a:lnTo>
                <a:lnTo>
                  <a:pt x="46574" y="23287"/>
                </a:lnTo>
                <a:lnTo>
                  <a:pt x="44744" y="14219"/>
                </a:lnTo>
                <a:lnTo>
                  <a:pt x="39752" y="6817"/>
                </a:lnTo>
                <a:lnTo>
                  <a:pt x="32350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1" name="bg object 2701"/>
          <p:cNvSpPr/>
          <p:nvPr/>
        </p:nvSpPr>
        <p:spPr>
          <a:xfrm>
            <a:off x="1083592" y="10994518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52" y="0"/>
                </a:moveTo>
                <a:lnTo>
                  <a:pt x="14016" y="1806"/>
                </a:lnTo>
                <a:lnTo>
                  <a:pt x="6720" y="6731"/>
                </a:lnTo>
                <a:lnTo>
                  <a:pt x="1803" y="14034"/>
                </a:lnTo>
                <a:lnTo>
                  <a:pt x="0" y="22973"/>
                </a:lnTo>
                <a:lnTo>
                  <a:pt x="1803" y="31902"/>
                </a:lnTo>
                <a:lnTo>
                  <a:pt x="6720" y="39195"/>
                </a:lnTo>
                <a:lnTo>
                  <a:pt x="14016" y="44111"/>
                </a:lnTo>
                <a:lnTo>
                  <a:pt x="22952" y="45914"/>
                </a:lnTo>
                <a:lnTo>
                  <a:pt x="31889" y="44111"/>
                </a:lnTo>
                <a:lnTo>
                  <a:pt x="39188" y="39195"/>
                </a:lnTo>
                <a:lnTo>
                  <a:pt x="44110" y="31902"/>
                </a:lnTo>
                <a:lnTo>
                  <a:pt x="45914" y="22973"/>
                </a:lnTo>
                <a:lnTo>
                  <a:pt x="44110" y="14034"/>
                </a:lnTo>
                <a:lnTo>
                  <a:pt x="39188" y="6731"/>
                </a:lnTo>
                <a:lnTo>
                  <a:pt x="31889" y="1806"/>
                </a:lnTo>
                <a:lnTo>
                  <a:pt x="2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2" name="bg object 2702"/>
          <p:cNvSpPr/>
          <p:nvPr/>
        </p:nvSpPr>
        <p:spPr>
          <a:xfrm>
            <a:off x="1196185" y="1106033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3" name="bg object 2703"/>
          <p:cNvSpPr/>
          <p:nvPr/>
        </p:nvSpPr>
        <p:spPr>
          <a:xfrm>
            <a:off x="1292487" y="1110986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3"/>
                </a:lnTo>
                <a:lnTo>
                  <a:pt x="7015" y="7022"/>
                </a:lnTo>
                <a:lnTo>
                  <a:pt x="1882" y="14643"/>
                </a:lnTo>
                <a:lnTo>
                  <a:pt x="0" y="23978"/>
                </a:lnTo>
                <a:lnTo>
                  <a:pt x="1882" y="33308"/>
                </a:lnTo>
                <a:lnTo>
                  <a:pt x="7015" y="40918"/>
                </a:lnTo>
                <a:lnTo>
                  <a:pt x="14630" y="46046"/>
                </a:lnTo>
                <a:lnTo>
                  <a:pt x="23957" y="47925"/>
                </a:lnTo>
                <a:lnTo>
                  <a:pt x="33284" y="46046"/>
                </a:lnTo>
                <a:lnTo>
                  <a:pt x="40899" y="40918"/>
                </a:lnTo>
                <a:lnTo>
                  <a:pt x="46032" y="33308"/>
                </a:lnTo>
                <a:lnTo>
                  <a:pt x="47914" y="23978"/>
                </a:lnTo>
                <a:lnTo>
                  <a:pt x="46032" y="14643"/>
                </a:lnTo>
                <a:lnTo>
                  <a:pt x="40899" y="7022"/>
                </a:lnTo>
                <a:lnTo>
                  <a:pt x="33284" y="1883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4" name="bg object 2704"/>
          <p:cNvSpPr/>
          <p:nvPr/>
        </p:nvSpPr>
        <p:spPr>
          <a:xfrm>
            <a:off x="1394105" y="11164731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87" y="0"/>
                </a:moveTo>
                <a:lnTo>
                  <a:pt x="16666" y="2142"/>
                </a:lnTo>
                <a:lnTo>
                  <a:pt x="7993" y="7986"/>
                </a:lnTo>
                <a:lnTo>
                  <a:pt x="2144" y="16653"/>
                </a:lnTo>
                <a:lnTo>
                  <a:pt x="0" y="27266"/>
                </a:lnTo>
                <a:lnTo>
                  <a:pt x="2144" y="37896"/>
                </a:lnTo>
                <a:lnTo>
                  <a:pt x="7993" y="46573"/>
                </a:lnTo>
                <a:lnTo>
                  <a:pt x="16666" y="52420"/>
                </a:lnTo>
                <a:lnTo>
                  <a:pt x="27287" y="54563"/>
                </a:lnTo>
                <a:lnTo>
                  <a:pt x="37907" y="52420"/>
                </a:lnTo>
                <a:lnTo>
                  <a:pt x="46581" y="46573"/>
                </a:lnTo>
                <a:lnTo>
                  <a:pt x="52429" y="37896"/>
                </a:lnTo>
                <a:lnTo>
                  <a:pt x="54574" y="27266"/>
                </a:lnTo>
                <a:lnTo>
                  <a:pt x="52429" y="16653"/>
                </a:lnTo>
                <a:lnTo>
                  <a:pt x="46581" y="7986"/>
                </a:lnTo>
                <a:lnTo>
                  <a:pt x="37907" y="2142"/>
                </a:lnTo>
                <a:lnTo>
                  <a:pt x="27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5" name="bg object 2705"/>
          <p:cNvSpPr/>
          <p:nvPr/>
        </p:nvSpPr>
        <p:spPr>
          <a:xfrm>
            <a:off x="1507379" y="1123122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9"/>
                </a:lnTo>
                <a:lnTo>
                  <a:pt x="5554" y="5552"/>
                </a:lnTo>
                <a:lnTo>
                  <a:pt x="1490" y="11582"/>
                </a:lnTo>
                <a:lnTo>
                  <a:pt x="0" y="18973"/>
                </a:lnTo>
                <a:lnTo>
                  <a:pt x="1490" y="26344"/>
                </a:lnTo>
                <a:lnTo>
                  <a:pt x="5554" y="32373"/>
                </a:lnTo>
                <a:lnTo>
                  <a:pt x="11582" y="36442"/>
                </a:lnTo>
                <a:lnTo>
                  <a:pt x="18962" y="37936"/>
                </a:lnTo>
                <a:lnTo>
                  <a:pt x="26343" y="36442"/>
                </a:lnTo>
                <a:lnTo>
                  <a:pt x="32370" y="32373"/>
                </a:lnTo>
                <a:lnTo>
                  <a:pt x="36435" y="26344"/>
                </a:lnTo>
                <a:lnTo>
                  <a:pt x="37925" y="18973"/>
                </a:lnTo>
                <a:lnTo>
                  <a:pt x="36435" y="11582"/>
                </a:lnTo>
                <a:lnTo>
                  <a:pt x="32370" y="5552"/>
                </a:lnTo>
                <a:lnTo>
                  <a:pt x="26343" y="1489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6" name="bg object 2706"/>
          <p:cNvSpPr/>
          <p:nvPr/>
        </p:nvSpPr>
        <p:spPr>
          <a:xfrm>
            <a:off x="1616643" y="11293733"/>
            <a:ext cx="29845" cy="15240"/>
          </a:xfrm>
          <a:custGeom>
            <a:avLst/>
            <a:gdLst/>
            <a:ahLst/>
            <a:cxnLst/>
            <a:rect l="l" t="t" r="r" b="b"/>
            <a:pathLst>
              <a:path w="29844" h="15240">
                <a:moveTo>
                  <a:pt x="22721" y="0"/>
                </a:moveTo>
                <a:lnTo>
                  <a:pt x="6575" y="0"/>
                </a:lnTo>
                <a:lnTo>
                  <a:pt x="0" y="6544"/>
                </a:lnTo>
                <a:lnTo>
                  <a:pt x="0" y="14822"/>
                </a:lnTo>
                <a:lnTo>
                  <a:pt x="29297" y="14822"/>
                </a:lnTo>
                <a:lnTo>
                  <a:pt x="29297" y="6544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7" name="bg object 2707"/>
          <p:cNvSpPr/>
          <p:nvPr/>
        </p:nvSpPr>
        <p:spPr>
          <a:xfrm>
            <a:off x="102499" y="105975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8" name="bg object 2708"/>
          <p:cNvSpPr/>
          <p:nvPr/>
        </p:nvSpPr>
        <p:spPr>
          <a:xfrm>
            <a:off x="207447" y="1065569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9" name="bg object 2709"/>
          <p:cNvSpPr/>
          <p:nvPr/>
        </p:nvSpPr>
        <p:spPr>
          <a:xfrm>
            <a:off x="309402" y="107108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0" name="bg object 2710"/>
          <p:cNvSpPr/>
          <p:nvPr/>
        </p:nvSpPr>
        <p:spPr>
          <a:xfrm>
            <a:off x="521958" y="10829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1" name="bg object 2711"/>
          <p:cNvSpPr/>
          <p:nvPr/>
        </p:nvSpPr>
        <p:spPr>
          <a:xfrm>
            <a:off x="621589" y="1088276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26"/>
                </a:lnTo>
                <a:lnTo>
                  <a:pt x="312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2" name="bg object 2712"/>
          <p:cNvSpPr/>
          <p:nvPr/>
        </p:nvSpPr>
        <p:spPr>
          <a:xfrm>
            <a:off x="709566" y="1092395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4"/>
                </a:lnTo>
                <a:lnTo>
                  <a:pt x="7015" y="7022"/>
                </a:lnTo>
                <a:lnTo>
                  <a:pt x="1882" y="14634"/>
                </a:lnTo>
                <a:lnTo>
                  <a:pt x="0" y="23946"/>
                </a:lnTo>
                <a:lnTo>
                  <a:pt x="1882" y="33281"/>
                </a:lnTo>
                <a:lnTo>
                  <a:pt x="7015" y="40903"/>
                </a:lnTo>
                <a:lnTo>
                  <a:pt x="14630" y="46041"/>
                </a:lnTo>
                <a:lnTo>
                  <a:pt x="23957" y="47925"/>
                </a:lnTo>
                <a:lnTo>
                  <a:pt x="33284" y="46041"/>
                </a:lnTo>
                <a:lnTo>
                  <a:pt x="40899" y="40903"/>
                </a:lnTo>
                <a:lnTo>
                  <a:pt x="46032" y="33281"/>
                </a:lnTo>
                <a:lnTo>
                  <a:pt x="47914" y="23946"/>
                </a:lnTo>
                <a:lnTo>
                  <a:pt x="46032" y="14634"/>
                </a:lnTo>
                <a:lnTo>
                  <a:pt x="40899" y="7022"/>
                </a:lnTo>
                <a:lnTo>
                  <a:pt x="33284" y="1884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3" name="bg object 2713"/>
          <p:cNvSpPr/>
          <p:nvPr/>
        </p:nvSpPr>
        <p:spPr>
          <a:xfrm>
            <a:off x="823163" y="1099078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14" name="bg object 27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9150" y="11029978"/>
            <a:ext cx="68542" cy="68552"/>
          </a:xfrm>
          <a:prstGeom prst="rect">
            <a:avLst/>
          </a:prstGeom>
        </p:spPr>
      </p:pic>
      <p:pic>
        <p:nvPicPr>
          <p:cNvPr id="2715" name="bg object 27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2771" y="11086825"/>
            <a:ext cx="71202" cy="71212"/>
          </a:xfrm>
          <a:prstGeom prst="rect">
            <a:avLst/>
          </a:prstGeom>
        </p:spPr>
      </p:pic>
      <p:sp>
        <p:nvSpPr>
          <p:cNvPr id="2716" name="bg object 2716"/>
          <p:cNvSpPr/>
          <p:nvPr/>
        </p:nvSpPr>
        <p:spPr>
          <a:xfrm>
            <a:off x="1135351" y="1116263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7" name="bg object 2717"/>
          <p:cNvSpPr/>
          <p:nvPr/>
        </p:nvSpPr>
        <p:spPr>
          <a:xfrm>
            <a:off x="1238971" y="112194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97" y="0"/>
                </a:moveTo>
                <a:lnTo>
                  <a:pt x="11785" y="1516"/>
                </a:lnTo>
                <a:lnTo>
                  <a:pt x="5651" y="5654"/>
                </a:lnTo>
                <a:lnTo>
                  <a:pt x="1516" y="11794"/>
                </a:lnTo>
                <a:lnTo>
                  <a:pt x="0" y="19318"/>
                </a:lnTo>
                <a:lnTo>
                  <a:pt x="1516" y="26818"/>
                </a:lnTo>
                <a:lnTo>
                  <a:pt x="5651" y="32946"/>
                </a:lnTo>
                <a:lnTo>
                  <a:pt x="11785" y="37079"/>
                </a:lnTo>
                <a:lnTo>
                  <a:pt x="19297" y="38595"/>
                </a:lnTo>
                <a:lnTo>
                  <a:pt x="26810" y="37079"/>
                </a:lnTo>
                <a:lnTo>
                  <a:pt x="32944" y="32946"/>
                </a:lnTo>
                <a:lnTo>
                  <a:pt x="37079" y="26818"/>
                </a:lnTo>
                <a:lnTo>
                  <a:pt x="38595" y="19318"/>
                </a:lnTo>
                <a:lnTo>
                  <a:pt x="37079" y="11794"/>
                </a:lnTo>
                <a:lnTo>
                  <a:pt x="32944" y="5654"/>
                </a:lnTo>
                <a:lnTo>
                  <a:pt x="26810" y="1516"/>
                </a:lnTo>
                <a:lnTo>
                  <a:pt x="192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8" name="bg object 2718"/>
          <p:cNvSpPr/>
          <p:nvPr/>
        </p:nvSpPr>
        <p:spPr>
          <a:xfrm>
            <a:off x="1344916" y="11278641"/>
            <a:ext cx="36830" cy="30480"/>
          </a:xfrm>
          <a:custGeom>
            <a:avLst/>
            <a:gdLst/>
            <a:ahLst/>
            <a:cxnLst/>
            <a:rect l="l" t="t" r="r" b="b"/>
            <a:pathLst>
              <a:path w="36830" h="30479">
                <a:moveTo>
                  <a:pt x="18303" y="0"/>
                </a:moveTo>
                <a:lnTo>
                  <a:pt x="11180" y="1440"/>
                </a:lnTo>
                <a:lnTo>
                  <a:pt x="5362" y="5367"/>
                </a:lnTo>
                <a:lnTo>
                  <a:pt x="1438" y="11189"/>
                </a:lnTo>
                <a:lnTo>
                  <a:pt x="0" y="18313"/>
                </a:lnTo>
                <a:lnTo>
                  <a:pt x="1438" y="25442"/>
                </a:lnTo>
                <a:lnTo>
                  <a:pt x="4453" y="29915"/>
                </a:lnTo>
                <a:lnTo>
                  <a:pt x="32152" y="29915"/>
                </a:lnTo>
                <a:lnTo>
                  <a:pt x="35167" y="25442"/>
                </a:lnTo>
                <a:lnTo>
                  <a:pt x="36606" y="18313"/>
                </a:lnTo>
                <a:lnTo>
                  <a:pt x="35167" y="11189"/>
                </a:lnTo>
                <a:lnTo>
                  <a:pt x="31243" y="5367"/>
                </a:lnTo>
                <a:lnTo>
                  <a:pt x="25425" y="1440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9" name="bg object 2719"/>
          <p:cNvSpPr/>
          <p:nvPr/>
        </p:nvSpPr>
        <p:spPr>
          <a:xfrm>
            <a:off x="30010" y="1068819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6973"/>
                </a:lnTo>
                <a:lnTo>
                  <a:pt x="0" y="24250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50"/>
                </a:lnTo>
                <a:lnTo>
                  <a:pt x="31287" y="6973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0" name="bg object 2720"/>
          <p:cNvSpPr/>
          <p:nvPr/>
        </p:nvSpPr>
        <p:spPr>
          <a:xfrm>
            <a:off x="134960" y="1074635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7005"/>
                </a:lnTo>
                <a:lnTo>
                  <a:pt x="0" y="24281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81"/>
                </a:lnTo>
                <a:lnTo>
                  <a:pt x="31287" y="7005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1" name="bg object 2721"/>
          <p:cNvSpPr/>
          <p:nvPr/>
        </p:nvSpPr>
        <p:spPr>
          <a:xfrm>
            <a:off x="253560" y="1081815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890" y="0"/>
                </a:lnTo>
                <a:lnTo>
                  <a:pt x="0" y="910"/>
                </a:lnTo>
                <a:lnTo>
                  <a:pt x="0" y="3099"/>
                </a:lnTo>
                <a:lnTo>
                  <a:pt x="890" y="4010"/>
                </a:lnTo>
                <a:lnTo>
                  <a:pt x="1989" y="4010"/>
                </a:lnTo>
                <a:lnTo>
                  <a:pt x="3099" y="4010"/>
                </a:lnTo>
                <a:lnTo>
                  <a:pt x="3989" y="3099"/>
                </a:lnTo>
                <a:lnTo>
                  <a:pt x="398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2" name="bg object 2722"/>
          <p:cNvSpPr/>
          <p:nvPr/>
        </p:nvSpPr>
        <p:spPr>
          <a:xfrm>
            <a:off x="358502" y="10876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3" name="bg object 2723"/>
          <p:cNvSpPr/>
          <p:nvPr/>
        </p:nvSpPr>
        <p:spPr>
          <a:xfrm>
            <a:off x="463127" y="1093419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4" name="bg object 2724"/>
          <p:cNvSpPr/>
          <p:nvPr/>
        </p:nvSpPr>
        <p:spPr>
          <a:xfrm>
            <a:off x="555090" y="1097939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5" name="bg object 2725"/>
          <p:cNvSpPr/>
          <p:nvPr/>
        </p:nvSpPr>
        <p:spPr>
          <a:xfrm>
            <a:off x="652386" y="1102991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2962" y="0"/>
                </a:moveTo>
                <a:lnTo>
                  <a:pt x="14025" y="1803"/>
                </a:lnTo>
                <a:lnTo>
                  <a:pt x="6726" y="6720"/>
                </a:lnTo>
                <a:lnTo>
                  <a:pt x="1804" y="14016"/>
                </a:lnTo>
                <a:lnTo>
                  <a:pt x="0" y="22952"/>
                </a:lnTo>
                <a:lnTo>
                  <a:pt x="1804" y="31881"/>
                </a:lnTo>
                <a:lnTo>
                  <a:pt x="6726" y="39174"/>
                </a:lnTo>
                <a:lnTo>
                  <a:pt x="14025" y="44090"/>
                </a:lnTo>
                <a:lnTo>
                  <a:pt x="22962" y="45893"/>
                </a:lnTo>
                <a:lnTo>
                  <a:pt x="31900" y="44090"/>
                </a:lnTo>
                <a:lnTo>
                  <a:pt x="39199" y="39174"/>
                </a:lnTo>
                <a:lnTo>
                  <a:pt x="44120" y="31881"/>
                </a:lnTo>
                <a:lnTo>
                  <a:pt x="45925" y="22952"/>
                </a:lnTo>
                <a:lnTo>
                  <a:pt x="44120" y="14016"/>
                </a:lnTo>
                <a:lnTo>
                  <a:pt x="39199" y="6720"/>
                </a:lnTo>
                <a:lnTo>
                  <a:pt x="31900" y="1803"/>
                </a:lnTo>
                <a:lnTo>
                  <a:pt x="22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6" name="bg object 2726"/>
          <p:cNvSpPr/>
          <p:nvPr/>
        </p:nvSpPr>
        <p:spPr>
          <a:xfrm>
            <a:off x="749350" y="11080108"/>
            <a:ext cx="271780" cy="178435"/>
          </a:xfrm>
          <a:custGeom>
            <a:avLst/>
            <a:gdLst/>
            <a:ahLst/>
            <a:cxnLst/>
            <a:rect l="l" t="t" r="r" b="b"/>
            <a:pathLst>
              <a:path w="271780" h="178434">
                <a:moveTo>
                  <a:pt x="61887" y="30949"/>
                </a:moveTo>
                <a:lnTo>
                  <a:pt x="59448" y="18897"/>
                </a:lnTo>
                <a:lnTo>
                  <a:pt x="52819" y="9067"/>
                </a:lnTo>
                <a:lnTo>
                  <a:pt x="42989" y="2425"/>
                </a:lnTo>
                <a:lnTo>
                  <a:pt x="30937" y="0"/>
                </a:lnTo>
                <a:lnTo>
                  <a:pt x="18897" y="2425"/>
                </a:lnTo>
                <a:lnTo>
                  <a:pt x="9067" y="9067"/>
                </a:lnTo>
                <a:lnTo>
                  <a:pt x="2438" y="18897"/>
                </a:lnTo>
                <a:lnTo>
                  <a:pt x="0" y="30949"/>
                </a:lnTo>
                <a:lnTo>
                  <a:pt x="2438" y="42976"/>
                </a:lnTo>
                <a:lnTo>
                  <a:pt x="9067" y="52806"/>
                </a:lnTo>
                <a:lnTo>
                  <a:pt x="18897" y="59448"/>
                </a:lnTo>
                <a:lnTo>
                  <a:pt x="30937" y="61874"/>
                </a:lnTo>
                <a:lnTo>
                  <a:pt x="42989" y="59448"/>
                </a:lnTo>
                <a:lnTo>
                  <a:pt x="52819" y="52806"/>
                </a:lnTo>
                <a:lnTo>
                  <a:pt x="59448" y="42976"/>
                </a:lnTo>
                <a:lnTo>
                  <a:pt x="61887" y="30949"/>
                </a:lnTo>
                <a:close/>
              </a:path>
              <a:path w="271780" h="178434">
                <a:moveTo>
                  <a:pt x="167170" y="89115"/>
                </a:moveTo>
                <a:lnTo>
                  <a:pt x="164706" y="76936"/>
                </a:lnTo>
                <a:lnTo>
                  <a:pt x="158013" y="66992"/>
                </a:lnTo>
                <a:lnTo>
                  <a:pt x="148069" y="60286"/>
                </a:lnTo>
                <a:lnTo>
                  <a:pt x="135890" y="57835"/>
                </a:lnTo>
                <a:lnTo>
                  <a:pt x="123710" y="60286"/>
                </a:lnTo>
                <a:lnTo>
                  <a:pt x="113779" y="66992"/>
                </a:lnTo>
                <a:lnTo>
                  <a:pt x="107073" y="76936"/>
                </a:lnTo>
                <a:lnTo>
                  <a:pt x="104609" y="89115"/>
                </a:lnTo>
                <a:lnTo>
                  <a:pt x="107073" y="101282"/>
                </a:lnTo>
                <a:lnTo>
                  <a:pt x="113779" y="111226"/>
                </a:lnTo>
                <a:lnTo>
                  <a:pt x="123710" y="117919"/>
                </a:lnTo>
                <a:lnTo>
                  <a:pt x="135890" y="120383"/>
                </a:lnTo>
                <a:lnTo>
                  <a:pt x="148069" y="117919"/>
                </a:lnTo>
                <a:lnTo>
                  <a:pt x="158013" y="111226"/>
                </a:lnTo>
                <a:lnTo>
                  <a:pt x="164706" y="101282"/>
                </a:lnTo>
                <a:lnTo>
                  <a:pt x="167170" y="89115"/>
                </a:lnTo>
                <a:close/>
              </a:path>
              <a:path w="271780" h="178434">
                <a:moveTo>
                  <a:pt x="271780" y="147269"/>
                </a:moveTo>
                <a:lnTo>
                  <a:pt x="269354" y="135216"/>
                </a:lnTo>
                <a:lnTo>
                  <a:pt x="262724" y="125399"/>
                </a:lnTo>
                <a:lnTo>
                  <a:pt x="252882" y="118770"/>
                </a:lnTo>
                <a:lnTo>
                  <a:pt x="240842" y="116344"/>
                </a:lnTo>
                <a:lnTo>
                  <a:pt x="228790" y="118770"/>
                </a:lnTo>
                <a:lnTo>
                  <a:pt x="218960" y="125399"/>
                </a:lnTo>
                <a:lnTo>
                  <a:pt x="212331" y="135216"/>
                </a:lnTo>
                <a:lnTo>
                  <a:pt x="209892" y="147269"/>
                </a:lnTo>
                <a:lnTo>
                  <a:pt x="212331" y="159321"/>
                </a:lnTo>
                <a:lnTo>
                  <a:pt x="218960" y="169151"/>
                </a:lnTo>
                <a:lnTo>
                  <a:pt x="228790" y="175793"/>
                </a:lnTo>
                <a:lnTo>
                  <a:pt x="240842" y="178231"/>
                </a:lnTo>
                <a:lnTo>
                  <a:pt x="252882" y="175793"/>
                </a:lnTo>
                <a:lnTo>
                  <a:pt x="262724" y="169151"/>
                </a:lnTo>
                <a:lnTo>
                  <a:pt x="269354" y="159321"/>
                </a:lnTo>
                <a:lnTo>
                  <a:pt x="271780" y="1472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7" name="bg object 2727"/>
          <p:cNvSpPr/>
          <p:nvPr/>
        </p:nvSpPr>
        <p:spPr>
          <a:xfrm>
            <a:off x="1075513" y="11265933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32" y="0"/>
                </a:moveTo>
                <a:lnTo>
                  <a:pt x="11988" y="1543"/>
                </a:lnTo>
                <a:lnTo>
                  <a:pt x="5748" y="5752"/>
                </a:lnTo>
                <a:lnTo>
                  <a:pt x="1542" y="11993"/>
                </a:lnTo>
                <a:lnTo>
                  <a:pt x="0" y="19632"/>
                </a:lnTo>
                <a:lnTo>
                  <a:pt x="1542" y="27266"/>
                </a:lnTo>
                <a:lnTo>
                  <a:pt x="5748" y="33504"/>
                </a:lnTo>
                <a:lnTo>
                  <a:pt x="11988" y="37711"/>
                </a:lnTo>
                <a:lnTo>
                  <a:pt x="19632" y="39255"/>
                </a:lnTo>
                <a:lnTo>
                  <a:pt x="27272" y="37711"/>
                </a:lnTo>
                <a:lnTo>
                  <a:pt x="33513" y="33504"/>
                </a:lnTo>
                <a:lnTo>
                  <a:pt x="37722" y="27266"/>
                </a:lnTo>
                <a:lnTo>
                  <a:pt x="39265" y="19632"/>
                </a:lnTo>
                <a:lnTo>
                  <a:pt x="37722" y="11993"/>
                </a:lnTo>
                <a:lnTo>
                  <a:pt x="33513" y="5752"/>
                </a:lnTo>
                <a:lnTo>
                  <a:pt x="27272" y="1543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8" name="bg object 2728"/>
          <p:cNvSpPr/>
          <p:nvPr/>
        </p:nvSpPr>
        <p:spPr>
          <a:xfrm>
            <a:off x="0" y="10789231"/>
            <a:ext cx="11430" cy="39370"/>
          </a:xfrm>
          <a:custGeom>
            <a:avLst/>
            <a:gdLst/>
            <a:ahLst/>
            <a:cxnLst/>
            <a:rect l="l" t="t" r="r" b="b"/>
            <a:pathLst>
              <a:path w="11430" h="39370">
                <a:moveTo>
                  <a:pt x="0" y="0"/>
                </a:moveTo>
                <a:lnTo>
                  <a:pt x="0" y="39069"/>
                </a:lnTo>
                <a:lnTo>
                  <a:pt x="4186" y="36247"/>
                </a:lnTo>
                <a:lnTo>
                  <a:pt x="9252" y="28736"/>
                </a:lnTo>
                <a:lnTo>
                  <a:pt x="11110" y="19534"/>
                </a:lnTo>
                <a:lnTo>
                  <a:pt x="9252" y="10333"/>
                </a:lnTo>
                <a:lnTo>
                  <a:pt x="4186" y="2822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9" name="bg object 2729"/>
          <p:cNvSpPr/>
          <p:nvPr/>
        </p:nvSpPr>
        <p:spPr>
          <a:xfrm>
            <a:off x="77455" y="1085196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0" name="bg object 2730"/>
          <p:cNvSpPr/>
          <p:nvPr/>
        </p:nvSpPr>
        <p:spPr>
          <a:xfrm>
            <a:off x="296671" y="1097764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1" name="bg object 2731"/>
          <p:cNvSpPr/>
          <p:nvPr/>
        </p:nvSpPr>
        <p:spPr>
          <a:xfrm>
            <a:off x="399287" y="1103348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81" y="0"/>
                </a:lnTo>
                <a:lnTo>
                  <a:pt x="0" y="3570"/>
                </a:lnTo>
                <a:lnTo>
                  <a:pt x="0" y="12397"/>
                </a:lnTo>
                <a:lnTo>
                  <a:pt x="3581" y="15968"/>
                </a:lnTo>
                <a:lnTo>
                  <a:pt x="7989" y="15968"/>
                </a:lnTo>
                <a:lnTo>
                  <a:pt x="12397" y="15968"/>
                </a:lnTo>
                <a:lnTo>
                  <a:pt x="15978" y="12397"/>
                </a:lnTo>
                <a:lnTo>
                  <a:pt x="15978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2" name="bg object 2732"/>
          <p:cNvSpPr/>
          <p:nvPr/>
        </p:nvSpPr>
        <p:spPr>
          <a:xfrm>
            <a:off x="502247" y="1108964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5486" y="0"/>
                </a:moveTo>
                <a:lnTo>
                  <a:pt x="4460" y="0"/>
                </a:lnTo>
                <a:lnTo>
                  <a:pt x="0" y="4471"/>
                </a:lnTo>
                <a:lnTo>
                  <a:pt x="0" y="15496"/>
                </a:lnTo>
                <a:lnTo>
                  <a:pt x="4460" y="19967"/>
                </a:lnTo>
                <a:lnTo>
                  <a:pt x="9978" y="19967"/>
                </a:lnTo>
                <a:lnTo>
                  <a:pt x="15486" y="19967"/>
                </a:lnTo>
                <a:lnTo>
                  <a:pt x="19957" y="15496"/>
                </a:lnTo>
                <a:lnTo>
                  <a:pt x="19957" y="447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3" name="bg object 2733"/>
          <p:cNvSpPr/>
          <p:nvPr/>
        </p:nvSpPr>
        <p:spPr>
          <a:xfrm>
            <a:off x="590891" y="11131526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281" y="0"/>
                </a:moveTo>
                <a:lnTo>
                  <a:pt x="16052" y="2065"/>
                </a:lnTo>
                <a:lnTo>
                  <a:pt x="7698" y="7700"/>
                </a:lnTo>
                <a:lnTo>
                  <a:pt x="2065" y="16057"/>
                </a:lnTo>
                <a:lnTo>
                  <a:pt x="0" y="26292"/>
                </a:lnTo>
                <a:lnTo>
                  <a:pt x="2065" y="36522"/>
                </a:lnTo>
                <a:lnTo>
                  <a:pt x="7698" y="44869"/>
                </a:lnTo>
                <a:lnTo>
                  <a:pt x="16052" y="50492"/>
                </a:lnTo>
                <a:lnTo>
                  <a:pt x="26281" y="52553"/>
                </a:lnTo>
                <a:lnTo>
                  <a:pt x="36517" y="50492"/>
                </a:lnTo>
                <a:lnTo>
                  <a:pt x="44874" y="44869"/>
                </a:lnTo>
                <a:lnTo>
                  <a:pt x="50508" y="36522"/>
                </a:lnTo>
                <a:lnTo>
                  <a:pt x="52574" y="26292"/>
                </a:lnTo>
                <a:lnTo>
                  <a:pt x="50508" y="16057"/>
                </a:lnTo>
                <a:lnTo>
                  <a:pt x="44874" y="7700"/>
                </a:lnTo>
                <a:lnTo>
                  <a:pt x="36517" y="2065"/>
                </a:lnTo>
                <a:lnTo>
                  <a:pt x="26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34" name="bg object 273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90177" y="11184052"/>
            <a:ext cx="63893" cy="63882"/>
          </a:xfrm>
          <a:prstGeom prst="rect">
            <a:avLst/>
          </a:prstGeom>
        </p:spPr>
      </p:pic>
      <p:sp>
        <p:nvSpPr>
          <p:cNvPr id="2735" name="bg object 2735"/>
          <p:cNvSpPr/>
          <p:nvPr/>
        </p:nvSpPr>
        <p:spPr>
          <a:xfrm>
            <a:off x="797462" y="11244556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611" y="0"/>
                </a:moveTo>
                <a:lnTo>
                  <a:pt x="18084" y="2323"/>
                </a:lnTo>
                <a:lnTo>
                  <a:pt x="8672" y="8664"/>
                </a:lnTo>
                <a:lnTo>
                  <a:pt x="2326" y="18076"/>
                </a:lnTo>
                <a:lnTo>
                  <a:pt x="0" y="29611"/>
                </a:lnTo>
                <a:lnTo>
                  <a:pt x="2326" y="41129"/>
                </a:lnTo>
                <a:lnTo>
                  <a:pt x="8672" y="50542"/>
                </a:lnTo>
                <a:lnTo>
                  <a:pt x="18084" y="56893"/>
                </a:lnTo>
                <a:lnTo>
                  <a:pt x="29611" y="59223"/>
                </a:lnTo>
                <a:lnTo>
                  <a:pt x="41138" y="56893"/>
                </a:lnTo>
                <a:lnTo>
                  <a:pt x="50550" y="50542"/>
                </a:lnTo>
                <a:lnTo>
                  <a:pt x="56896" y="41129"/>
                </a:lnTo>
                <a:lnTo>
                  <a:pt x="59223" y="29611"/>
                </a:lnTo>
                <a:lnTo>
                  <a:pt x="56896" y="18076"/>
                </a:lnTo>
                <a:lnTo>
                  <a:pt x="50550" y="8664"/>
                </a:lnTo>
                <a:lnTo>
                  <a:pt x="41138" y="2323"/>
                </a:lnTo>
                <a:lnTo>
                  <a:pt x="29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6" name="bg object 2736"/>
          <p:cNvSpPr/>
          <p:nvPr/>
        </p:nvSpPr>
        <p:spPr>
          <a:xfrm>
            <a:off x="918804" y="11304723"/>
            <a:ext cx="26670" cy="4445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13216" y="0"/>
                </a:moveTo>
                <a:lnTo>
                  <a:pt x="2470" y="2168"/>
                </a:lnTo>
                <a:lnTo>
                  <a:pt x="0" y="3833"/>
                </a:lnTo>
                <a:lnTo>
                  <a:pt x="26439" y="3833"/>
                </a:lnTo>
                <a:lnTo>
                  <a:pt x="23968" y="2168"/>
                </a:lnTo>
                <a:lnTo>
                  <a:pt x="132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7" name="bg object 2737"/>
          <p:cNvSpPr/>
          <p:nvPr/>
        </p:nvSpPr>
        <p:spPr>
          <a:xfrm>
            <a:off x="31593" y="109692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8" name="bg object 2738"/>
          <p:cNvSpPr/>
          <p:nvPr/>
        </p:nvSpPr>
        <p:spPr>
          <a:xfrm>
            <a:off x="240489" y="11084565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85" y="0"/>
                </a:moveTo>
                <a:lnTo>
                  <a:pt x="1643" y="0"/>
                </a:lnTo>
                <a:lnTo>
                  <a:pt x="0" y="1664"/>
                </a:lnTo>
                <a:lnTo>
                  <a:pt x="0" y="5706"/>
                </a:lnTo>
                <a:lnTo>
                  <a:pt x="1643" y="7329"/>
                </a:lnTo>
                <a:lnTo>
                  <a:pt x="3664" y="7329"/>
                </a:lnTo>
                <a:lnTo>
                  <a:pt x="5685" y="7329"/>
                </a:lnTo>
                <a:lnTo>
                  <a:pt x="7329" y="5706"/>
                </a:lnTo>
                <a:lnTo>
                  <a:pt x="7329" y="166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9" name="bg object 2739"/>
          <p:cNvSpPr/>
          <p:nvPr/>
        </p:nvSpPr>
        <p:spPr>
          <a:xfrm>
            <a:off x="343447" y="1114076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0" name="bg object 2740"/>
          <p:cNvSpPr/>
          <p:nvPr/>
        </p:nvSpPr>
        <p:spPr>
          <a:xfrm>
            <a:off x="443737" y="1119428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09" y="0"/>
                </a:moveTo>
                <a:lnTo>
                  <a:pt x="4617" y="0"/>
                </a:lnTo>
                <a:lnTo>
                  <a:pt x="0" y="4596"/>
                </a:lnTo>
                <a:lnTo>
                  <a:pt x="0" y="15999"/>
                </a:lnTo>
                <a:lnTo>
                  <a:pt x="4617" y="20627"/>
                </a:lnTo>
                <a:lnTo>
                  <a:pt x="10313" y="20627"/>
                </a:lnTo>
                <a:lnTo>
                  <a:pt x="1600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1" name="bg object 2741"/>
          <p:cNvSpPr/>
          <p:nvPr/>
        </p:nvSpPr>
        <p:spPr>
          <a:xfrm>
            <a:off x="544029" y="1124778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3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34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2" name="bg object 2742"/>
          <p:cNvSpPr/>
          <p:nvPr/>
        </p:nvSpPr>
        <p:spPr>
          <a:xfrm>
            <a:off x="643533" y="11296639"/>
            <a:ext cx="41275" cy="12065"/>
          </a:xfrm>
          <a:custGeom>
            <a:avLst/>
            <a:gdLst/>
            <a:ahLst/>
            <a:cxnLst/>
            <a:rect l="l" t="t" r="r" b="b"/>
            <a:pathLst>
              <a:path w="41275" h="12065">
                <a:moveTo>
                  <a:pt x="20416" y="0"/>
                </a:moveTo>
                <a:lnTo>
                  <a:pt x="10961" y="1907"/>
                </a:lnTo>
                <a:lnTo>
                  <a:pt x="3239" y="7112"/>
                </a:lnTo>
                <a:lnTo>
                  <a:pt x="0" y="11916"/>
                </a:lnTo>
                <a:lnTo>
                  <a:pt x="40832" y="11916"/>
                </a:lnTo>
                <a:lnTo>
                  <a:pt x="37592" y="7112"/>
                </a:lnTo>
                <a:lnTo>
                  <a:pt x="29870" y="1907"/>
                </a:lnTo>
                <a:lnTo>
                  <a:pt x="204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3" name="bg object 2743"/>
          <p:cNvSpPr/>
          <p:nvPr/>
        </p:nvSpPr>
        <p:spPr>
          <a:xfrm>
            <a:off x="80693" y="11134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4" name="bg object 2744"/>
          <p:cNvSpPr/>
          <p:nvPr/>
        </p:nvSpPr>
        <p:spPr>
          <a:xfrm>
            <a:off x="273620" y="1123407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57" y="0"/>
                </a:moveTo>
                <a:lnTo>
                  <a:pt x="7748" y="0"/>
                </a:lnTo>
                <a:lnTo>
                  <a:pt x="0" y="7727"/>
                </a:lnTo>
                <a:lnTo>
                  <a:pt x="0" y="26847"/>
                </a:lnTo>
                <a:lnTo>
                  <a:pt x="7748" y="34585"/>
                </a:lnTo>
                <a:lnTo>
                  <a:pt x="17308" y="34585"/>
                </a:lnTo>
                <a:lnTo>
                  <a:pt x="26857" y="34585"/>
                </a:lnTo>
                <a:lnTo>
                  <a:pt x="34606" y="26847"/>
                </a:lnTo>
                <a:lnTo>
                  <a:pt x="34606" y="7727"/>
                </a:lnTo>
                <a:lnTo>
                  <a:pt x="268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5" name="bg object 2745"/>
          <p:cNvSpPr/>
          <p:nvPr/>
        </p:nvSpPr>
        <p:spPr>
          <a:xfrm>
            <a:off x="374777" y="11288249"/>
            <a:ext cx="42545" cy="20320"/>
          </a:xfrm>
          <a:custGeom>
            <a:avLst/>
            <a:gdLst/>
            <a:ahLst/>
            <a:cxnLst/>
            <a:rect l="l" t="t" r="r" b="b"/>
            <a:pathLst>
              <a:path w="42545" h="20320">
                <a:moveTo>
                  <a:pt x="21099" y="0"/>
                </a:moveTo>
                <a:lnTo>
                  <a:pt x="12811" y="1671"/>
                </a:lnTo>
                <a:lnTo>
                  <a:pt x="6041" y="6230"/>
                </a:lnTo>
                <a:lnTo>
                  <a:pt x="1476" y="12996"/>
                </a:lnTo>
                <a:lnTo>
                  <a:pt x="0" y="20306"/>
                </a:lnTo>
                <a:lnTo>
                  <a:pt x="42199" y="20306"/>
                </a:lnTo>
                <a:lnTo>
                  <a:pt x="40723" y="12996"/>
                </a:lnTo>
                <a:lnTo>
                  <a:pt x="36158" y="6230"/>
                </a:lnTo>
                <a:lnTo>
                  <a:pt x="29388" y="1671"/>
                </a:lnTo>
                <a:lnTo>
                  <a:pt x="2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6" name="bg object 2746"/>
          <p:cNvSpPr/>
          <p:nvPr/>
        </p:nvSpPr>
        <p:spPr>
          <a:xfrm>
            <a:off x="20521" y="1123764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22" y="0"/>
                </a:moveTo>
                <a:lnTo>
                  <a:pt x="1047" y="0"/>
                </a:lnTo>
                <a:lnTo>
                  <a:pt x="0" y="1026"/>
                </a:lnTo>
                <a:lnTo>
                  <a:pt x="0" y="3591"/>
                </a:lnTo>
                <a:lnTo>
                  <a:pt x="1047" y="4659"/>
                </a:lnTo>
                <a:lnTo>
                  <a:pt x="2335" y="4659"/>
                </a:lnTo>
                <a:lnTo>
                  <a:pt x="3622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7" name="bg object 2747"/>
          <p:cNvSpPr/>
          <p:nvPr/>
        </p:nvSpPr>
        <p:spPr>
          <a:xfrm>
            <a:off x="127468" y="112977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48" name="bg object 274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30293" y="3540670"/>
            <a:ext cx="3643679" cy="36321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367612" y="19857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240314" y="194799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194791" y="186649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64"/>
                </a:lnTo>
                <a:lnTo>
                  <a:pt x="5947" y="7664"/>
                </a:lnTo>
                <a:lnTo>
                  <a:pt x="7685" y="5947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275278" y="18214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231035" y="174123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189616" y="1663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350079" y="15732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387075" y="14487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180588" y="14573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342330" y="13680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8170543" y="12498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8251263" y="12050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95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8333050" y="11612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203434" y="112122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288039" y="10803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1015" y="0"/>
                </a:lnTo>
                <a:lnTo>
                  <a:pt x="439" y="0"/>
                </a:lnTo>
                <a:lnTo>
                  <a:pt x="0" y="460"/>
                </a:lnTo>
                <a:lnTo>
                  <a:pt x="0" y="1591"/>
                </a:lnTo>
                <a:lnTo>
                  <a:pt x="439" y="2041"/>
                </a:lnTo>
                <a:lnTo>
                  <a:pt x="1570" y="2041"/>
                </a:lnTo>
                <a:lnTo>
                  <a:pt x="2031" y="1591"/>
                </a:lnTo>
                <a:lnTo>
                  <a:pt x="2031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369543" y="10363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079990" y="10872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87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12"/>
                </a:lnTo>
                <a:lnTo>
                  <a:pt x="4387" y="5612"/>
                </a:lnTo>
                <a:lnTo>
                  <a:pt x="5633" y="4355"/>
                </a:lnTo>
                <a:lnTo>
                  <a:pt x="5633" y="1256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8163055" y="10448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64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8323253" y="95403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7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7955771" y="1052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8036256" y="100754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8118547" y="9643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7750528" y="10623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51" y="0"/>
                </a:lnTo>
                <a:lnTo>
                  <a:pt x="0" y="240"/>
                </a:lnTo>
                <a:lnTo>
                  <a:pt x="0" y="795"/>
                </a:lnTo>
                <a:lnTo>
                  <a:pt x="251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7831048" y="10173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183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7543779" y="10706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7499804" y="9906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8370192" y="855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4770616" y="19720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6387319" y="10787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204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8325687" y="50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4401092" y="206859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4485158" y="20271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4642544" y="19335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314" y="0"/>
                </a:lnTo>
                <a:lnTo>
                  <a:pt x="0" y="2293"/>
                </a:lnTo>
                <a:lnTo>
                  <a:pt x="0" y="7947"/>
                </a:lnTo>
                <a:lnTo>
                  <a:pt x="2314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4808911" y="18489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6178245" y="10846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6262322" y="104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3955934" y="22149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4035921" y="21694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4114095" y="21221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4353527" y="198503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099" y="0"/>
                </a:moveTo>
                <a:lnTo>
                  <a:pt x="7151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24"/>
                </a:lnTo>
                <a:lnTo>
                  <a:pt x="11099" y="14324"/>
                </a:lnTo>
                <a:lnTo>
                  <a:pt x="14324" y="11130"/>
                </a:lnTo>
                <a:lnTo>
                  <a:pt x="14324" y="3204"/>
                </a:lnTo>
                <a:lnTo>
                  <a:pt x="1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4521916" y="19024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4682116" y="18116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4764144" y="17681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6054274" y="10502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6136302" y="10067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93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3911166" y="21342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3990911" y="208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4315156" y="19106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4476633" y="18211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4638647" y="17321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5930316" y="10157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6011308" y="97130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6253556" y="83701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3620336" y="218390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67" y="0"/>
                </a:lnTo>
                <a:lnTo>
                  <a:pt x="0" y="2188"/>
                </a:lnTo>
                <a:lnTo>
                  <a:pt x="0" y="7559"/>
                </a:lnTo>
                <a:lnTo>
                  <a:pt x="2167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3698008" y="21360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34" y="0"/>
                </a:moveTo>
                <a:lnTo>
                  <a:pt x="7947" y="0"/>
                </a:lnTo>
                <a:lnTo>
                  <a:pt x="3560" y="0"/>
                </a:lnTo>
                <a:lnTo>
                  <a:pt x="0" y="3560"/>
                </a:lnTo>
                <a:lnTo>
                  <a:pt x="0" y="12334"/>
                </a:lnTo>
                <a:lnTo>
                  <a:pt x="3560" y="15873"/>
                </a:lnTo>
                <a:lnTo>
                  <a:pt x="12334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3785931" y="20984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4108647" y="19192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4351649" y="178569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4512885" y="16959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4593899" y="165143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5723294" y="10238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3418697" y="21973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3494337" y="21473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387" y="0"/>
                </a:lnTo>
                <a:lnTo>
                  <a:pt x="0" y="2408"/>
                </a:lnTo>
                <a:lnTo>
                  <a:pt x="0" y="8355"/>
                </a:lnTo>
                <a:lnTo>
                  <a:pt x="2387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3570732" y="209829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3651217" y="20532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86" y="0"/>
                </a:moveTo>
                <a:lnTo>
                  <a:pt x="9968" y="0"/>
                </a:lnTo>
                <a:lnTo>
                  <a:pt x="4450" y="0"/>
                </a:lnTo>
                <a:lnTo>
                  <a:pt x="0" y="4481"/>
                </a:lnTo>
                <a:lnTo>
                  <a:pt x="0" y="15507"/>
                </a:lnTo>
                <a:lnTo>
                  <a:pt x="4450" y="19967"/>
                </a:lnTo>
                <a:lnTo>
                  <a:pt x="15486" y="19967"/>
                </a:lnTo>
                <a:lnTo>
                  <a:pt x="19957" y="15507"/>
                </a:lnTo>
                <a:lnTo>
                  <a:pt x="19957" y="448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3740397" y="20169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3821650" y="19727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3983388" y="18834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4063898" y="18384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4301528" y="169957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12" y="0"/>
                </a:lnTo>
                <a:lnTo>
                  <a:pt x="2502" y="0"/>
                </a:lnTo>
                <a:lnTo>
                  <a:pt x="0" y="2533"/>
                </a:lnTo>
                <a:lnTo>
                  <a:pt x="0" y="8743"/>
                </a:lnTo>
                <a:lnTo>
                  <a:pt x="2502" y="11266"/>
                </a:lnTo>
                <a:lnTo>
                  <a:pt x="8743" y="11266"/>
                </a:lnTo>
                <a:lnTo>
                  <a:pt x="11245" y="8743"/>
                </a:lnTo>
                <a:lnTo>
                  <a:pt x="11245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4386373" y="16589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66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66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4629880" y="15259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4710628" y="14811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4791378" y="143642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5434758" y="107577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5676482" y="94100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3447525" y="206462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39">
                <a:moveTo>
                  <a:pt x="11528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28" y="14837"/>
                </a:lnTo>
                <a:lnTo>
                  <a:pt x="14858" y="11507"/>
                </a:lnTo>
                <a:lnTo>
                  <a:pt x="14858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3528516" y="20201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225" y="0"/>
                </a:lnTo>
                <a:lnTo>
                  <a:pt x="0" y="3204"/>
                </a:lnTo>
                <a:lnTo>
                  <a:pt x="0" y="11130"/>
                </a:lnTo>
                <a:lnTo>
                  <a:pt x="3225" y="14334"/>
                </a:lnTo>
                <a:lnTo>
                  <a:pt x="1112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3611067" y="197715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3695148" y="193570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115"/>
                </a:lnTo>
                <a:lnTo>
                  <a:pt x="3172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4261117" y="1623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4504381" y="14899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4583592" y="14436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7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4664584" y="13991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5311575" y="10421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5391791" y="996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5553027" y="9070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5634794" y="86334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6280508" y="505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6522997" y="3709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6682958" y="279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3086712" y="21698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3327902" y="203452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3409689" y="1990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3487864" y="194346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3564758" y="189486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3648063" y="185267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3732908" y="18120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3813658" y="17672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3894144" y="17222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4457561" y="140713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4539327" y="13634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4782591" y="12301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5186047" y="10061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5267071" y="9616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5339095" y="90815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894"/>
                </a:lnTo>
                <a:lnTo>
                  <a:pt x="4031" y="17915"/>
                </a:lnTo>
                <a:lnTo>
                  <a:pt x="13926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5425489" y="8690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5506480" y="8245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5588267" y="78078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204"/>
                </a:lnTo>
                <a:lnTo>
                  <a:pt x="910" y="4115"/>
                </a:lnTo>
                <a:lnTo>
                  <a:pt x="3172" y="4115"/>
                </a:lnTo>
                <a:lnTo>
                  <a:pt x="4083" y="3204"/>
                </a:lnTo>
                <a:lnTo>
                  <a:pt x="4083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5668993" y="73603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6071444" y="510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49" y="5151"/>
                </a:lnTo>
                <a:lnTo>
                  <a:pt x="6649" y="1465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6316750" y="37977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6396725" y="3342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6477717" y="2897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6558980" y="2454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6716122" y="1516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52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6800191" y="110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6881958" y="664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2879428" y="217755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3040392" y="2087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3122179" y="20437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3203683" y="19998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3445669" y="18652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3523844" y="181796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7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7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g object 140"/>
          <p:cNvSpPr/>
          <p:nvPr/>
        </p:nvSpPr>
        <p:spPr>
          <a:xfrm>
            <a:off x="3601265" y="176987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g object 141"/>
          <p:cNvSpPr/>
          <p:nvPr/>
        </p:nvSpPr>
        <p:spPr>
          <a:xfrm>
            <a:off x="3687896" y="1731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g object 142"/>
          <p:cNvSpPr/>
          <p:nvPr/>
        </p:nvSpPr>
        <p:spPr>
          <a:xfrm>
            <a:off x="3767370" y="168498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6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g object 143"/>
          <p:cNvSpPr/>
          <p:nvPr/>
        </p:nvSpPr>
        <p:spPr>
          <a:xfrm>
            <a:off x="4161370" y="14514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g object 144"/>
          <p:cNvSpPr/>
          <p:nvPr/>
        </p:nvSpPr>
        <p:spPr>
          <a:xfrm>
            <a:off x="4252591" y="14172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g object 145"/>
          <p:cNvSpPr/>
          <p:nvPr/>
        </p:nvSpPr>
        <p:spPr>
          <a:xfrm>
            <a:off x="4412812" y="13264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g object 146"/>
          <p:cNvSpPr/>
          <p:nvPr/>
        </p:nvSpPr>
        <p:spPr>
          <a:xfrm>
            <a:off x="4737842" y="11494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g object 147"/>
          <p:cNvSpPr/>
          <p:nvPr/>
        </p:nvSpPr>
        <p:spPr>
          <a:xfrm>
            <a:off x="4897030" y="1057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g object 148"/>
          <p:cNvSpPr/>
          <p:nvPr/>
        </p:nvSpPr>
        <p:spPr>
          <a:xfrm>
            <a:off x="5060819" y="9703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g object 149"/>
          <p:cNvSpPr/>
          <p:nvPr/>
        </p:nvSpPr>
        <p:spPr>
          <a:xfrm>
            <a:off x="5141571" y="9256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g object 150"/>
          <p:cNvSpPr/>
          <p:nvPr/>
        </p:nvSpPr>
        <p:spPr>
          <a:xfrm>
            <a:off x="5222058" y="8806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151"/>
          <p:cNvSpPr/>
          <p:nvPr/>
        </p:nvSpPr>
        <p:spPr>
          <a:xfrm>
            <a:off x="5302808" y="8358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19" y="0"/>
                </a:lnTo>
                <a:lnTo>
                  <a:pt x="0" y="219"/>
                </a:lnTo>
                <a:lnTo>
                  <a:pt x="0" y="795"/>
                </a:lnTo>
                <a:lnTo>
                  <a:pt x="21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g object 152"/>
          <p:cNvSpPr/>
          <p:nvPr/>
        </p:nvSpPr>
        <p:spPr>
          <a:xfrm>
            <a:off x="5464045" y="7460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5544523" y="701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g object 154"/>
          <p:cNvSpPr/>
          <p:nvPr/>
        </p:nvSpPr>
        <p:spPr>
          <a:xfrm>
            <a:off x="5625252" y="6563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g object 155"/>
          <p:cNvSpPr/>
          <p:nvPr/>
        </p:nvSpPr>
        <p:spPr>
          <a:xfrm>
            <a:off x="5706778" y="6123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g object 156"/>
          <p:cNvSpPr/>
          <p:nvPr/>
        </p:nvSpPr>
        <p:spPr>
          <a:xfrm>
            <a:off x="5948492" y="47755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204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g object 157"/>
          <p:cNvSpPr/>
          <p:nvPr/>
        </p:nvSpPr>
        <p:spPr>
          <a:xfrm>
            <a:off x="6024886" y="4284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g object 158"/>
          <p:cNvSpPr/>
          <p:nvPr/>
        </p:nvSpPr>
        <p:spPr>
          <a:xfrm>
            <a:off x="6108188" y="386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g object 159"/>
          <p:cNvSpPr/>
          <p:nvPr/>
        </p:nvSpPr>
        <p:spPr>
          <a:xfrm>
            <a:off x="6190478" y="34302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29"/>
                </a:lnTo>
                <a:lnTo>
                  <a:pt x="0" y="1570"/>
                </a:lnTo>
                <a:lnTo>
                  <a:pt x="460" y="2020"/>
                </a:lnTo>
                <a:lnTo>
                  <a:pt x="1591" y="2020"/>
                </a:lnTo>
                <a:lnTo>
                  <a:pt x="2052" y="1570"/>
                </a:lnTo>
                <a:lnTo>
                  <a:pt x="2052" y="429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g object 160"/>
          <p:cNvSpPr/>
          <p:nvPr/>
        </p:nvSpPr>
        <p:spPr>
          <a:xfrm>
            <a:off x="6266370" y="29339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51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g object 161"/>
          <p:cNvSpPr/>
          <p:nvPr/>
        </p:nvSpPr>
        <p:spPr>
          <a:xfrm>
            <a:off x="6335079" y="236603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g object 162"/>
          <p:cNvSpPr/>
          <p:nvPr/>
        </p:nvSpPr>
        <p:spPr>
          <a:xfrm>
            <a:off x="6431430" y="20746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g object 163"/>
          <p:cNvSpPr/>
          <p:nvPr/>
        </p:nvSpPr>
        <p:spPr>
          <a:xfrm>
            <a:off x="6510138" y="1606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64"/>
                </a:lnTo>
                <a:lnTo>
                  <a:pt x="1926" y="8722"/>
                </a:lnTo>
                <a:lnTo>
                  <a:pt x="6743" y="8722"/>
                </a:lnTo>
                <a:lnTo>
                  <a:pt x="8690" y="6764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g object 164"/>
          <p:cNvSpPr/>
          <p:nvPr/>
        </p:nvSpPr>
        <p:spPr>
          <a:xfrm>
            <a:off x="6589590" y="11462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g object 165"/>
          <p:cNvSpPr/>
          <p:nvPr/>
        </p:nvSpPr>
        <p:spPr>
          <a:xfrm>
            <a:off x="6672894" y="724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g object 166"/>
          <p:cNvSpPr/>
          <p:nvPr/>
        </p:nvSpPr>
        <p:spPr>
          <a:xfrm>
            <a:off x="2835956" y="209810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g object 167"/>
          <p:cNvSpPr/>
          <p:nvPr/>
        </p:nvSpPr>
        <p:spPr>
          <a:xfrm>
            <a:off x="3238648" y="1873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g object 168"/>
          <p:cNvSpPr/>
          <p:nvPr/>
        </p:nvSpPr>
        <p:spPr>
          <a:xfrm>
            <a:off x="3552159" y="16847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g object 169"/>
          <p:cNvSpPr/>
          <p:nvPr/>
        </p:nvSpPr>
        <p:spPr>
          <a:xfrm>
            <a:off x="3642114" y="16492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701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g object 170"/>
          <p:cNvSpPr/>
          <p:nvPr/>
        </p:nvSpPr>
        <p:spPr>
          <a:xfrm>
            <a:off x="3723126" y="1604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g object 171"/>
          <p:cNvSpPr/>
          <p:nvPr/>
        </p:nvSpPr>
        <p:spPr>
          <a:xfrm>
            <a:off x="4121996" y="13760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43"/>
                </a:lnTo>
                <a:lnTo>
                  <a:pt x="0" y="9538"/>
                </a:lnTo>
                <a:lnTo>
                  <a:pt x="2743" y="12282"/>
                </a:lnTo>
                <a:lnTo>
                  <a:pt x="952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g object 172"/>
          <p:cNvSpPr/>
          <p:nvPr/>
        </p:nvSpPr>
        <p:spPr>
          <a:xfrm>
            <a:off x="4369322" y="1246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g object 173"/>
          <p:cNvSpPr/>
          <p:nvPr/>
        </p:nvSpPr>
        <p:spPr>
          <a:xfrm>
            <a:off x="4611308" y="111240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g object 174"/>
          <p:cNvSpPr/>
          <p:nvPr/>
        </p:nvSpPr>
        <p:spPr>
          <a:xfrm>
            <a:off x="4693074" y="10686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g object 175"/>
          <p:cNvSpPr/>
          <p:nvPr/>
        </p:nvSpPr>
        <p:spPr>
          <a:xfrm>
            <a:off x="4769992" y="102007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g object 176"/>
          <p:cNvSpPr/>
          <p:nvPr/>
        </p:nvSpPr>
        <p:spPr>
          <a:xfrm>
            <a:off x="4850216" y="9747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g object 177"/>
          <p:cNvSpPr/>
          <p:nvPr/>
        </p:nvSpPr>
        <p:spPr>
          <a:xfrm>
            <a:off x="4934789" y="9338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g object 178"/>
          <p:cNvSpPr/>
          <p:nvPr/>
        </p:nvSpPr>
        <p:spPr>
          <a:xfrm>
            <a:off x="5096028" y="8441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g object 179"/>
          <p:cNvSpPr/>
          <p:nvPr/>
        </p:nvSpPr>
        <p:spPr>
          <a:xfrm>
            <a:off x="5176516" y="79911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g object 180"/>
          <p:cNvSpPr/>
          <p:nvPr/>
        </p:nvSpPr>
        <p:spPr>
          <a:xfrm>
            <a:off x="5255483" y="75255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g object 181"/>
          <p:cNvSpPr/>
          <p:nvPr/>
        </p:nvSpPr>
        <p:spPr>
          <a:xfrm>
            <a:off x="5338789" y="7103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g object 182"/>
          <p:cNvSpPr/>
          <p:nvPr/>
        </p:nvSpPr>
        <p:spPr>
          <a:xfrm>
            <a:off x="5581278" y="5763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g object 183"/>
          <p:cNvSpPr/>
          <p:nvPr/>
        </p:nvSpPr>
        <p:spPr>
          <a:xfrm>
            <a:off x="5660227" y="5297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g object 184"/>
          <p:cNvSpPr/>
          <p:nvPr/>
        </p:nvSpPr>
        <p:spPr>
          <a:xfrm>
            <a:off x="5823508" y="4420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g object 185"/>
          <p:cNvSpPr/>
          <p:nvPr/>
        </p:nvSpPr>
        <p:spPr>
          <a:xfrm>
            <a:off x="5903995" y="3970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g object 186"/>
          <p:cNvSpPr/>
          <p:nvPr/>
        </p:nvSpPr>
        <p:spPr>
          <a:xfrm>
            <a:off x="5984744" y="352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95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g object 187"/>
          <p:cNvSpPr/>
          <p:nvPr/>
        </p:nvSpPr>
        <p:spPr>
          <a:xfrm>
            <a:off x="6059086" y="3011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078"/>
                </a:lnTo>
                <a:lnTo>
                  <a:pt x="0" y="10711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g object 188"/>
          <p:cNvSpPr/>
          <p:nvPr/>
        </p:nvSpPr>
        <p:spPr>
          <a:xfrm>
            <a:off x="6144172" y="2607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g object 189"/>
          <p:cNvSpPr/>
          <p:nvPr/>
        </p:nvSpPr>
        <p:spPr>
          <a:xfrm>
            <a:off x="6222638" y="21367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28" y="0"/>
                </a:moveTo>
                <a:lnTo>
                  <a:pt x="4858" y="0"/>
                </a:lnTo>
                <a:lnTo>
                  <a:pt x="2157" y="0"/>
                </a:lnTo>
                <a:lnTo>
                  <a:pt x="0" y="2167"/>
                </a:lnTo>
                <a:lnTo>
                  <a:pt x="0" y="7539"/>
                </a:lnTo>
                <a:lnTo>
                  <a:pt x="2157" y="9727"/>
                </a:lnTo>
                <a:lnTo>
                  <a:pt x="7528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g object 190"/>
          <p:cNvSpPr/>
          <p:nvPr/>
        </p:nvSpPr>
        <p:spPr>
          <a:xfrm>
            <a:off x="6293628" y="15917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2669" y="0"/>
                </a:moveTo>
                <a:lnTo>
                  <a:pt x="14596" y="0"/>
                </a:lnTo>
                <a:lnTo>
                  <a:pt x="6554" y="0"/>
                </a:lnTo>
                <a:lnTo>
                  <a:pt x="0" y="6554"/>
                </a:lnTo>
                <a:lnTo>
                  <a:pt x="0" y="22658"/>
                </a:lnTo>
                <a:lnTo>
                  <a:pt x="6554" y="29192"/>
                </a:lnTo>
                <a:lnTo>
                  <a:pt x="22669" y="29192"/>
                </a:lnTo>
                <a:lnTo>
                  <a:pt x="29192" y="22658"/>
                </a:lnTo>
                <a:lnTo>
                  <a:pt x="29192" y="655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g object 191"/>
          <p:cNvSpPr/>
          <p:nvPr/>
        </p:nvSpPr>
        <p:spPr>
          <a:xfrm>
            <a:off x="6376432" y="11647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g object 192"/>
          <p:cNvSpPr/>
          <p:nvPr/>
        </p:nvSpPr>
        <p:spPr>
          <a:xfrm>
            <a:off x="6462553" y="771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193" y="0"/>
                </a:lnTo>
                <a:lnTo>
                  <a:pt x="0" y="3204"/>
                </a:lnTo>
                <a:lnTo>
                  <a:pt x="0" y="11130"/>
                </a:lnTo>
                <a:lnTo>
                  <a:pt x="3193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g object 193"/>
          <p:cNvSpPr/>
          <p:nvPr/>
        </p:nvSpPr>
        <p:spPr>
          <a:xfrm>
            <a:off x="6545083" y="34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g object 194"/>
          <p:cNvSpPr/>
          <p:nvPr/>
        </p:nvSpPr>
        <p:spPr>
          <a:xfrm>
            <a:off x="2710198" y="20618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g object 195"/>
          <p:cNvSpPr/>
          <p:nvPr/>
        </p:nvSpPr>
        <p:spPr>
          <a:xfrm>
            <a:off x="3191587" y="17902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591"/>
                </a:lnTo>
                <a:lnTo>
                  <a:pt x="0" y="5560"/>
                </a:lnTo>
                <a:lnTo>
                  <a:pt x="1591" y="7151"/>
                </a:lnTo>
                <a:lnTo>
                  <a:pt x="557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g object 196"/>
          <p:cNvSpPr/>
          <p:nvPr/>
        </p:nvSpPr>
        <p:spPr>
          <a:xfrm>
            <a:off x="3273615" y="17467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g object 197"/>
          <p:cNvSpPr/>
          <p:nvPr/>
        </p:nvSpPr>
        <p:spPr>
          <a:xfrm>
            <a:off x="3354362" y="17020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g object 198"/>
          <p:cNvSpPr/>
          <p:nvPr/>
        </p:nvSpPr>
        <p:spPr>
          <a:xfrm>
            <a:off x="3432537" y="165468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g object 199"/>
          <p:cNvSpPr/>
          <p:nvPr/>
        </p:nvSpPr>
        <p:spPr>
          <a:xfrm>
            <a:off x="3516617" y="16132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g object 200"/>
          <p:cNvSpPr/>
          <p:nvPr/>
        </p:nvSpPr>
        <p:spPr>
          <a:xfrm>
            <a:off x="3598372" y="15695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g object 201"/>
          <p:cNvSpPr/>
          <p:nvPr/>
        </p:nvSpPr>
        <p:spPr>
          <a:xfrm>
            <a:off x="3679392" y="15250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g object 202"/>
          <p:cNvSpPr/>
          <p:nvPr/>
        </p:nvSpPr>
        <p:spPr>
          <a:xfrm>
            <a:off x="3760122" y="1480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g object 203"/>
          <p:cNvSpPr/>
          <p:nvPr/>
        </p:nvSpPr>
        <p:spPr>
          <a:xfrm>
            <a:off x="3840631" y="1435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g object 204"/>
          <p:cNvSpPr/>
          <p:nvPr/>
        </p:nvSpPr>
        <p:spPr>
          <a:xfrm>
            <a:off x="4405564" y="11216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g object 205"/>
          <p:cNvSpPr/>
          <p:nvPr/>
        </p:nvSpPr>
        <p:spPr>
          <a:xfrm>
            <a:off x="4564761" y="102987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g object 206"/>
          <p:cNvSpPr/>
          <p:nvPr/>
        </p:nvSpPr>
        <p:spPr>
          <a:xfrm>
            <a:off x="4643962" y="98358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41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g object 207"/>
          <p:cNvSpPr/>
          <p:nvPr/>
        </p:nvSpPr>
        <p:spPr>
          <a:xfrm>
            <a:off x="4723442" y="93754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3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3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g object 208"/>
          <p:cNvSpPr/>
          <p:nvPr/>
        </p:nvSpPr>
        <p:spPr>
          <a:xfrm>
            <a:off x="4807753" y="8963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g object 209"/>
          <p:cNvSpPr/>
          <p:nvPr/>
        </p:nvSpPr>
        <p:spPr>
          <a:xfrm>
            <a:off x="4890555" y="85365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g object 210"/>
          <p:cNvSpPr/>
          <p:nvPr/>
        </p:nvSpPr>
        <p:spPr>
          <a:xfrm>
            <a:off x="5050514" y="7626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g object 211"/>
          <p:cNvSpPr/>
          <p:nvPr/>
        </p:nvSpPr>
        <p:spPr>
          <a:xfrm>
            <a:off x="5127170" y="71376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g object 212"/>
          <p:cNvSpPr/>
          <p:nvPr/>
        </p:nvSpPr>
        <p:spPr>
          <a:xfrm>
            <a:off x="5207387" y="66848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g object 213"/>
          <p:cNvSpPr/>
          <p:nvPr/>
        </p:nvSpPr>
        <p:spPr>
          <a:xfrm>
            <a:off x="5290189" y="6257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26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26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g object 214"/>
          <p:cNvSpPr/>
          <p:nvPr/>
        </p:nvSpPr>
        <p:spPr>
          <a:xfrm>
            <a:off x="5374256" y="5843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g object 215"/>
          <p:cNvSpPr/>
          <p:nvPr/>
        </p:nvSpPr>
        <p:spPr>
          <a:xfrm>
            <a:off x="5535996" y="4950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1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21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g object 216"/>
          <p:cNvSpPr/>
          <p:nvPr/>
        </p:nvSpPr>
        <p:spPr>
          <a:xfrm>
            <a:off x="5614947" y="4485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g object 217"/>
          <p:cNvSpPr/>
          <p:nvPr/>
        </p:nvSpPr>
        <p:spPr>
          <a:xfrm>
            <a:off x="5695453" y="4035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795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55" y="5633"/>
                </a:lnTo>
                <a:lnTo>
                  <a:pt x="5612" y="4355"/>
                </a:lnTo>
                <a:lnTo>
                  <a:pt x="5612" y="1256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g object 218"/>
          <p:cNvSpPr/>
          <p:nvPr/>
        </p:nvSpPr>
        <p:spPr>
          <a:xfrm>
            <a:off x="5774906" y="3574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g object 219"/>
          <p:cNvSpPr/>
          <p:nvPr/>
        </p:nvSpPr>
        <p:spPr>
          <a:xfrm>
            <a:off x="5858473" y="3155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g object 220"/>
          <p:cNvSpPr/>
          <p:nvPr/>
        </p:nvSpPr>
        <p:spPr>
          <a:xfrm>
            <a:off x="6015859" y="2219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g object 221"/>
          <p:cNvSpPr/>
          <p:nvPr/>
        </p:nvSpPr>
        <p:spPr>
          <a:xfrm>
            <a:off x="6101212" y="1817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64" y="0"/>
                </a:lnTo>
                <a:lnTo>
                  <a:pt x="356" y="0"/>
                </a:lnTo>
                <a:lnTo>
                  <a:pt x="0" y="335"/>
                </a:lnTo>
                <a:lnTo>
                  <a:pt x="0" y="1183"/>
                </a:lnTo>
                <a:lnTo>
                  <a:pt x="356" y="1518"/>
                </a:lnTo>
                <a:lnTo>
                  <a:pt x="1204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g object 222"/>
          <p:cNvSpPr/>
          <p:nvPr/>
        </p:nvSpPr>
        <p:spPr>
          <a:xfrm>
            <a:off x="6179408" y="1344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bg object 223"/>
          <p:cNvSpPr/>
          <p:nvPr/>
        </p:nvSpPr>
        <p:spPr>
          <a:xfrm>
            <a:off x="6261427" y="909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183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bg object 224"/>
          <p:cNvSpPr/>
          <p:nvPr/>
        </p:nvSpPr>
        <p:spPr>
          <a:xfrm>
            <a:off x="6338061" y="4213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13" y="9538"/>
                </a:lnTo>
                <a:lnTo>
                  <a:pt x="1231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bg object 225"/>
          <p:cNvSpPr/>
          <p:nvPr/>
        </p:nvSpPr>
        <p:spPr>
          <a:xfrm>
            <a:off x="6417028" y="0"/>
            <a:ext cx="15875" cy="12065"/>
          </a:xfrm>
          <a:custGeom>
            <a:avLst/>
            <a:gdLst/>
            <a:ahLst/>
            <a:cxnLst/>
            <a:rect l="l" t="t" r="r" b="b"/>
            <a:pathLst>
              <a:path w="15875" h="12065">
                <a:moveTo>
                  <a:pt x="15873" y="0"/>
                </a:moveTo>
                <a:lnTo>
                  <a:pt x="0" y="0"/>
                </a:lnTo>
                <a:lnTo>
                  <a:pt x="0" y="7914"/>
                </a:lnTo>
                <a:lnTo>
                  <a:pt x="3539" y="11454"/>
                </a:lnTo>
                <a:lnTo>
                  <a:pt x="12313" y="11454"/>
                </a:lnTo>
                <a:lnTo>
                  <a:pt x="15873" y="7914"/>
                </a:lnTo>
                <a:lnTo>
                  <a:pt x="15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bg object 226"/>
          <p:cNvSpPr/>
          <p:nvPr/>
        </p:nvSpPr>
        <p:spPr>
          <a:xfrm>
            <a:off x="2988670" y="18023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bg object 227"/>
          <p:cNvSpPr/>
          <p:nvPr/>
        </p:nvSpPr>
        <p:spPr>
          <a:xfrm>
            <a:off x="3068915" y="175706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bg object 228"/>
          <p:cNvSpPr/>
          <p:nvPr/>
        </p:nvSpPr>
        <p:spPr>
          <a:xfrm>
            <a:off x="3148115" y="171077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bg object 229"/>
          <p:cNvSpPr/>
          <p:nvPr/>
        </p:nvSpPr>
        <p:spPr>
          <a:xfrm>
            <a:off x="3311647" y="162330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bg object 230"/>
          <p:cNvSpPr/>
          <p:nvPr/>
        </p:nvSpPr>
        <p:spPr>
          <a:xfrm>
            <a:off x="3392125" y="1578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bg object 231"/>
          <p:cNvSpPr/>
          <p:nvPr/>
        </p:nvSpPr>
        <p:spPr>
          <a:xfrm>
            <a:off x="3633850" y="14435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bg object 232"/>
          <p:cNvSpPr/>
          <p:nvPr/>
        </p:nvSpPr>
        <p:spPr>
          <a:xfrm>
            <a:off x="3714601" y="139875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bg object 233"/>
          <p:cNvSpPr/>
          <p:nvPr/>
        </p:nvSpPr>
        <p:spPr>
          <a:xfrm>
            <a:off x="3876339" y="1309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bg object 234"/>
          <p:cNvSpPr/>
          <p:nvPr/>
        </p:nvSpPr>
        <p:spPr>
          <a:xfrm>
            <a:off x="3956325" y="12639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bg object 235"/>
          <p:cNvSpPr/>
          <p:nvPr/>
        </p:nvSpPr>
        <p:spPr>
          <a:xfrm>
            <a:off x="4442078" y="9966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bg object 236"/>
          <p:cNvSpPr/>
          <p:nvPr/>
        </p:nvSpPr>
        <p:spPr>
          <a:xfrm>
            <a:off x="4522566" y="951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bg object 237"/>
          <p:cNvSpPr/>
          <p:nvPr/>
        </p:nvSpPr>
        <p:spPr>
          <a:xfrm>
            <a:off x="4601778" y="90539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72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72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bg object 238"/>
          <p:cNvSpPr/>
          <p:nvPr/>
        </p:nvSpPr>
        <p:spPr>
          <a:xfrm>
            <a:off x="4679439" y="8575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bg object 239"/>
          <p:cNvSpPr/>
          <p:nvPr/>
        </p:nvSpPr>
        <p:spPr>
          <a:xfrm>
            <a:off x="4762744" y="8153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7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7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bg object 240"/>
          <p:cNvSpPr/>
          <p:nvPr/>
        </p:nvSpPr>
        <p:spPr>
          <a:xfrm>
            <a:off x="4845544" y="7726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74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74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bg object 241"/>
          <p:cNvSpPr/>
          <p:nvPr/>
        </p:nvSpPr>
        <p:spPr>
          <a:xfrm>
            <a:off x="5000878" y="67698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6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55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55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bg object 242"/>
          <p:cNvSpPr/>
          <p:nvPr/>
        </p:nvSpPr>
        <p:spPr>
          <a:xfrm>
            <a:off x="5081387" y="63197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bg object 243"/>
          <p:cNvSpPr/>
          <p:nvPr/>
        </p:nvSpPr>
        <p:spPr>
          <a:xfrm>
            <a:off x="5168250" y="593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bg object 244"/>
          <p:cNvSpPr/>
          <p:nvPr/>
        </p:nvSpPr>
        <p:spPr>
          <a:xfrm>
            <a:off x="5246958" y="5465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bg object 245"/>
          <p:cNvSpPr/>
          <p:nvPr/>
        </p:nvSpPr>
        <p:spPr>
          <a:xfrm>
            <a:off x="5329489" y="50358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bg object 246"/>
          <p:cNvSpPr/>
          <p:nvPr/>
        </p:nvSpPr>
        <p:spPr>
          <a:xfrm>
            <a:off x="5411014" y="4596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bg object 247"/>
          <p:cNvSpPr/>
          <p:nvPr/>
        </p:nvSpPr>
        <p:spPr>
          <a:xfrm>
            <a:off x="5568417" y="36600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bg object 248"/>
          <p:cNvSpPr/>
          <p:nvPr/>
        </p:nvSpPr>
        <p:spPr>
          <a:xfrm>
            <a:off x="5651189" y="3232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bg object 249"/>
          <p:cNvSpPr/>
          <p:nvPr/>
        </p:nvSpPr>
        <p:spPr>
          <a:xfrm>
            <a:off x="5730662" y="277256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83" y="5560"/>
                </a:lnTo>
                <a:lnTo>
                  <a:pt x="7183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bg object 250"/>
          <p:cNvSpPr/>
          <p:nvPr/>
        </p:nvSpPr>
        <p:spPr>
          <a:xfrm>
            <a:off x="5813706" y="23479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bg object 251"/>
          <p:cNvSpPr/>
          <p:nvPr/>
        </p:nvSpPr>
        <p:spPr>
          <a:xfrm>
            <a:off x="5892672" y="18824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bg object 252"/>
          <p:cNvSpPr/>
          <p:nvPr/>
        </p:nvSpPr>
        <p:spPr>
          <a:xfrm>
            <a:off x="5975706" y="1457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bg object 253"/>
          <p:cNvSpPr/>
          <p:nvPr/>
        </p:nvSpPr>
        <p:spPr>
          <a:xfrm>
            <a:off x="6136683" y="55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bg object 254"/>
          <p:cNvSpPr/>
          <p:nvPr/>
        </p:nvSpPr>
        <p:spPr>
          <a:xfrm>
            <a:off x="6216927" y="1048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bg object 255"/>
          <p:cNvSpPr/>
          <p:nvPr/>
        </p:nvSpPr>
        <p:spPr>
          <a:xfrm>
            <a:off x="2863173" y="17663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bg object 256"/>
          <p:cNvSpPr/>
          <p:nvPr/>
        </p:nvSpPr>
        <p:spPr>
          <a:xfrm>
            <a:off x="2943920" y="172158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bg object 257"/>
          <p:cNvSpPr/>
          <p:nvPr/>
        </p:nvSpPr>
        <p:spPr>
          <a:xfrm>
            <a:off x="3023132" y="16752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bg object 258"/>
          <p:cNvSpPr/>
          <p:nvPr/>
        </p:nvSpPr>
        <p:spPr>
          <a:xfrm>
            <a:off x="3105159" y="16318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64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bg object 259"/>
          <p:cNvSpPr/>
          <p:nvPr/>
        </p:nvSpPr>
        <p:spPr>
          <a:xfrm>
            <a:off x="3184870" y="158604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60"/>
          <p:cNvSpPr/>
          <p:nvPr/>
        </p:nvSpPr>
        <p:spPr>
          <a:xfrm>
            <a:off x="3266636" y="15423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05"/>
                </a:lnTo>
                <a:lnTo>
                  <a:pt x="795" y="100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bg object 261"/>
          <p:cNvSpPr/>
          <p:nvPr/>
        </p:nvSpPr>
        <p:spPr>
          <a:xfrm>
            <a:off x="3346874" y="14970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bg object 262"/>
          <p:cNvSpPr/>
          <p:nvPr/>
        </p:nvSpPr>
        <p:spPr>
          <a:xfrm>
            <a:off x="3669851" y="13180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bg object 263"/>
          <p:cNvSpPr/>
          <p:nvPr/>
        </p:nvSpPr>
        <p:spPr>
          <a:xfrm>
            <a:off x="3993603" y="113974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bg object 264"/>
          <p:cNvSpPr/>
          <p:nvPr/>
        </p:nvSpPr>
        <p:spPr>
          <a:xfrm>
            <a:off x="4073820" y="10944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bg object 265"/>
          <p:cNvSpPr/>
          <p:nvPr/>
        </p:nvSpPr>
        <p:spPr>
          <a:xfrm>
            <a:off x="4558539" y="8261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bg object 266"/>
          <p:cNvSpPr/>
          <p:nvPr/>
        </p:nvSpPr>
        <p:spPr>
          <a:xfrm>
            <a:off x="4639025" y="7811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bg object 267"/>
          <p:cNvSpPr/>
          <p:nvPr/>
        </p:nvSpPr>
        <p:spPr>
          <a:xfrm>
            <a:off x="4720047" y="7366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bg object 268"/>
          <p:cNvSpPr/>
          <p:nvPr/>
        </p:nvSpPr>
        <p:spPr>
          <a:xfrm>
            <a:off x="4801039" y="6921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bg object 269"/>
          <p:cNvSpPr/>
          <p:nvPr/>
        </p:nvSpPr>
        <p:spPr>
          <a:xfrm>
            <a:off x="4881789" y="6474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bg object 270"/>
          <p:cNvSpPr/>
          <p:nvPr/>
        </p:nvSpPr>
        <p:spPr>
          <a:xfrm>
            <a:off x="4961761" y="6018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bg object 271"/>
          <p:cNvSpPr/>
          <p:nvPr/>
        </p:nvSpPr>
        <p:spPr>
          <a:xfrm>
            <a:off x="5040973" y="5555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bg object 272"/>
          <p:cNvSpPr/>
          <p:nvPr/>
        </p:nvSpPr>
        <p:spPr>
          <a:xfrm>
            <a:off x="5123776" y="512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bg object 273"/>
          <p:cNvSpPr/>
          <p:nvPr/>
        </p:nvSpPr>
        <p:spPr>
          <a:xfrm>
            <a:off x="5365489" y="3780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bg object 274"/>
          <p:cNvSpPr/>
          <p:nvPr/>
        </p:nvSpPr>
        <p:spPr>
          <a:xfrm>
            <a:off x="5607982" y="2440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bg object 275"/>
          <p:cNvSpPr/>
          <p:nvPr/>
        </p:nvSpPr>
        <p:spPr>
          <a:xfrm>
            <a:off x="5766643" y="151734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91"/>
                </a:lnTo>
                <a:lnTo>
                  <a:pt x="1612" y="7172"/>
                </a:lnTo>
                <a:lnTo>
                  <a:pt x="5560" y="7172"/>
                </a:lnTo>
                <a:lnTo>
                  <a:pt x="7183" y="5591"/>
                </a:lnTo>
                <a:lnTo>
                  <a:pt x="7183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bg object 276"/>
          <p:cNvSpPr/>
          <p:nvPr/>
        </p:nvSpPr>
        <p:spPr>
          <a:xfrm>
            <a:off x="5839717" y="9930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43"/>
                </a:lnTo>
                <a:lnTo>
                  <a:pt x="17475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bg object 277"/>
          <p:cNvSpPr/>
          <p:nvPr/>
        </p:nvSpPr>
        <p:spPr>
          <a:xfrm>
            <a:off x="5931200" y="653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bg object 278"/>
          <p:cNvSpPr/>
          <p:nvPr/>
        </p:nvSpPr>
        <p:spPr>
          <a:xfrm>
            <a:off x="2736898" y="17295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bg object 279"/>
          <p:cNvSpPr/>
          <p:nvPr/>
        </p:nvSpPr>
        <p:spPr>
          <a:xfrm>
            <a:off x="2898640" y="16403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bg object 280"/>
          <p:cNvSpPr/>
          <p:nvPr/>
        </p:nvSpPr>
        <p:spPr>
          <a:xfrm>
            <a:off x="2979129" y="15953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bg object 281"/>
          <p:cNvSpPr/>
          <p:nvPr/>
        </p:nvSpPr>
        <p:spPr>
          <a:xfrm>
            <a:off x="3057572" y="154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bg object 282"/>
          <p:cNvSpPr/>
          <p:nvPr/>
        </p:nvSpPr>
        <p:spPr>
          <a:xfrm>
            <a:off x="3136270" y="15014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bg object 283"/>
          <p:cNvSpPr/>
          <p:nvPr/>
        </p:nvSpPr>
        <p:spPr>
          <a:xfrm>
            <a:off x="3221618" y="1461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bg object 284"/>
          <p:cNvSpPr/>
          <p:nvPr/>
        </p:nvSpPr>
        <p:spPr>
          <a:xfrm>
            <a:off x="3301091" y="14152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bg object 285"/>
          <p:cNvSpPr/>
          <p:nvPr/>
        </p:nvSpPr>
        <p:spPr>
          <a:xfrm>
            <a:off x="3380309" y="136896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612"/>
                </a:lnTo>
                <a:lnTo>
                  <a:pt x="0" y="5560"/>
                </a:lnTo>
                <a:lnTo>
                  <a:pt x="1581" y="7172"/>
                </a:lnTo>
                <a:lnTo>
                  <a:pt x="556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bg object 286"/>
          <p:cNvSpPr/>
          <p:nvPr/>
        </p:nvSpPr>
        <p:spPr>
          <a:xfrm>
            <a:off x="3463845" y="13270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bg object 287"/>
          <p:cNvSpPr/>
          <p:nvPr/>
        </p:nvSpPr>
        <p:spPr>
          <a:xfrm>
            <a:off x="3541517" y="12792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53" y="0"/>
                </a:lnTo>
                <a:lnTo>
                  <a:pt x="1738" y="0"/>
                </a:lnTo>
                <a:lnTo>
                  <a:pt x="0" y="1706"/>
                </a:lnTo>
                <a:lnTo>
                  <a:pt x="0" y="5947"/>
                </a:lnTo>
                <a:lnTo>
                  <a:pt x="1738" y="7685"/>
                </a:lnTo>
                <a:lnTo>
                  <a:pt x="5968" y="7685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bg object 288"/>
          <p:cNvSpPr/>
          <p:nvPr/>
        </p:nvSpPr>
        <p:spPr>
          <a:xfrm>
            <a:off x="3706606" y="11932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bg object 289"/>
          <p:cNvSpPr/>
          <p:nvPr/>
        </p:nvSpPr>
        <p:spPr>
          <a:xfrm>
            <a:off x="3785556" y="114672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bg object 290"/>
          <p:cNvSpPr/>
          <p:nvPr/>
        </p:nvSpPr>
        <p:spPr>
          <a:xfrm>
            <a:off x="3867845" y="11034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bg object 291"/>
          <p:cNvSpPr/>
          <p:nvPr/>
        </p:nvSpPr>
        <p:spPr>
          <a:xfrm>
            <a:off x="4029081" y="10137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bg object 292"/>
          <p:cNvSpPr/>
          <p:nvPr/>
        </p:nvSpPr>
        <p:spPr>
          <a:xfrm>
            <a:off x="4110334" y="9694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bg object 293"/>
          <p:cNvSpPr/>
          <p:nvPr/>
        </p:nvSpPr>
        <p:spPr>
          <a:xfrm>
            <a:off x="4352051" y="8347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bg object 294"/>
          <p:cNvSpPr/>
          <p:nvPr/>
        </p:nvSpPr>
        <p:spPr>
          <a:xfrm>
            <a:off x="4675542" y="6561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bg object 295"/>
          <p:cNvSpPr/>
          <p:nvPr/>
        </p:nvSpPr>
        <p:spPr>
          <a:xfrm>
            <a:off x="4756289" y="6114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bg object 296"/>
          <p:cNvSpPr/>
          <p:nvPr/>
        </p:nvSpPr>
        <p:spPr>
          <a:xfrm>
            <a:off x="4836778" y="5664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bg object 297"/>
          <p:cNvSpPr/>
          <p:nvPr/>
        </p:nvSpPr>
        <p:spPr>
          <a:xfrm>
            <a:off x="4916994" y="5211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bg object 298"/>
          <p:cNvSpPr/>
          <p:nvPr/>
        </p:nvSpPr>
        <p:spPr>
          <a:xfrm>
            <a:off x="4998520" y="4771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bg object 299"/>
          <p:cNvSpPr/>
          <p:nvPr/>
        </p:nvSpPr>
        <p:spPr>
          <a:xfrm>
            <a:off x="5159483" y="38712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bg object 300"/>
          <p:cNvSpPr/>
          <p:nvPr/>
        </p:nvSpPr>
        <p:spPr>
          <a:xfrm>
            <a:off x="5239731" y="3418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bg object 301"/>
          <p:cNvSpPr/>
          <p:nvPr/>
        </p:nvSpPr>
        <p:spPr>
          <a:xfrm>
            <a:off x="5399431" y="25054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bg object 302"/>
          <p:cNvSpPr/>
          <p:nvPr/>
        </p:nvSpPr>
        <p:spPr>
          <a:xfrm>
            <a:off x="5482995" y="2085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bg object 303"/>
          <p:cNvSpPr/>
          <p:nvPr/>
        </p:nvSpPr>
        <p:spPr>
          <a:xfrm>
            <a:off x="5562206" y="16230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95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bg object 304"/>
          <p:cNvSpPr/>
          <p:nvPr/>
        </p:nvSpPr>
        <p:spPr>
          <a:xfrm>
            <a:off x="5642182" y="1167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bg object 305"/>
          <p:cNvSpPr/>
          <p:nvPr/>
        </p:nvSpPr>
        <p:spPr>
          <a:xfrm>
            <a:off x="1723964" y="218670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bg object 306"/>
          <p:cNvSpPr/>
          <p:nvPr/>
        </p:nvSpPr>
        <p:spPr>
          <a:xfrm>
            <a:off x="1883672" y="2095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bg object 307"/>
          <p:cNvSpPr/>
          <p:nvPr/>
        </p:nvSpPr>
        <p:spPr>
          <a:xfrm>
            <a:off x="1965183" y="2051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bg object 308"/>
          <p:cNvSpPr/>
          <p:nvPr/>
        </p:nvSpPr>
        <p:spPr>
          <a:xfrm>
            <a:off x="2691356" y="16480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74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74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bg object 309"/>
          <p:cNvSpPr/>
          <p:nvPr/>
        </p:nvSpPr>
        <p:spPr>
          <a:xfrm>
            <a:off x="2852090" y="15577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30"/>
                </a:lnTo>
                <a:lnTo>
                  <a:pt x="0" y="3968"/>
                </a:lnTo>
                <a:lnTo>
                  <a:pt x="1162" y="5099"/>
                </a:lnTo>
                <a:lnTo>
                  <a:pt x="3978" y="5099"/>
                </a:lnTo>
                <a:lnTo>
                  <a:pt x="5130" y="3968"/>
                </a:lnTo>
                <a:lnTo>
                  <a:pt x="513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bg object 310"/>
          <p:cNvSpPr/>
          <p:nvPr/>
        </p:nvSpPr>
        <p:spPr>
          <a:xfrm>
            <a:off x="3014344" y="14690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85" y="0"/>
                </a:moveTo>
                <a:lnTo>
                  <a:pt x="1800" y="0"/>
                </a:lnTo>
                <a:lnTo>
                  <a:pt x="816" y="0"/>
                </a:lnTo>
                <a:lnTo>
                  <a:pt x="0" y="795"/>
                </a:lnTo>
                <a:lnTo>
                  <a:pt x="0" y="2764"/>
                </a:lnTo>
                <a:lnTo>
                  <a:pt x="816" y="3591"/>
                </a:lnTo>
                <a:lnTo>
                  <a:pt x="2785" y="3591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bg object 311"/>
          <p:cNvSpPr/>
          <p:nvPr/>
        </p:nvSpPr>
        <p:spPr>
          <a:xfrm>
            <a:off x="3096634" y="14258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bg object 312"/>
          <p:cNvSpPr/>
          <p:nvPr/>
        </p:nvSpPr>
        <p:spPr>
          <a:xfrm>
            <a:off x="3176879" y="13805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bg object 313"/>
          <p:cNvSpPr/>
          <p:nvPr/>
        </p:nvSpPr>
        <p:spPr>
          <a:xfrm>
            <a:off x="3257357" y="133553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bg object 314"/>
          <p:cNvSpPr/>
          <p:nvPr/>
        </p:nvSpPr>
        <p:spPr>
          <a:xfrm>
            <a:off x="3336568" y="128924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bg object 315"/>
          <p:cNvSpPr/>
          <p:nvPr/>
        </p:nvSpPr>
        <p:spPr>
          <a:xfrm>
            <a:off x="3419612" y="124679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bg object 316"/>
          <p:cNvSpPr/>
          <p:nvPr/>
        </p:nvSpPr>
        <p:spPr>
          <a:xfrm>
            <a:off x="3499322" y="12010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bg object 317"/>
          <p:cNvSpPr/>
          <p:nvPr/>
        </p:nvSpPr>
        <p:spPr>
          <a:xfrm>
            <a:off x="4306778" y="753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bg object 318"/>
          <p:cNvSpPr/>
          <p:nvPr/>
        </p:nvSpPr>
        <p:spPr>
          <a:xfrm>
            <a:off x="4469295" y="6649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bg object 319"/>
          <p:cNvSpPr/>
          <p:nvPr/>
        </p:nvSpPr>
        <p:spPr>
          <a:xfrm>
            <a:off x="4549006" y="619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bg object 320"/>
          <p:cNvSpPr/>
          <p:nvPr/>
        </p:nvSpPr>
        <p:spPr>
          <a:xfrm>
            <a:off x="4627976" y="5726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bg object 321"/>
          <p:cNvSpPr/>
          <p:nvPr/>
        </p:nvSpPr>
        <p:spPr>
          <a:xfrm>
            <a:off x="4705135" y="52427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84"/>
                </a:lnTo>
                <a:lnTo>
                  <a:pt x="0" y="10334"/>
                </a:lnTo>
                <a:lnTo>
                  <a:pt x="2963" y="13318"/>
                </a:lnTo>
                <a:lnTo>
                  <a:pt x="10334" y="13318"/>
                </a:lnTo>
                <a:lnTo>
                  <a:pt x="13298" y="10334"/>
                </a:lnTo>
                <a:lnTo>
                  <a:pt x="1329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bg object 322"/>
          <p:cNvSpPr/>
          <p:nvPr/>
        </p:nvSpPr>
        <p:spPr>
          <a:xfrm>
            <a:off x="4792000" y="485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bg object 323"/>
          <p:cNvSpPr/>
          <p:nvPr/>
        </p:nvSpPr>
        <p:spPr>
          <a:xfrm>
            <a:off x="4953508" y="3961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bg object 324"/>
          <p:cNvSpPr/>
          <p:nvPr/>
        </p:nvSpPr>
        <p:spPr>
          <a:xfrm>
            <a:off x="5196001" y="2621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bg object 325"/>
          <p:cNvSpPr/>
          <p:nvPr/>
        </p:nvSpPr>
        <p:spPr>
          <a:xfrm>
            <a:off x="5357477" y="17261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bg object 326"/>
          <p:cNvSpPr/>
          <p:nvPr/>
        </p:nvSpPr>
        <p:spPr>
          <a:xfrm>
            <a:off x="5437988" y="1276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bg object 327"/>
          <p:cNvSpPr/>
          <p:nvPr/>
        </p:nvSpPr>
        <p:spPr>
          <a:xfrm>
            <a:off x="1598470" y="21507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bg object 328"/>
          <p:cNvSpPr/>
          <p:nvPr/>
        </p:nvSpPr>
        <p:spPr>
          <a:xfrm>
            <a:off x="1839166" y="2014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74"/>
                </a:lnTo>
                <a:lnTo>
                  <a:pt x="806" y="3560"/>
                </a:lnTo>
                <a:lnTo>
                  <a:pt x="2785" y="3560"/>
                </a:lnTo>
                <a:lnTo>
                  <a:pt x="3581" y="277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bg object 329"/>
          <p:cNvSpPr/>
          <p:nvPr/>
        </p:nvSpPr>
        <p:spPr>
          <a:xfrm>
            <a:off x="2567137" y="16133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bg object 330"/>
          <p:cNvSpPr/>
          <p:nvPr/>
        </p:nvSpPr>
        <p:spPr>
          <a:xfrm>
            <a:off x="2645340" y="15660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bg object 331"/>
          <p:cNvSpPr/>
          <p:nvPr/>
        </p:nvSpPr>
        <p:spPr>
          <a:xfrm>
            <a:off x="2726834" y="15220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bg object 332"/>
          <p:cNvSpPr/>
          <p:nvPr/>
        </p:nvSpPr>
        <p:spPr>
          <a:xfrm>
            <a:off x="2809123" y="147885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bg object 333"/>
          <p:cNvSpPr/>
          <p:nvPr/>
        </p:nvSpPr>
        <p:spPr>
          <a:xfrm>
            <a:off x="2890387" y="14345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bg object 334"/>
          <p:cNvSpPr/>
          <p:nvPr/>
        </p:nvSpPr>
        <p:spPr>
          <a:xfrm>
            <a:off x="3131839" y="129955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bg object 335"/>
          <p:cNvSpPr/>
          <p:nvPr/>
        </p:nvSpPr>
        <p:spPr>
          <a:xfrm>
            <a:off x="3211312" y="125351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596" y="3591"/>
                </a:lnTo>
                <a:lnTo>
                  <a:pt x="4596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bg object 336"/>
          <p:cNvSpPr/>
          <p:nvPr/>
        </p:nvSpPr>
        <p:spPr>
          <a:xfrm>
            <a:off x="3292573" y="12092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bg object 337"/>
          <p:cNvSpPr/>
          <p:nvPr/>
        </p:nvSpPr>
        <p:spPr>
          <a:xfrm>
            <a:off x="3536342" y="10765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bg object 338"/>
          <p:cNvSpPr/>
          <p:nvPr/>
        </p:nvSpPr>
        <p:spPr>
          <a:xfrm>
            <a:off x="4257142" y="66783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03" y="9538"/>
                </a:lnTo>
                <a:lnTo>
                  <a:pt x="1230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bg object 339"/>
          <p:cNvSpPr/>
          <p:nvPr/>
        </p:nvSpPr>
        <p:spPr>
          <a:xfrm>
            <a:off x="4341481" y="6266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bg object 340"/>
          <p:cNvSpPr/>
          <p:nvPr/>
        </p:nvSpPr>
        <p:spPr>
          <a:xfrm>
            <a:off x="4417876" y="57754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bg object 341"/>
          <p:cNvSpPr/>
          <p:nvPr/>
        </p:nvSpPr>
        <p:spPr>
          <a:xfrm>
            <a:off x="4502982" y="5371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bg object 342"/>
          <p:cNvSpPr/>
          <p:nvPr/>
        </p:nvSpPr>
        <p:spPr>
          <a:xfrm>
            <a:off x="4583711" y="4923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bg object 343"/>
          <p:cNvSpPr/>
          <p:nvPr/>
        </p:nvSpPr>
        <p:spPr>
          <a:xfrm>
            <a:off x="4665495" y="4486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70" y="0"/>
                </a:lnTo>
                <a:lnTo>
                  <a:pt x="0" y="670"/>
                </a:lnTo>
                <a:lnTo>
                  <a:pt x="0" y="2387"/>
                </a:lnTo>
                <a:lnTo>
                  <a:pt x="67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bg object 344"/>
          <p:cNvSpPr/>
          <p:nvPr/>
        </p:nvSpPr>
        <p:spPr>
          <a:xfrm>
            <a:off x="4747523" y="4051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bg object 345"/>
          <p:cNvSpPr/>
          <p:nvPr/>
        </p:nvSpPr>
        <p:spPr>
          <a:xfrm>
            <a:off x="4828252" y="3604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bg object 346"/>
          <p:cNvSpPr/>
          <p:nvPr/>
        </p:nvSpPr>
        <p:spPr>
          <a:xfrm>
            <a:off x="4989481" y="2706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bg object 347"/>
          <p:cNvSpPr/>
          <p:nvPr/>
        </p:nvSpPr>
        <p:spPr>
          <a:xfrm>
            <a:off x="5230965" y="1355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bg object 348"/>
          <p:cNvSpPr/>
          <p:nvPr/>
        </p:nvSpPr>
        <p:spPr>
          <a:xfrm>
            <a:off x="5307862" y="86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bg object 349"/>
          <p:cNvSpPr/>
          <p:nvPr/>
        </p:nvSpPr>
        <p:spPr>
          <a:xfrm>
            <a:off x="5391426" y="45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bg object 350"/>
          <p:cNvSpPr/>
          <p:nvPr/>
        </p:nvSpPr>
        <p:spPr>
          <a:xfrm>
            <a:off x="1310966" y="22037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bg object 351"/>
          <p:cNvSpPr/>
          <p:nvPr/>
        </p:nvSpPr>
        <p:spPr>
          <a:xfrm>
            <a:off x="1471168" y="211293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bg object 352"/>
          <p:cNvSpPr/>
          <p:nvPr/>
        </p:nvSpPr>
        <p:spPr>
          <a:xfrm>
            <a:off x="1634458" y="20252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bg object 353"/>
          <p:cNvSpPr/>
          <p:nvPr/>
        </p:nvSpPr>
        <p:spPr>
          <a:xfrm>
            <a:off x="1709821" y="197508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bg object 354"/>
          <p:cNvSpPr/>
          <p:nvPr/>
        </p:nvSpPr>
        <p:spPr>
          <a:xfrm>
            <a:off x="1795938" y="193570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bg object 355"/>
          <p:cNvSpPr/>
          <p:nvPr/>
        </p:nvSpPr>
        <p:spPr>
          <a:xfrm>
            <a:off x="2522639" y="15328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bg object 356"/>
          <p:cNvSpPr/>
          <p:nvPr/>
        </p:nvSpPr>
        <p:spPr>
          <a:xfrm>
            <a:off x="2598279" y="14829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bg object 357"/>
          <p:cNvSpPr/>
          <p:nvPr/>
        </p:nvSpPr>
        <p:spPr>
          <a:xfrm>
            <a:off x="2926367" y="130909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bg object 358"/>
          <p:cNvSpPr/>
          <p:nvPr/>
        </p:nvSpPr>
        <p:spPr>
          <a:xfrm>
            <a:off x="3004562" y="12617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55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bg object 359"/>
          <p:cNvSpPr/>
          <p:nvPr/>
        </p:nvSpPr>
        <p:spPr>
          <a:xfrm>
            <a:off x="3084011" y="12157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bg object 360"/>
          <p:cNvSpPr/>
          <p:nvPr/>
        </p:nvSpPr>
        <p:spPr>
          <a:xfrm>
            <a:off x="3163746" y="11699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bg object 361"/>
          <p:cNvSpPr/>
          <p:nvPr/>
        </p:nvSpPr>
        <p:spPr>
          <a:xfrm>
            <a:off x="3241156" y="112187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2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2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bg object 362"/>
          <p:cNvSpPr/>
          <p:nvPr/>
        </p:nvSpPr>
        <p:spPr>
          <a:xfrm>
            <a:off x="3316273" y="107148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282"/>
                </a:lnTo>
                <a:lnTo>
                  <a:pt x="0" y="21842"/>
                </a:lnTo>
                <a:lnTo>
                  <a:pt x="6303" y="28156"/>
                </a:lnTo>
                <a:lnTo>
                  <a:pt x="21863" y="28156"/>
                </a:lnTo>
                <a:lnTo>
                  <a:pt x="28145" y="21842"/>
                </a:lnTo>
                <a:lnTo>
                  <a:pt x="28145" y="6282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bg object 363"/>
          <p:cNvSpPr/>
          <p:nvPr/>
        </p:nvSpPr>
        <p:spPr>
          <a:xfrm>
            <a:off x="3410842" y="10405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bg object 364"/>
          <p:cNvSpPr/>
          <p:nvPr/>
        </p:nvSpPr>
        <p:spPr>
          <a:xfrm>
            <a:off x="4056026" y="6817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bg object 365"/>
          <p:cNvSpPr/>
          <p:nvPr/>
        </p:nvSpPr>
        <p:spPr>
          <a:xfrm>
            <a:off x="4135234" y="6354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bg object 366"/>
          <p:cNvSpPr/>
          <p:nvPr/>
        </p:nvSpPr>
        <p:spPr>
          <a:xfrm>
            <a:off x="4209848" y="58453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bg object 367"/>
          <p:cNvSpPr/>
          <p:nvPr/>
        </p:nvSpPr>
        <p:spPr>
          <a:xfrm>
            <a:off x="4286746" y="53593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86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86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bg object 368"/>
          <p:cNvSpPr/>
          <p:nvPr/>
        </p:nvSpPr>
        <p:spPr>
          <a:xfrm>
            <a:off x="4373893" y="49756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bg object 369"/>
          <p:cNvSpPr/>
          <p:nvPr/>
        </p:nvSpPr>
        <p:spPr>
          <a:xfrm>
            <a:off x="4459248" y="4574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bg object 370"/>
          <p:cNvSpPr/>
          <p:nvPr/>
        </p:nvSpPr>
        <p:spPr>
          <a:xfrm>
            <a:off x="5187231" y="5588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bg object 371"/>
          <p:cNvSpPr/>
          <p:nvPr/>
        </p:nvSpPr>
        <p:spPr>
          <a:xfrm>
            <a:off x="5264128" y="72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bg object 372"/>
          <p:cNvSpPr/>
          <p:nvPr/>
        </p:nvSpPr>
        <p:spPr>
          <a:xfrm>
            <a:off x="1105222" y="22130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bg object 373"/>
          <p:cNvSpPr/>
          <p:nvPr/>
        </p:nvSpPr>
        <p:spPr>
          <a:xfrm>
            <a:off x="1183924" y="21662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8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bg object 374"/>
          <p:cNvSpPr/>
          <p:nvPr/>
        </p:nvSpPr>
        <p:spPr>
          <a:xfrm>
            <a:off x="1266460" y="21232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bg object 375"/>
          <p:cNvSpPr/>
          <p:nvPr/>
        </p:nvSpPr>
        <p:spPr>
          <a:xfrm>
            <a:off x="1345928" y="20771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bg object 376"/>
          <p:cNvSpPr/>
          <p:nvPr/>
        </p:nvSpPr>
        <p:spPr>
          <a:xfrm>
            <a:off x="1418986" y="202476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bg object 377"/>
          <p:cNvSpPr/>
          <p:nvPr/>
        </p:nvSpPr>
        <p:spPr>
          <a:xfrm>
            <a:off x="1589691" y="19444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bg object 378"/>
          <p:cNvSpPr/>
          <p:nvPr/>
        </p:nvSpPr>
        <p:spPr>
          <a:xfrm>
            <a:off x="1668141" y="18974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30"/>
                </a:lnTo>
                <a:lnTo>
                  <a:pt x="0" y="3978"/>
                </a:lnTo>
                <a:lnTo>
                  <a:pt x="1141" y="5109"/>
                </a:lnTo>
                <a:lnTo>
                  <a:pt x="396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bg object 379"/>
          <p:cNvSpPr/>
          <p:nvPr/>
        </p:nvSpPr>
        <p:spPr>
          <a:xfrm>
            <a:off x="2558378" y="140713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bg object 380"/>
          <p:cNvSpPr/>
          <p:nvPr/>
        </p:nvSpPr>
        <p:spPr>
          <a:xfrm>
            <a:off x="2719879" y="13176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bg object 381"/>
          <p:cNvSpPr/>
          <p:nvPr/>
        </p:nvSpPr>
        <p:spPr>
          <a:xfrm>
            <a:off x="2881115" y="12278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bg object 382"/>
          <p:cNvSpPr/>
          <p:nvPr/>
        </p:nvSpPr>
        <p:spPr>
          <a:xfrm>
            <a:off x="2958776" y="11800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bg object 383"/>
          <p:cNvSpPr/>
          <p:nvPr/>
        </p:nvSpPr>
        <p:spPr>
          <a:xfrm>
            <a:off x="3036710" y="11324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63"/>
                </a:lnTo>
                <a:lnTo>
                  <a:pt x="0" y="10334"/>
                </a:lnTo>
                <a:lnTo>
                  <a:pt x="2963" y="13298"/>
                </a:lnTo>
                <a:lnTo>
                  <a:pt x="10334" y="13298"/>
                </a:lnTo>
                <a:lnTo>
                  <a:pt x="13298" y="10334"/>
                </a:lnTo>
                <a:lnTo>
                  <a:pt x="1329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bg object 384"/>
          <p:cNvSpPr/>
          <p:nvPr/>
        </p:nvSpPr>
        <p:spPr>
          <a:xfrm>
            <a:off x="3121031" y="109126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bg object 385"/>
          <p:cNvSpPr/>
          <p:nvPr/>
        </p:nvSpPr>
        <p:spPr>
          <a:xfrm>
            <a:off x="3200745" y="10454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115" y="0"/>
                </a:lnTo>
                <a:lnTo>
                  <a:pt x="1853" y="0"/>
                </a:lnTo>
                <a:lnTo>
                  <a:pt x="0" y="1832"/>
                </a:lnTo>
                <a:lnTo>
                  <a:pt x="0" y="6355"/>
                </a:lnTo>
                <a:lnTo>
                  <a:pt x="1853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bg object 386"/>
          <p:cNvSpPr/>
          <p:nvPr/>
        </p:nvSpPr>
        <p:spPr>
          <a:xfrm>
            <a:off x="3281252" y="10004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bg object 387"/>
          <p:cNvSpPr/>
          <p:nvPr/>
        </p:nvSpPr>
        <p:spPr>
          <a:xfrm>
            <a:off x="3365300" y="9590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612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612" y="2041"/>
                </a:lnTo>
                <a:lnTo>
                  <a:pt x="2073" y="1591"/>
                </a:lnTo>
                <a:lnTo>
                  <a:pt x="2073" y="460"/>
                </a:lnTo>
                <a:lnTo>
                  <a:pt x="1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bg object 388"/>
          <p:cNvSpPr/>
          <p:nvPr/>
        </p:nvSpPr>
        <p:spPr>
          <a:xfrm>
            <a:off x="3850554" y="69126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bg object 389"/>
          <p:cNvSpPr/>
          <p:nvPr/>
        </p:nvSpPr>
        <p:spPr>
          <a:xfrm>
            <a:off x="4092540" y="5567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bg object 390"/>
          <p:cNvSpPr/>
          <p:nvPr/>
        </p:nvSpPr>
        <p:spPr>
          <a:xfrm>
            <a:off x="4165070" y="50378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17" y="0"/>
                </a:moveTo>
                <a:lnTo>
                  <a:pt x="8722" y="0"/>
                </a:lnTo>
                <a:lnTo>
                  <a:pt x="3905" y="0"/>
                </a:lnTo>
                <a:lnTo>
                  <a:pt x="0" y="3905"/>
                </a:lnTo>
                <a:lnTo>
                  <a:pt x="0" y="13507"/>
                </a:lnTo>
                <a:lnTo>
                  <a:pt x="3905" y="17413"/>
                </a:lnTo>
                <a:lnTo>
                  <a:pt x="1351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bg object 391"/>
          <p:cNvSpPr/>
          <p:nvPr/>
        </p:nvSpPr>
        <p:spPr>
          <a:xfrm>
            <a:off x="4239947" y="45313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38" y="0"/>
                </a:moveTo>
                <a:lnTo>
                  <a:pt x="14596" y="0"/>
                </a:lnTo>
                <a:lnTo>
                  <a:pt x="6523" y="0"/>
                </a:lnTo>
                <a:lnTo>
                  <a:pt x="0" y="6523"/>
                </a:lnTo>
                <a:lnTo>
                  <a:pt x="0" y="22658"/>
                </a:lnTo>
                <a:lnTo>
                  <a:pt x="6523" y="29192"/>
                </a:lnTo>
                <a:lnTo>
                  <a:pt x="22638" y="29192"/>
                </a:lnTo>
                <a:lnTo>
                  <a:pt x="29171" y="22658"/>
                </a:lnTo>
                <a:lnTo>
                  <a:pt x="29171" y="6523"/>
                </a:lnTo>
                <a:lnTo>
                  <a:pt x="22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bg object 392"/>
          <p:cNvSpPr/>
          <p:nvPr/>
        </p:nvSpPr>
        <p:spPr>
          <a:xfrm>
            <a:off x="4324527" y="4122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bg object 393"/>
          <p:cNvSpPr/>
          <p:nvPr/>
        </p:nvSpPr>
        <p:spPr>
          <a:xfrm>
            <a:off x="4413707" y="37590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bg object 394"/>
          <p:cNvSpPr/>
          <p:nvPr/>
        </p:nvSpPr>
        <p:spPr>
          <a:xfrm>
            <a:off x="4496509" y="33320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bg object 395"/>
          <p:cNvSpPr/>
          <p:nvPr/>
        </p:nvSpPr>
        <p:spPr>
          <a:xfrm>
            <a:off x="4657745" y="2434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bg object 396"/>
          <p:cNvSpPr/>
          <p:nvPr/>
        </p:nvSpPr>
        <p:spPr>
          <a:xfrm>
            <a:off x="4737982" y="1981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bg object 397"/>
          <p:cNvSpPr/>
          <p:nvPr/>
        </p:nvSpPr>
        <p:spPr>
          <a:xfrm>
            <a:off x="4899724" y="10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bg object 398"/>
          <p:cNvSpPr/>
          <p:nvPr/>
        </p:nvSpPr>
        <p:spPr>
          <a:xfrm>
            <a:off x="5061200" y="193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bg object 399"/>
          <p:cNvSpPr/>
          <p:nvPr/>
        </p:nvSpPr>
        <p:spPr>
          <a:xfrm>
            <a:off x="898209" y="22210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bg object 400"/>
          <p:cNvSpPr/>
          <p:nvPr/>
        </p:nvSpPr>
        <p:spPr>
          <a:xfrm>
            <a:off x="968462" y="21657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73"/>
                </a:lnTo>
                <a:lnTo>
                  <a:pt x="5151" y="23025"/>
                </a:lnTo>
                <a:lnTo>
                  <a:pt x="17884" y="23025"/>
                </a:lnTo>
                <a:lnTo>
                  <a:pt x="23035" y="17873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bg object 401"/>
          <p:cNvSpPr/>
          <p:nvPr/>
        </p:nvSpPr>
        <p:spPr>
          <a:xfrm>
            <a:off x="1056882" y="21286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bg object 402"/>
          <p:cNvSpPr/>
          <p:nvPr/>
        </p:nvSpPr>
        <p:spPr>
          <a:xfrm>
            <a:off x="1140445" y="208675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bg object 403"/>
          <p:cNvSpPr/>
          <p:nvPr/>
        </p:nvSpPr>
        <p:spPr>
          <a:xfrm>
            <a:off x="1221189" y="20419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bg object 404"/>
          <p:cNvSpPr/>
          <p:nvPr/>
        </p:nvSpPr>
        <p:spPr>
          <a:xfrm>
            <a:off x="1293998" y="198929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bg object 405"/>
          <p:cNvSpPr/>
          <p:nvPr/>
        </p:nvSpPr>
        <p:spPr>
          <a:xfrm>
            <a:off x="1382680" y="19524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bg object 406"/>
          <p:cNvSpPr/>
          <p:nvPr/>
        </p:nvSpPr>
        <p:spPr>
          <a:xfrm>
            <a:off x="1464197" y="1908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bg object 407"/>
          <p:cNvSpPr/>
          <p:nvPr/>
        </p:nvSpPr>
        <p:spPr>
          <a:xfrm>
            <a:off x="1544681" y="18634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bg object 408"/>
          <p:cNvSpPr/>
          <p:nvPr/>
        </p:nvSpPr>
        <p:spPr>
          <a:xfrm>
            <a:off x="1620307" y="18135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bg object 409"/>
          <p:cNvSpPr/>
          <p:nvPr/>
        </p:nvSpPr>
        <p:spPr>
          <a:xfrm>
            <a:off x="1704893" y="17726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bg object 410"/>
          <p:cNvSpPr/>
          <p:nvPr/>
        </p:nvSpPr>
        <p:spPr>
          <a:xfrm>
            <a:off x="2594110" y="1281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bg object 411"/>
          <p:cNvSpPr/>
          <p:nvPr/>
        </p:nvSpPr>
        <p:spPr>
          <a:xfrm>
            <a:off x="2833280" y="114402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47"/>
                </a:lnTo>
                <a:lnTo>
                  <a:pt x="7664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bg object 412"/>
          <p:cNvSpPr/>
          <p:nvPr/>
        </p:nvSpPr>
        <p:spPr>
          <a:xfrm>
            <a:off x="2913234" y="109848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62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62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bg object 413"/>
          <p:cNvSpPr/>
          <p:nvPr/>
        </p:nvSpPr>
        <p:spPr>
          <a:xfrm>
            <a:off x="2993720" y="105347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58" y="7559"/>
                </a:lnTo>
                <a:lnTo>
                  <a:pt x="9758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bg object 414"/>
          <p:cNvSpPr/>
          <p:nvPr/>
        </p:nvSpPr>
        <p:spPr>
          <a:xfrm>
            <a:off x="3065779" y="100001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46" y="0"/>
                </a:moveTo>
                <a:lnTo>
                  <a:pt x="13559" y="0"/>
                </a:lnTo>
                <a:lnTo>
                  <a:pt x="6073" y="0"/>
                </a:lnTo>
                <a:lnTo>
                  <a:pt x="0" y="6094"/>
                </a:lnTo>
                <a:lnTo>
                  <a:pt x="0" y="21077"/>
                </a:lnTo>
                <a:lnTo>
                  <a:pt x="6073" y="27140"/>
                </a:lnTo>
                <a:lnTo>
                  <a:pt x="21046" y="27140"/>
                </a:lnTo>
                <a:lnTo>
                  <a:pt x="27140" y="21077"/>
                </a:lnTo>
                <a:lnTo>
                  <a:pt x="27140" y="6094"/>
                </a:lnTo>
                <a:lnTo>
                  <a:pt x="21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bg object 415"/>
          <p:cNvSpPr/>
          <p:nvPr/>
        </p:nvSpPr>
        <p:spPr>
          <a:xfrm>
            <a:off x="3153179" y="96191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bg object 416"/>
          <p:cNvSpPr/>
          <p:nvPr/>
        </p:nvSpPr>
        <p:spPr>
          <a:xfrm>
            <a:off x="3233154" y="91639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bg object 417"/>
          <p:cNvSpPr/>
          <p:nvPr/>
        </p:nvSpPr>
        <p:spPr>
          <a:xfrm>
            <a:off x="3320554" y="8782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bg object 418"/>
          <p:cNvSpPr/>
          <p:nvPr/>
        </p:nvSpPr>
        <p:spPr>
          <a:xfrm>
            <a:off x="3634307" y="69003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5894" y="0"/>
                </a:moveTo>
                <a:lnTo>
                  <a:pt x="10261" y="0"/>
                </a:lnTo>
                <a:lnTo>
                  <a:pt x="4607" y="0"/>
                </a:lnTo>
                <a:lnTo>
                  <a:pt x="0" y="4596"/>
                </a:lnTo>
                <a:lnTo>
                  <a:pt x="0" y="15894"/>
                </a:lnTo>
                <a:lnTo>
                  <a:pt x="4607" y="20491"/>
                </a:lnTo>
                <a:lnTo>
                  <a:pt x="15894" y="20491"/>
                </a:lnTo>
                <a:lnTo>
                  <a:pt x="20501" y="15894"/>
                </a:lnTo>
                <a:lnTo>
                  <a:pt x="20501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bg object 419"/>
          <p:cNvSpPr/>
          <p:nvPr/>
        </p:nvSpPr>
        <p:spPr>
          <a:xfrm>
            <a:off x="4046492" y="474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bg object 420"/>
          <p:cNvSpPr/>
          <p:nvPr/>
        </p:nvSpPr>
        <p:spPr>
          <a:xfrm>
            <a:off x="4111871" y="4145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37" y="0"/>
                </a:moveTo>
                <a:lnTo>
                  <a:pt x="17151" y="0"/>
                </a:lnTo>
                <a:lnTo>
                  <a:pt x="7685" y="0"/>
                </a:lnTo>
                <a:lnTo>
                  <a:pt x="0" y="7685"/>
                </a:lnTo>
                <a:lnTo>
                  <a:pt x="0" y="26637"/>
                </a:lnTo>
                <a:lnTo>
                  <a:pt x="7685" y="34323"/>
                </a:lnTo>
                <a:lnTo>
                  <a:pt x="2663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bg object 421"/>
          <p:cNvSpPr/>
          <p:nvPr/>
        </p:nvSpPr>
        <p:spPr>
          <a:xfrm>
            <a:off x="4200810" y="37801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15"/>
                </a:lnTo>
                <a:lnTo>
                  <a:pt x="13926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bg object 422"/>
          <p:cNvSpPr/>
          <p:nvPr/>
        </p:nvSpPr>
        <p:spPr>
          <a:xfrm>
            <a:off x="4281560" y="33327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894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3999"/>
                </a:lnTo>
                <a:lnTo>
                  <a:pt x="0" y="13894"/>
                </a:lnTo>
                <a:lnTo>
                  <a:pt x="3999" y="17915"/>
                </a:lnTo>
                <a:lnTo>
                  <a:pt x="13894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bg object 423"/>
          <p:cNvSpPr/>
          <p:nvPr/>
        </p:nvSpPr>
        <p:spPr>
          <a:xfrm>
            <a:off x="4369735" y="2959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bg object 424"/>
          <p:cNvSpPr/>
          <p:nvPr/>
        </p:nvSpPr>
        <p:spPr>
          <a:xfrm>
            <a:off x="4528656" y="20385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bg object 425"/>
          <p:cNvSpPr/>
          <p:nvPr/>
        </p:nvSpPr>
        <p:spPr>
          <a:xfrm>
            <a:off x="4609145" y="1588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bg object 426"/>
          <p:cNvSpPr/>
          <p:nvPr/>
        </p:nvSpPr>
        <p:spPr>
          <a:xfrm>
            <a:off x="4691937" y="11613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bg object 427"/>
          <p:cNvSpPr/>
          <p:nvPr/>
        </p:nvSpPr>
        <p:spPr>
          <a:xfrm>
            <a:off x="4773700" y="724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bg object 428"/>
          <p:cNvSpPr/>
          <p:nvPr/>
        </p:nvSpPr>
        <p:spPr>
          <a:xfrm>
            <a:off x="691964" y="2229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bg object 429"/>
          <p:cNvSpPr/>
          <p:nvPr/>
        </p:nvSpPr>
        <p:spPr>
          <a:xfrm>
            <a:off x="772194" y="21845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bg object 430"/>
          <p:cNvSpPr/>
          <p:nvPr/>
        </p:nvSpPr>
        <p:spPr>
          <a:xfrm>
            <a:off x="851923" y="213872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bg object 431"/>
          <p:cNvSpPr/>
          <p:nvPr/>
        </p:nvSpPr>
        <p:spPr>
          <a:xfrm>
            <a:off x="928060" y="208938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24"/>
                </a:lnTo>
                <a:lnTo>
                  <a:pt x="1112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bg object 432"/>
          <p:cNvSpPr/>
          <p:nvPr/>
        </p:nvSpPr>
        <p:spPr>
          <a:xfrm>
            <a:off x="1011109" y="204692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bg object 433"/>
          <p:cNvSpPr/>
          <p:nvPr/>
        </p:nvSpPr>
        <p:spPr>
          <a:xfrm>
            <a:off x="1087498" y="1997820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4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bg object 434"/>
          <p:cNvSpPr/>
          <p:nvPr/>
        </p:nvSpPr>
        <p:spPr>
          <a:xfrm>
            <a:off x="1176431" y="19612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bg object 435"/>
          <p:cNvSpPr/>
          <p:nvPr/>
        </p:nvSpPr>
        <p:spPr>
          <a:xfrm>
            <a:off x="1256160" y="19154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bg object 436"/>
          <p:cNvSpPr/>
          <p:nvPr/>
        </p:nvSpPr>
        <p:spPr>
          <a:xfrm>
            <a:off x="1338183" y="18719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bg object 437"/>
          <p:cNvSpPr/>
          <p:nvPr/>
        </p:nvSpPr>
        <p:spPr>
          <a:xfrm>
            <a:off x="1416102" y="18244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72" y="5560"/>
                </a:lnTo>
                <a:lnTo>
                  <a:pt x="7172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bg object 438"/>
          <p:cNvSpPr/>
          <p:nvPr/>
        </p:nvSpPr>
        <p:spPr>
          <a:xfrm>
            <a:off x="1494552" y="17773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800"/>
                </a:lnTo>
                <a:lnTo>
                  <a:pt x="9141" y="11800"/>
                </a:lnTo>
                <a:lnTo>
                  <a:pt x="11769" y="9151"/>
                </a:lnTo>
                <a:lnTo>
                  <a:pt x="11769" y="2649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bg object 439"/>
          <p:cNvSpPr/>
          <p:nvPr/>
        </p:nvSpPr>
        <p:spPr>
          <a:xfrm>
            <a:off x="1576575" y="173387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bg object 440"/>
          <p:cNvSpPr/>
          <p:nvPr/>
        </p:nvSpPr>
        <p:spPr>
          <a:xfrm>
            <a:off x="1660902" y="169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70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70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bg object 441"/>
          <p:cNvSpPr/>
          <p:nvPr/>
        </p:nvSpPr>
        <p:spPr>
          <a:xfrm>
            <a:off x="2468589" y="1245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bg object 442"/>
          <p:cNvSpPr/>
          <p:nvPr/>
        </p:nvSpPr>
        <p:spPr>
          <a:xfrm>
            <a:off x="2628310" y="115407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bg object 443"/>
          <p:cNvSpPr/>
          <p:nvPr/>
        </p:nvSpPr>
        <p:spPr>
          <a:xfrm>
            <a:off x="2790562" y="10653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bg object 444"/>
          <p:cNvSpPr/>
          <p:nvPr/>
        </p:nvSpPr>
        <p:spPr>
          <a:xfrm>
            <a:off x="2869773" y="101903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bg object 445"/>
          <p:cNvSpPr/>
          <p:nvPr/>
        </p:nvSpPr>
        <p:spPr>
          <a:xfrm>
            <a:off x="2949749" y="9734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87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87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bg object 446"/>
          <p:cNvSpPr/>
          <p:nvPr/>
        </p:nvSpPr>
        <p:spPr>
          <a:xfrm>
            <a:off x="3030499" y="9287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bg object 447"/>
          <p:cNvSpPr/>
          <p:nvPr/>
        </p:nvSpPr>
        <p:spPr>
          <a:xfrm>
            <a:off x="3111490" y="88424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06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bg object 448"/>
          <p:cNvSpPr/>
          <p:nvPr/>
        </p:nvSpPr>
        <p:spPr>
          <a:xfrm>
            <a:off x="3183787" y="83104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bg object 449"/>
          <p:cNvSpPr/>
          <p:nvPr/>
        </p:nvSpPr>
        <p:spPr>
          <a:xfrm>
            <a:off x="3275805" y="7975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bg object 450"/>
          <p:cNvSpPr/>
          <p:nvPr/>
        </p:nvSpPr>
        <p:spPr>
          <a:xfrm>
            <a:off x="3357309" y="75356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bg object 451"/>
          <p:cNvSpPr/>
          <p:nvPr/>
        </p:nvSpPr>
        <p:spPr>
          <a:xfrm>
            <a:off x="3438059" y="7088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bg object 452"/>
          <p:cNvSpPr/>
          <p:nvPr/>
        </p:nvSpPr>
        <p:spPr>
          <a:xfrm>
            <a:off x="3599295" y="6190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bg object 453"/>
          <p:cNvSpPr/>
          <p:nvPr/>
        </p:nvSpPr>
        <p:spPr>
          <a:xfrm>
            <a:off x="3761037" y="5297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bg object 454"/>
          <p:cNvSpPr/>
          <p:nvPr/>
        </p:nvSpPr>
        <p:spPr>
          <a:xfrm>
            <a:off x="3841522" y="4847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bg object 455"/>
          <p:cNvSpPr/>
          <p:nvPr/>
        </p:nvSpPr>
        <p:spPr>
          <a:xfrm>
            <a:off x="4002489" y="3947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bg object 456"/>
          <p:cNvSpPr/>
          <p:nvPr/>
        </p:nvSpPr>
        <p:spPr>
          <a:xfrm>
            <a:off x="4071973" y="33871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86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bg object 457"/>
          <p:cNvSpPr/>
          <p:nvPr/>
        </p:nvSpPr>
        <p:spPr>
          <a:xfrm>
            <a:off x="4158113" y="2993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22" y="0"/>
                </a:moveTo>
                <a:lnTo>
                  <a:pt x="6889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22" y="13821"/>
                </a:lnTo>
                <a:lnTo>
                  <a:pt x="13800" y="10743"/>
                </a:lnTo>
                <a:lnTo>
                  <a:pt x="13800" y="3109"/>
                </a:lnTo>
                <a:lnTo>
                  <a:pt x="10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bg object 458"/>
          <p:cNvSpPr/>
          <p:nvPr/>
        </p:nvSpPr>
        <p:spPr>
          <a:xfrm>
            <a:off x="4231690" y="24739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42" y="0"/>
                </a:moveTo>
                <a:lnTo>
                  <a:pt x="14062" y="0"/>
                </a:lnTo>
                <a:lnTo>
                  <a:pt x="6282" y="0"/>
                </a:lnTo>
                <a:lnTo>
                  <a:pt x="0" y="6313"/>
                </a:lnTo>
                <a:lnTo>
                  <a:pt x="0" y="21863"/>
                </a:lnTo>
                <a:lnTo>
                  <a:pt x="6282" y="28177"/>
                </a:lnTo>
                <a:lnTo>
                  <a:pt x="21842" y="28177"/>
                </a:lnTo>
                <a:lnTo>
                  <a:pt x="28156" y="21863"/>
                </a:lnTo>
                <a:lnTo>
                  <a:pt x="28156" y="6313"/>
                </a:lnTo>
                <a:lnTo>
                  <a:pt x="21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bg object 459"/>
          <p:cNvSpPr/>
          <p:nvPr/>
        </p:nvSpPr>
        <p:spPr>
          <a:xfrm>
            <a:off x="4323948" y="2141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bg object 460"/>
          <p:cNvSpPr/>
          <p:nvPr/>
        </p:nvSpPr>
        <p:spPr>
          <a:xfrm>
            <a:off x="4649219" y="3743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bg object 461"/>
          <p:cNvSpPr/>
          <p:nvPr/>
        </p:nvSpPr>
        <p:spPr>
          <a:xfrm>
            <a:off x="486489" y="22393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bg object 462"/>
          <p:cNvSpPr/>
          <p:nvPr/>
        </p:nvSpPr>
        <p:spPr>
          <a:xfrm>
            <a:off x="560314" y="218766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30"/>
                </a:lnTo>
                <a:lnTo>
                  <a:pt x="3214" y="14334"/>
                </a:lnTo>
                <a:lnTo>
                  <a:pt x="1113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bg object 463"/>
          <p:cNvSpPr/>
          <p:nvPr/>
        </p:nvSpPr>
        <p:spPr>
          <a:xfrm>
            <a:off x="645415" y="21472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bg object 464"/>
          <p:cNvSpPr/>
          <p:nvPr/>
        </p:nvSpPr>
        <p:spPr>
          <a:xfrm>
            <a:off x="726932" y="21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bg object 465"/>
          <p:cNvSpPr/>
          <p:nvPr/>
        </p:nvSpPr>
        <p:spPr>
          <a:xfrm>
            <a:off x="809207" y="20600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bg object 466"/>
          <p:cNvSpPr/>
          <p:nvPr/>
        </p:nvSpPr>
        <p:spPr>
          <a:xfrm>
            <a:off x="889954" y="2015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bg object 467"/>
          <p:cNvSpPr/>
          <p:nvPr/>
        </p:nvSpPr>
        <p:spPr>
          <a:xfrm>
            <a:off x="968908" y="196872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bg object 468"/>
          <p:cNvSpPr/>
          <p:nvPr/>
        </p:nvSpPr>
        <p:spPr>
          <a:xfrm>
            <a:off x="1033013" y="190734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49"/>
                </a:lnTo>
                <a:lnTo>
                  <a:pt x="1488" y="11573"/>
                </a:lnTo>
                <a:lnTo>
                  <a:pt x="0" y="18952"/>
                </a:lnTo>
                <a:lnTo>
                  <a:pt x="1488" y="26318"/>
                </a:lnTo>
                <a:lnTo>
                  <a:pt x="5548" y="32336"/>
                </a:lnTo>
                <a:lnTo>
                  <a:pt x="11569" y="36395"/>
                </a:lnTo>
                <a:lnTo>
                  <a:pt x="18941" y="37883"/>
                </a:lnTo>
                <a:lnTo>
                  <a:pt x="26314" y="36395"/>
                </a:lnTo>
                <a:lnTo>
                  <a:pt x="32335" y="32336"/>
                </a:lnTo>
                <a:lnTo>
                  <a:pt x="36394" y="26318"/>
                </a:lnTo>
                <a:lnTo>
                  <a:pt x="37883" y="18952"/>
                </a:lnTo>
                <a:lnTo>
                  <a:pt x="36394" y="11573"/>
                </a:lnTo>
                <a:lnTo>
                  <a:pt x="32335" y="5549"/>
                </a:lnTo>
                <a:lnTo>
                  <a:pt x="26314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bg object 469"/>
          <p:cNvSpPr/>
          <p:nvPr/>
        </p:nvSpPr>
        <p:spPr>
          <a:xfrm>
            <a:off x="1130136" y="187897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099"/>
                </a:lnTo>
                <a:lnTo>
                  <a:pt x="3978" y="5099"/>
                </a:lnTo>
                <a:lnTo>
                  <a:pt x="5120" y="3968"/>
                </a:lnTo>
                <a:lnTo>
                  <a:pt x="512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bg object 470"/>
          <p:cNvSpPr/>
          <p:nvPr/>
        </p:nvSpPr>
        <p:spPr>
          <a:xfrm>
            <a:off x="1211393" y="183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bg object 471"/>
          <p:cNvSpPr/>
          <p:nvPr/>
        </p:nvSpPr>
        <p:spPr>
          <a:xfrm>
            <a:off x="1293163" y="17909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bg object 472"/>
          <p:cNvSpPr/>
          <p:nvPr/>
        </p:nvSpPr>
        <p:spPr>
          <a:xfrm>
            <a:off x="1374683" y="17469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bg object 473"/>
          <p:cNvSpPr/>
          <p:nvPr/>
        </p:nvSpPr>
        <p:spPr>
          <a:xfrm>
            <a:off x="1450298" y="16971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bg object 474"/>
          <p:cNvSpPr/>
          <p:nvPr/>
        </p:nvSpPr>
        <p:spPr>
          <a:xfrm>
            <a:off x="1533356" y="1654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bg object 475"/>
          <p:cNvSpPr/>
          <p:nvPr/>
        </p:nvSpPr>
        <p:spPr>
          <a:xfrm>
            <a:off x="1616143" y="16119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bg object 476"/>
          <p:cNvSpPr/>
          <p:nvPr/>
        </p:nvSpPr>
        <p:spPr>
          <a:xfrm>
            <a:off x="2338998" y="120529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bg object 477"/>
          <p:cNvSpPr/>
          <p:nvPr/>
        </p:nvSpPr>
        <p:spPr>
          <a:xfrm>
            <a:off x="2424356" y="11651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bg object 478"/>
          <p:cNvSpPr/>
          <p:nvPr/>
        </p:nvSpPr>
        <p:spPr>
          <a:xfrm>
            <a:off x="2580726" y="107050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55" y="10764"/>
                </a:lnTo>
                <a:lnTo>
                  <a:pt x="10764" y="8355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bg object 479"/>
          <p:cNvSpPr/>
          <p:nvPr/>
        </p:nvSpPr>
        <p:spPr>
          <a:xfrm>
            <a:off x="2665829" y="1030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bg object 480"/>
          <p:cNvSpPr/>
          <p:nvPr/>
        </p:nvSpPr>
        <p:spPr>
          <a:xfrm>
            <a:off x="2747334" y="9861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bg object 481"/>
          <p:cNvSpPr/>
          <p:nvPr/>
        </p:nvSpPr>
        <p:spPr>
          <a:xfrm>
            <a:off x="2827571" y="9408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bg object 482"/>
          <p:cNvSpPr/>
          <p:nvPr/>
        </p:nvSpPr>
        <p:spPr>
          <a:xfrm>
            <a:off x="2989048" y="85132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bg object 483"/>
          <p:cNvSpPr/>
          <p:nvPr/>
        </p:nvSpPr>
        <p:spPr>
          <a:xfrm>
            <a:off x="3066479" y="80325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bg object 484"/>
          <p:cNvSpPr/>
          <p:nvPr/>
        </p:nvSpPr>
        <p:spPr>
          <a:xfrm>
            <a:off x="3149282" y="760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bg object 485"/>
          <p:cNvSpPr/>
          <p:nvPr/>
        </p:nvSpPr>
        <p:spPr>
          <a:xfrm>
            <a:off x="3231037" y="7167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bg object 486"/>
          <p:cNvSpPr/>
          <p:nvPr/>
        </p:nvSpPr>
        <p:spPr>
          <a:xfrm>
            <a:off x="3305890" y="66614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bg object 487"/>
          <p:cNvSpPr/>
          <p:nvPr/>
        </p:nvSpPr>
        <p:spPr>
          <a:xfrm>
            <a:off x="3386640" y="62140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078"/>
                </a:lnTo>
                <a:lnTo>
                  <a:pt x="0" y="10711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bg object 488"/>
          <p:cNvSpPr/>
          <p:nvPr/>
        </p:nvSpPr>
        <p:spPr>
          <a:xfrm>
            <a:off x="3473798" y="583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bg object 489"/>
          <p:cNvSpPr/>
          <p:nvPr/>
        </p:nvSpPr>
        <p:spPr>
          <a:xfrm>
            <a:off x="3553512" y="5372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76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bg object 490"/>
          <p:cNvSpPr/>
          <p:nvPr/>
        </p:nvSpPr>
        <p:spPr>
          <a:xfrm>
            <a:off x="3635027" y="4932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bg object 491"/>
          <p:cNvSpPr/>
          <p:nvPr/>
        </p:nvSpPr>
        <p:spPr>
          <a:xfrm>
            <a:off x="3713209" y="4459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bg object 492"/>
          <p:cNvSpPr/>
          <p:nvPr/>
        </p:nvSpPr>
        <p:spPr>
          <a:xfrm>
            <a:off x="3795237" y="402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21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21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bg object 493"/>
          <p:cNvSpPr/>
          <p:nvPr/>
        </p:nvSpPr>
        <p:spPr>
          <a:xfrm>
            <a:off x="4029035" y="25974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71" y="0"/>
                </a:moveTo>
                <a:lnTo>
                  <a:pt x="10470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0994"/>
                </a:lnTo>
                <a:lnTo>
                  <a:pt x="16271" y="20994"/>
                </a:lnTo>
                <a:lnTo>
                  <a:pt x="20973" y="16303"/>
                </a:lnTo>
                <a:lnTo>
                  <a:pt x="20973" y="4690"/>
                </a:lnTo>
                <a:lnTo>
                  <a:pt x="16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bg object 494"/>
          <p:cNvSpPr/>
          <p:nvPr/>
        </p:nvSpPr>
        <p:spPr>
          <a:xfrm>
            <a:off x="4116424" y="221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bg object 495"/>
          <p:cNvSpPr/>
          <p:nvPr/>
        </p:nvSpPr>
        <p:spPr>
          <a:xfrm>
            <a:off x="4199468" y="1792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bg object 496"/>
          <p:cNvSpPr/>
          <p:nvPr/>
        </p:nvSpPr>
        <p:spPr>
          <a:xfrm>
            <a:off x="4281496" y="135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bg object 497"/>
          <p:cNvSpPr/>
          <p:nvPr/>
        </p:nvSpPr>
        <p:spPr>
          <a:xfrm>
            <a:off x="360987" y="22033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bg object 498"/>
          <p:cNvSpPr/>
          <p:nvPr/>
        </p:nvSpPr>
        <p:spPr>
          <a:xfrm>
            <a:off x="436865" y="21537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bg object 499"/>
          <p:cNvSpPr/>
          <p:nvPr/>
        </p:nvSpPr>
        <p:spPr>
          <a:xfrm>
            <a:off x="513765" y="210513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20" y="0"/>
                </a:lnTo>
                <a:lnTo>
                  <a:pt x="0" y="3999"/>
                </a:lnTo>
                <a:lnTo>
                  <a:pt x="0" y="13894"/>
                </a:lnTo>
                <a:lnTo>
                  <a:pt x="4020" y="17915"/>
                </a:lnTo>
                <a:lnTo>
                  <a:pt x="13915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bg object 500"/>
          <p:cNvSpPr/>
          <p:nvPr/>
        </p:nvSpPr>
        <p:spPr>
          <a:xfrm>
            <a:off x="601170" y="206703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bg object 501"/>
          <p:cNvSpPr/>
          <p:nvPr/>
        </p:nvSpPr>
        <p:spPr>
          <a:xfrm>
            <a:off x="680890" y="20212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bg object 502"/>
          <p:cNvSpPr/>
          <p:nvPr/>
        </p:nvSpPr>
        <p:spPr>
          <a:xfrm>
            <a:off x="762145" y="19769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77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bg object 503"/>
          <p:cNvSpPr/>
          <p:nvPr/>
        </p:nvSpPr>
        <p:spPr>
          <a:xfrm>
            <a:off x="845195" y="193452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bg object 504"/>
          <p:cNvSpPr/>
          <p:nvPr/>
        </p:nvSpPr>
        <p:spPr>
          <a:xfrm>
            <a:off x="924915" y="18887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bg object 505"/>
          <p:cNvSpPr/>
          <p:nvPr/>
        </p:nvSpPr>
        <p:spPr>
          <a:xfrm>
            <a:off x="983647" y="182198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549" y="0"/>
                </a:moveTo>
                <a:lnTo>
                  <a:pt x="14383" y="1850"/>
                </a:lnTo>
                <a:lnTo>
                  <a:pt x="6897" y="6897"/>
                </a:lnTo>
                <a:lnTo>
                  <a:pt x="1850" y="14383"/>
                </a:lnTo>
                <a:lnTo>
                  <a:pt x="0" y="23549"/>
                </a:lnTo>
                <a:lnTo>
                  <a:pt x="1850" y="32716"/>
                </a:lnTo>
                <a:lnTo>
                  <a:pt x="6897" y="40205"/>
                </a:lnTo>
                <a:lnTo>
                  <a:pt x="14383" y="45256"/>
                </a:lnTo>
                <a:lnTo>
                  <a:pt x="23549" y="47108"/>
                </a:lnTo>
                <a:lnTo>
                  <a:pt x="32719" y="45256"/>
                </a:lnTo>
                <a:lnTo>
                  <a:pt x="40204" y="40205"/>
                </a:lnTo>
                <a:lnTo>
                  <a:pt x="45248" y="32716"/>
                </a:lnTo>
                <a:lnTo>
                  <a:pt x="47098" y="23549"/>
                </a:lnTo>
                <a:lnTo>
                  <a:pt x="45248" y="14383"/>
                </a:lnTo>
                <a:lnTo>
                  <a:pt x="40204" y="6897"/>
                </a:lnTo>
                <a:lnTo>
                  <a:pt x="32719" y="1850"/>
                </a:lnTo>
                <a:lnTo>
                  <a:pt x="23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bg object 506"/>
          <p:cNvSpPr/>
          <p:nvPr/>
        </p:nvSpPr>
        <p:spPr>
          <a:xfrm>
            <a:off x="1082822" y="17956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bg object 507"/>
          <p:cNvSpPr/>
          <p:nvPr/>
        </p:nvSpPr>
        <p:spPr>
          <a:xfrm>
            <a:off x="1329664" y="1666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bg object 508"/>
          <p:cNvSpPr/>
          <p:nvPr/>
        </p:nvSpPr>
        <p:spPr>
          <a:xfrm>
            <a:off x="1410672" y="16214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bg object 509"/>
          <p:cNvSpPr/>
          <p:nvPr/>
        </p:nvSpPr>
        <p:spPr>
          <a:xfrm>
            <a:off x="1490390" y="15757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bg object 510"/>
          <p:cNvSpPr/>
          <p:nvPr/>
        </p:nvSpPr>
        <p:spPr>
          <a:xfrm>
            <a:off x="1566013" y="152584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36" y="12784"/>
                </a:lnTo>
                <a:lnTo>
                  <a:pt x="12795" y="9926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bg object 511"/>
          <p:cNvSpPr/>
          <p:nvPr/>
        </p:nvSpPr>
        <p:spPr>
          <a:xfrm>
            <a:off x="1651879" y="14861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bg object 512"/>
          <p:cNvSpPr/>
          <p:nvPr/>
        </p:nvSpPr>
        <p:spPr>
          <a:xfrm>
            <a:off x="2216067" y="117186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bg object 513"/>
          <p:cNvSpPr/>
          <p:nvPr/>
        </p:nvSpPr>
        <p:spPr>
          <a:xfrm>
            <a:off x="2291690" y="112199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bg object 514"/>
          <p:cNvSpPr/>
          <p:nvPr/>
        </p:nvSpPr>
        <p:spPr>
          <a:xfrm>
            <a:off x="2378571" y="10833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bg object 515"/>
          <p:cNvSpPr/>
          <p:nvPr/>
        </p:nvSpPr>
        <p:spPr>
          <a:xfrm>
            <a:off x="2456001" y="103529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bg object 516"/>
          <p:cNvSpPr/>
          <p:nvPr/>
        </p:nvSpPr>
        <p:spPr>
          <a:xfrm>
            <a:off x="2535977" y="9897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bg object 517"/>
          <p:cNvSpPr/>
          <p:nvPr/>
        </p:nvSpPr>
        <p:spPr>
          <a:xfrm>
            <a:off x="2611858" y="94014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894" y="0"/>
                </a:moveTo>
                <a:lnTo>
                  <a:pt x="10240" y="0"/>
                </a:lnTo>
                <a:lnTo>
                  <a:pt x="4586" y="0"/>
                </a:lnTo>
                <a:lnTo>
                  <a:pt x="0" y="4596"/>
                </a:lnTo>
                <a:lnTo>
                  <a:pt x="0" y="15894"/>
                </a:lnTo>
                <a:lnTo>
                  <a:pt x="4586" y="20491"/>
                </a:lnTo>
                <a:lnTo>
                  <a:pt x="15894" y="20491"/>
                </a:lnTo>
                <a:lnTo>
                  <a:pt x="20470" y="15894"/>
                </a:lnTo>
                <a:lnTo>
                  <a:pt x="20470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bg object 518"/>
          <p:cNvSpPr/>
          <p:nvPr/>
        </p:nvSpPr>
        <p:spPr>
          <a:xfrm>
            <a:off x="2698996" y="9017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38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bg object 519"/>
          <p:cNvSpPr/>
          <p:nvPr/>
        </p:nvSpPr>
        <p:spPr>
          <a:xfrm>
            <a:off x="2781795" y="85907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bg object 520"/>
          <p:cNvSpPr/>
          <p:nvPr/>
        </p:nvSpPr>
        <p:spPr>
          <a:xfrm>
            <a:off x="2943537" y="7698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76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bg object 521"/>
          <p:cNvSpPr/>
          <p:nvPr/>
        </p:nvSpPr>
        <p:spPr>
          <a:xfrm>
            <a:off x="3023513" y="7242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bg object 522"/>
          <p:cNvSpPr/>
          <p:nvPr/>
        </p:nvSpPr>
        <p:spPr>
          <a:xfrm>
            <a:off x="3182435" y="632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bg object 523"/>
          <p:cNvSpPr/>
          <p:nvPr/>
        </p:nvSpPr>
        <p:spPr>
          <a:xfrm>
            <a:off x="3255510" y="5797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75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bg object 524"/>
          <p:cNvSpPr/>
          <p:nvPr/>
        </p:nvSpPr>
        <p:spPr>
          <a:xfrm>
            <a:off x="3336501" y="53528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97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97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bg object 525"/>
          <p:cNvSpPr/>
          <p:nvPr/>
        </p:nvSpPr>
        <p:spPr>
          <a:xfrm>
            <a:off x="3429021" y="5022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bg object 526"/>
          <p:cNvSpPr/>
          <p:nvPr/>
        </p:nvSpPr>
        <p:spPr>
          <a:xfrm>
            <a:off x="3507988" y="4557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bg object 527"/>
          <p:cNvSpPr/>
          <p:nvPr/>
        </p:nvSpPr>
        <p:spPr>
          <a:xfrm>
            <a:off x="3589492" y="41175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bg object 528"/>
          <p:cNvSpPr/>
          <p:nvPr/>
        </p:nvSpPr>
        <p:spPr>
          <a:xfrm>
            <a:off x="3664871" y="361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bg object 529"/>
          <p:cNvSpPr/>
          <p:nvPr/>
        </p:nvSpPr>
        <p:spPr>
          <a:xfrm>
            <a:off x="3749957" y="321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47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47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bg object 530"/>
          <p:cNvSpPr/>
          <p:nvPr/>
        </p:nvSpPr>
        <p:spPr>
          <a:xfrm>
            <a:off x="3832243" y="2780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bg object 531"/>
          <p:cNvSpPr/>
          <p:nvPr/>
        </p:nvSpPr>
        <p:spPr>
          <a:xfrm>
            <a:off x="3910418" y="2306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bg object 532"/>
          <p:cNvSpPr/>
          <p:nvPr/>
        </p:nvSpPr>
        <p:spPr>
          <a:xfrm>
            <a:off x="3986571" y="18130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85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85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bg object 533"/>
          <p:cNvSpPr/>
          <p:nvPr/>
        </p:nvSpPr>
        <p:spPr>
          <a:xfrm>
            <a:off x="154479" y="2211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bg object 534"/>
          <p:cNvSpPr/>
          <p:nvPr/>
        </p:nvSpPr>
        <p:spPr>
          <a:xfrm>
            <a:off x="315968" y="21223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bg object 535"/>
          <p:cNvSpPr/>
          <p:nvPr/>
        </p:nvSpPr>
        <p:spPr>
          <a:xfrm>
            <a:off x="394661" y="20755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bg object 536"/>
          <p:cNvSpPr/>
          <p:nvPr/>
        </p:nvSpPr>
        <p:spPr>
          <a:xfrm>
            <a:off x="471825" y="202720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bg object 537"/>
          <p:cNvSpPr/>
          <p:nvPr/>
        </p:nvSpPr>
        <p:spPr>
          <a:xfrm>
            <a:off x="557951" y="19878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9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bg object 538"/>
          <p:cNvSpPr/>
          <p:nvPr/>
        </p:nvSpPr>
        <p:spPr>
          <a:xfrm>
            <a:off x="637419" y="194177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bg object 539"/>
          <p:cNvSpPr/>
          <p:nvPr/>
        </p:nvSpPr>
        <p:spPr>
          <a:xfrm>
            <a:off x="719441" y="18982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bg object 540"/>
          <p:cNvSpPr/>
          <p:nvPr/>
        </p:nvSpPr>
        <p:spPr>
          <a:xfrm>
            <a:off x="797620" y="18509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bg object 541"/>
          <p:cNvSpPr/>
          <p:nvPr/>
        </p:nvSpPr>
        <p:spPr>
          <a:xfrm>
            <a:off x="880418" y="1808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bg object 542"/>
          <p:cNvSpPr/>
          <p:nvPr/>
        </p:nvSpPr>
        <p:spPr>
          <a:xfrm>
            <a:off x="957058" y="17594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82" y="0"/>
                </a:lnTo>
                <a:lnTo>
                  <a:pt x="2418" y="0"/>
                </a:lnTo>
                <a:lnTo>
                  <a:pt x="0" y="2408"/>
                </a:lnTo>
                <a:lnTo>
                  <a:pt x="0" y="8334"/>
                </a:lnTo>
                <a:lnTo>
                  <a:pt x="2418" y="10743"/>
                </a:lnTo>
                <a:lnTo>
                  <a:pt x="835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bg object 543"/>
          <p:cNvSpPr/>
          <p:nvPr/>
        </p:nvSpPr>
        <p:spPr>
          <a:xfrm>
            <a:off x="1027310" y="1704152"/>
            <a:ext cx="31750" cy="32384"/>
          </a:xfrm>
          <a:custGeom>
            <a:avLst/>
            <a:gdLst/>
            <a:ahLst/>
            <a:cxnLst/>
            <a:rect l="l" t="t" r="r" b="b"/>
            <a:pathLst>
              <a:path w="31750" h="32385">
                <a:moveTo>
                  <a:pt x="24637" y="0"/>
                </a:moveTo>
                <a:lnTo>
                  <a:pt x="15873" y="0"/>
                </a:lnTo>
                <a:lnTo>
                  <a:pt x="7109" y="0"/>
                </a:lnTo>
                <a:lnTo>
                  <a:pt x="0" y="7130"/>
                </a:lnTo>
                <a:lnTo>
                  <a:pt x="0" y="24637"/>
                </a:lnTo>
                <a:lnTo>
                  <a:pt x="7109" y="31768"/>
                </a:lnTo>
                <a:lnTo>
                  <a:pt x="24637" y="31768"/>
                </a:lnTo>
                <a:lnTo>
                  <a:pt x="31747" y="24637"/>
                </a:lnTo>
                <a:lnTo>
                  <a:pt x="31747" y="7130"/>
                </a:lnTo>
                <a:lnTo>
                  <a:pt x="24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bg object 544"/>
          <p:cNvSpPr/>
          <p:nvPr/>
        </p:nvSpPr>
        <p:spPr>
          <a:xfrm>
            <a:off x="1203912" y="16297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bg object 545"/>
          <p:cNvSpPr/>
          <p:nvPr/>
        </p:nvSpPr>
        <p:spPr>
          <a:xfrm>
            <a:off x="1445632" y="14949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bg object 546"/>
          <p:cNvSpPr/>
          <p:nvPr/>
        </p:nvSpPr>
        <p:spPr>
          <a:xfrm>
            <a:off x="1524323" y="14481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7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bg object 547"/>
          <p:cNvSpPr/>
          <p:nvPr/>
        </p:nvSpPr>
        <p:spPr>
          <a:xfrm>
            <a:off x="1607885" y="140621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bg object 548"/>
          <p:cNvSpPr/>
          <p:nvPr/>
        </p:nvSpPr>
        <p:spPr>
          <a:xfrm>
            <a:off x="2165425" y="1085241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bg object 549"/>
          <p:cNvSpPr/>
          <p:nvPr/>
        </p:nvSpPr>
        <p:spPr>
          <a:xfrm>
            <a:off x="2244882" y="10391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bg object 550"/>
          <p:cNvSpPr/>
          <p:nvPr/>
        </p:nvSpPr>
        <p:spPr>
          <a:xfrm>
            <a:off x="2325876" y="99468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24" y="0"/>
                </a:lnTo>
                <a:lnTo>
                  <a:pt x="4146" y="0"/>
                </a:lnTo>
                <a:lnTo>
                  <a:pt x="0" y="4146"/>
                </a:lnTo>
                <a:lnTo>
                  <a:pt x="0" y="14303"/>
                </a:lnTo>
                <a:lnTo>
                  <a:pt x="4146" y="18449"/>
                </a:lnTo>
                <a:lnTo>
                  <a:pt x="14303" y="18449"/>
                </a:lnTo>
                <a:lnTo>
                  <a:pt x="18449" y="14303"/>
                </a:lnTo>
                <a:lnTo>
                  <a:pt x="18449" y="4146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bg object 551"/>
          <p:cNvSpPr/>
          <p:nvPr/>
        </p:nvSpPr>
        <p:spPr>
          <a:xfrm>
            <a:off x="2403307" y="94661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54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54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bg object 552"/>
          <p:cNvSpPr/>
          <p:nvPr/>
        </p:nvSpPr>
        <p:spPr>
          <a:xfrm>
            <a:off x="2474571" y="89238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30" y="0"/>
                </a:moveTo>
                <a:lnTo>
                  <a:pt x="13455" y="1729"/>
                </a:lnTo>
                <a:lnTo>
                  <a:pt x="6452" y="6446"/>
                </a:lnTo>
                <a:lnTo>
                  <a:pt x="1731" y="13442"/>
                </a:lnTo>
                <a:lnTo>
                  <a:pt x="0" y="22009"/>
                </a:lnTo>
                <a:lnTo>
                  <a:pt x="1731" y="30581"/>
                </a:lnTo>
                <a:lnTo>
                  <a:pt x="6452" y="37577"/>
                </a:lnTo>
                <a:lnTo>
                  <a:pt x="13455" y="42291"/>
                </a:lnTo>
                <a:lnTo>
                  <a:pt x="22030" y="44019"/>
                </a:lnTo>
                <a:lnTo>
                  <a:pt x="30589" y="42291"/>
                </a:lnTo>
                <a:lnTo>
                  <a:pt x="37586" y="37577"/>
                </a:lnTo>
                <a:lnTo>
                  <a:pt x="42308" y="30581"/>
                </a:lnTo>
                <a:lnTo>
                  <a:pt x="44040" y="22009"/>
                </a:lnTo>
                <a:lnTo>
                  <a:pt x="42308" y="13442"/>
                </a:lnTo>
                <a:lnTo>
                  <a:pt x="37586" y="6446"/>
                </a:lnTo>
                <a:lnTo>
                  <a:pt x="30589" y="1729"/>
                </a:lnTo>
                <a:lnTo>
                  <a:pt x="22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bg object 553"/>
          <p:cNvSpPr/>
          <p:nvPr/>
        </p:nvSpPr>
        <p:spPr>
          <a:xfrm>
            <a:off x="2564271" y="85657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282" y="0"/>
                </a:moveTo>
                <a:lnTo>
                  <a:pt x="13057" y="0"/>
                </a:lnTo>
                <a:lnTo>
                  <a:pt x="5853" y="0"/>
                </a:lnTo>
                <a:lnTo>
                  <a:pt x="0" y="5853"/>
                </a:lnTo>
                <a:lnTo>
                  <a:pt x="0" y="20282"/>
                </a:lnTo>
                <a:lnTo>
                  <a:pt x="5853" y="26135"/>
                </a:lnTo>
                <a:lnTo>
                  <a:pt x="20282" y="26135"/>
                </a:lnTo>
                <a:lnTo>
                  <a:pt x="26114" y="20282"/>
                </a:lnTo>
                <a:lnTo>
                  <a:pt x="26114" y="5853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bg object 554"/>
          <p:cNvSpPr/>
          <p:nvPr/>
        </p:nvSpPr>
        <p:spPr>
          <a:xfrm>
            <a:off x="2656801" y="8236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bg object 555"/>
          <p:cNvSpPr/>
          <p:nvPr/>
        </p:nvSpPr>
        <p:spPr>
          <a:xfrm>
            <a:off x="2737290" y="7785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bg object 556"/>
          <p:cNvSpPr/>
          <p:nvPr/>
        </p:nvSpPr>
        <p:spPr>
          <a:xfrm>
            <a:off x="2819046" y="73485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bg object 557"/>
          <p:cNvSpPr/>
          <p:nvPr/>
        </p:nvSpPr>
        <p:spPr>
          <a:xfrm>
            <a:off x="2897751" y="6880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6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bg object 558"/>
          <p:cNvSpPr/>
          <p:nvPr/>
        </p:nvSpPr>
        <p:spPr>
          <a:xfrm>
            <a:off x="2977999" y="64278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bg object 559"/>
          <p:cNvSpPr/>
          <p:nvPr/>
        </p:nvSpPr>
        <p:spPr>
          <a:xfrm>
            <a:off x="3056435" y="5957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bg object 560"/>
          <p:cNvSpPr/>
          <p:nvPr/>
        </p:nvSpPr>
        <p:spPr>
          <a:xfrm>
            <a:off x="3131018" y="54481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94" y="0"/>
                </a:moveTo>
                <a:lnTo>
                  <a:pt x="11538" y="0"/>
                </a:lnTo>
                <a:lnTo>
                  <a:pt x="5183" y="0"/>
                </a:lnTo>
                <a:lnTo>
                  <a:pt x="0" y="5151"/>
                </a:lnTo>
                <a:lnTo>
                  <a:pt x="0" y="17873"/>
                </a:lnTo>
                <a:lnTo>
                  <a:pt x="5183" y="23046"/>
                </a:lnTo>
                <a:lnTo>
                  <a:pt x="17894" y="23046"/>
                </a:lnTo>
                <a:lnTo>
                  <a:pt x="23046" y="17873"/>
                </a:lnTo>
                <a:lnTo>
                  <a:pt x="23046" y="5151"/>
                </a:lnTo>
                <a:lnTo>
                  <a:pt x="17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bg object 561"/>
          <p:cNvSpPr/>
          <p:nvPr/>
        </p:nvSpPr>
        <p:spPr>
          <a:xfrm>
            <a:off x="3214080" y="5023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13" y="0"/>
                </a:moveTo>
                <a:lnTo>
                  <a:pt x="9203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49"/>
                </a:lnTo>
                <a:lnTo>
                  <a:pt x="14313" y="18449"/>
                </a:lnTo>
                <a:lnTo>
                  <a:pt x="18428" y="14303"/>
                </a:lnTo>
                <a:lnTo>
                  <a:pt x="18428" y="4115"/>
                </a:lnTo>
                <a:lnTo>
                  <a:pt x="14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bg object 562"/>
          <p:cNvSpPr/>
          <p:nvPr/>
        </p:nvSpPr>
        <p:spPr>
          <a:xfrm>
            <a:off x="3299437" y="46221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bg object 563"/>
          <p:cNvSpPr/>
          <p:nvPr/>
        </p:nvSpPr>
        <p:spPr>
          <a:xfrm>
            <a:off x="3459399" y="37115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03"/>
                </a:lnTo>
                <a:lnTo>
                  <a:pt x="9528" y="12303"/>
                </a:lnTo>
                <a:lnTo>
                  <a:pt x="12282" y="9538"/>
                </a:lnTo>
                <a:lnTo>
                  <a:pt x="12282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bg object 564"/>
          <p:cNvSpPr/>
          <p:nvPr/>
        </p:nvSpPr>
        <p:spPr>
          <a:xfrm>
            <a:off x="3537298" y="3235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915"/>
                </a:lnTo>
                <a:lnTo>
                  <a:pt x="4031" y="17915"/>
                </a:lnTo>
                <a:lnTo>
                  <a:pt x="13926" y="17915"/>
                </a:lnTo>
                <a:lnTo>
                  <a:pt x="17947" y="13915"/>
                </a:lnTo>
                <a:lnTo>
                  <a:pt x="17947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bg object 565"/>
          <p:cNvSpPr/>
          <p:nvPr/>
        </p:nvSpPr>
        <p:spPr>
          <a:xfrm>
            <a:off x="3622918" y="2836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bg object 566"/>
          <p:cNvSpPr/>
          <p:nvPr/>
        </p:nvSpPr>
        <p:spPr>
          <a:xfrm>
            <a:off x="3705207" y="2404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bg object 567"/>
          <p:cNvSpPr/>
          <p:nvPr/>
        </p:nvSpPr>
        <p:spPr>
          <a:xfrm>
            <a:off x="3786198" y="19597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91" y="4596"/>
                </a:lnTo>
                <a:lnTo>
                  <a:pt x="4596" y="3560"/>
                </a:lnTo>
                <a:lnTo>
                  <a:pt x="4596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bg object 568"/>
          <p:cNvSpPr/>
          <p:nvPr/>
        </p:nvSpPr>
        <p:spPr>
          <a:xfrm>
            <a:off x="3869001" y="153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bg object 569"/>
          <p:cNvSpPr/>
          <p:nvPr/>
        </p:nvSpPr>
        <p:spPr>
          <a:xfrm>
            <a:off x="4030478" y="6375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bg object 570"/>
          <p:cNvSpPr/>
          <p:nvPr/>
        </p:nvSpPr>
        <p:spPr>
          <a:xfrm>
            <a:off x="4111228" y="189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bg object 571"/>
          <p:cNvSpPr/>
          <p:nvPr/>
        </p:nvSpPr>
        <p:spPr>
          <a:xfrm>
            <a:off x="28465" y="2175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bg object 572"/>
          <p:cNvSpPr/>
          <p:nvPr/>
        </p:nvSpPr>
        <p:spPr>
          <a:xfrm>
            <a:off x="190729" y="20866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bg object 573"/>
          <p:cNvSpPr/>
          <p:nvPr/>
        </p:nvSpPr>
        <p:spPr>
          <a:xfrm>
            <a:off x="270698" y="20410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bg object 574"/>
          <p:cNvSpPr/>
          <p:nvPr/>
        </p:nvSpPr>
        <p:spPr>
          <a:xfrm>
            <a:off x="350677" y="199555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bg object 575"/>
          <p:cNvSpPr/>
          <p:nvPr/>
        </p:nvSpPr>
        <p:spPr>
          <a:xfrm>
            <a:off x="429119" y="194849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bg object 576"/>
          <p:cNvSpPr/>
          <p:nvPr/>
        </p:nvSpPr>
        <p:spPr>
          <a:xfrm>
            <a:off x="511404" y="19052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bg object 577"/>
          <p:cNvSpPr/>
          <p:nvPr/>
        </p:nvSpPr>
        <p:spPr>
          <a:xfrm>
            <a:off x="591886" y="186025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bg object 578"/>
          <p:cNvSpPr/>
          <p:nvPr/>
        </p:nvSpPr>
        <p:spPr>
          <a:xfrm>
            <a:off x="755167" y="17725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bg object 579"/>
          <p:cNvSpPr/>
          <p:nvPr/>
        </p:nvSpPr>
        <p:spPr>
          <a:xfrm>
            <a:off x="834120" y="17259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bg object 580"/>
          <p:cNvSpPr/>
          <p:nvPr/>
        </p:nvSpPr>
        <p:spPr>
          <a:xfrm>
            <a:off x="912814" y="167917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bg object 581"/>
          <p:cNvSpPr/>
          <p:nvPr/>
        </p:nvSpPr>
        <p:spPr>
          <a:xfrm>
            <a:off x="989726" y="16305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bg object 582"/>
          <p:cNvSpPr/>
          <p:nvPr/>
        </p:nvSpPr>
        <p:spPr>
          <a:xfrm>
            <a:off x="1159404" y="15492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bg object 583"/>
          <p:cNvSpPr/>
          <p:nvPr/>
        </p:nvSpPr>
        <p:spPr>
          <a:xfrm>
            <a:off x="1317049" y="145590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bg object 584"/>
          <p:cNvSpPr/>
          <p:nvPr/>
        </p:nvSpPr>
        <p:spPr>
          <a:xfrm>
            <a:off x="1397282" y="1410628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bg object 585"/>
          <p:cNvSpPr/>
          <p:nvPr/>
        </p:nvSpPr>
        <p:spPr>
          <a:xfrm>
            <a:off x="1481870" y="13697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bg object 586"/>
          <p:cNvSpPr/>
          <p:nvPr/>
        </p:nvSpPr>
        <p:spPr>
          <a:xfrm>
            <a:off x="1561336" y="13236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bg object 587"/>
          <p:cNvSpPr/>
          <p:nvPr/>
        </p:nvSpPr>
        <p:spPr>
          <a:xfrm>
            <a:off x="1642846" y="12796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bg object 588"/>
          <p:cNvSpPr/>
          <p:nvPr/>
        </p:nvSpPr>
        <p:spPr>
          <a:xfrm>
            <a:off x="2045556" y="10548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bg object 589"/>
          <p:cNvSpPr/>
          <p:nvPr/>
        </p:nvSpPr>
        <p:spPr>
          <a:xfrm>
            <a:off x="2122195" y="10060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bg object 590"/>
          <p:cNvSpPr/>
          <p:nvPr/>
        </p:nvSpPr>
        <p:spPr>
          <a:xfrm>
            <a:off x="2197306" y="95562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bg object 591"/>
          <p:cNvSpPr/>
          <p:nvPr/>
        </p:nvSpPr>
        <p:spPr>
          <a:xfrm>
            <a:off x="2268838" y="9016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80">
                <a:moveTo>
                  <a:pt x="21507" y="0"/>
                </a:moveTo>
                <a:lnTo>
                  <a:pt x="13137" y="1690"/>
                </a:lnTo>
                <a:lnTo>
                  <a:pt x="6300" y="6300"/>
                </a:lnTo>
                <a:lnTo>
                  <a:pt x="1690" y="13137"/>
                </a:lnTo>
                <a:lnTo>
                  <a:pt x="0" y="21507"/>
                </a:lnTo>
                <a:lnTo>
                  <a:pt x="1690" y="29877"/>
                </a:lnTo>
                <a:lnTo>
                  <a:pt x="6300" y="36713"/>
                </a:lnTo>
                <a:lnTo>
                  <a:pt x="13137" y="41323"/>
                </a:lnTo>
                <a:lnTo>
                  <a:pt x="21507" y="43014"/>
                </a:lnTo>
                <a:lnTo>
                  <a:pt x="29877" y="41323"/>
                </a:lnTo>
                <a:lnTo>
                  <a:pt x="36713" y="36713"/>
                </a:lnTo>
                <a:lnTo>
                  <a:pt x="41323" y="29877"/>
                </a:lnTo>
                <a:lnTo>
                  <a:pt x="43014" y="21507"/>
                </a:lnTo>
                <a:lnTo>
                  <a:pt x="41323" y="13137"/>
                </a:lnTo>
                <a:lnTo>
                  <a:pt x="36713" y="6300"/>
                </a:lnTo>
                <a:lnTo>
                  <a:pt x="29877" y="1690"/>
                </a:lnTo>
                <a:lnTo>
                  <a:pt x="2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bg object 592"/>
          <p:cNvSpPr/>
          <p:nvPr/>
        </p:nvSpPr>
        <p:spPr>
          <a:xfrm>
            <a:off x="2358799" y="8661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bg object 593"/>
          <p:cNvSpPr/>
          <p:nvPr/>
        </p:nvSpPr>
        <p:spPr>
          <a:xfrm>
            <a:off x="2436230" y="8180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19" y="0"/>
                </a:moveTo>
                <a:lnTo>
                  <a:pt x="15601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29"/>
                </a:lnTo>
                <a:lnTo>
                  <a:pt x="6984" y="31234"/>
                </a:lnTo>
                <a:lnTo>
                  <a:pt x="24219" y="31234"/>
                </a:lnTo>
                <a:lnTo>
                  <a:pt x="31203" y="24229"/>
                </a:lnTo>
                <a:lnTo>
                  <a:pt x="31203" y="6984"/>
                </a:lnTo>
                <a:lnTo>
                  <a:pt x="242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bg object 594"/>
          <p:cNvSpPr/>
          <p:nvPr/>
        </p:nvSpPr>
        <p:spPr>
          <a:xfrm>
            <a:off x="2513892" y="77021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0" y="1467"/>
                </a:lnTo>
                <a:lnTo>
                  <a:pt x="5469" y="5469"/>
                </a:lnTo>
                <a:lnTo>
                  <a:pt x="1467" y="11410"/>
                </a:lnTo>
                <a:lnTo>
                  <a:pt x="0" y="18690"/>
                </a:lnTo>
                <a:lnTo>
                  <a:pt x="1467" y="25957"/>
                </a:lnTo>
                <a:lnTo>
                  <a:pt x="5469" y="31899"/>
                </a:lnTo>
                <a:lnTo>
                  <a:pt x="11410" y="35909"/>
                </a:lnTo>
                <a:lnTo>
                  <a:pt x="18690" y="37381"/>
                </a:lnTo>
                <a:lnTo>
                  <a:pt x="25957" y="35909"/>
                </a:lnTo>
                <a:lnTo>
                  <a:pt x="31899" y="31899"/>
                </a:lnTo>
                <a:lnTo>
                  <a:pt x="35909" y="25957"/>
                </a:lnTo>
                <a:lnTo>
                  <a:pt x="37381" y="18690"/>
                </a:lnTo>
                <a:lnTo>
                  <a:pt x="35909" y="11410"/>
                </a:lnTo>
                <a:lnTo>
                  <a:pt x="31899" y="5469"/>
                </a:lnTo>
                <a:lnTo>
                  <a:pt x="25957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bg object 595"/>
          <p:cNvSpPr/>
          <p:nvPr/>
        </p:nvSpPr>
        <p:spPr>
          <a:xfrm>
            <a:off x="2605144" y="73594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bg object 596"/>
          <p:cNvSpPr/>
          <p:nvPr/>
        </p:nvSpPr>
        <p:spPr>
          <a:xfrm>
            <a:off x="2685368" y="69066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bg object 597"/>
          <p:cNvSpPr/>
          <p:nvPr/>
        </p:nvSpPr>
        <p:spPr>
          <a:xfrm>
            <a:off x="2773029" y="6528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bg object 598"/>
          <p:cNvSpPr/>
          <p:nvPr/>
        </p:nvSpPr>
        <p:spPr>
          <a:xfrm>
            <a:off x="2853780" y="6080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bg object 599"/>
          <p:cNvSpPr/>
          <p:nvPr/>
        </p:nvSpPr>
        <p:spPr>
          <a:xfrm>
            <a:off x="2935535" y="5643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bg object 600"/>
          <p:cNvSpPr/>
          <p:nvPr/>
        </p:nvSpPr>
        <p:spPr>
          <a:xfrm>
            <a:off x="3016021" y="5193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bg object 601"/>
          <p:cNvSpPr/>
          <p:nvPr/>
        </p:nvSpPr>
        <p:spPr>
          <a:xfrm>
            <a:off x="3095232" y="4730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bg object 602"/>
          <p:cNvSpPr/>
          <p:nvPr/>
        </p:nvSpPr>
        <p:spPr>
          <a:xfrm>
            <a:off x="3170349" y="4226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5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5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bg object 603"/>
          <p:cNvSpPr/>
          <p:nvPr/>
        </p:nvSpPr>
        <p:spPr>
          <a:xfrm>
            <a:off x="3415896" y="29170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bg object 604"/>
          <p:cNvSpPr/>
          <p:nvPr/>
        </p:nvSpPr>
        <p:spPr>
          <a:xfrm>
            <a:off x="3493829" y="24411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bg object 605"/>
          <p:cNvSpPr/>
          <p:nvPr/>
        </p:nvSpPr>
        <p:spPr>
          <a:xfrm>
            <a:off x="3582004" y="2067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bg object 606"/>
          <p:cNvSpPr/>
          <p:nvPr/>
        </p:nvSpPr>
        <p:spPr>
          <a:xfrm>
            <a:off x="59332" y="20447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bg object 607"/>
          <p:cNvSpPr/>
          <p:nvPr/>
        </p:nvSpPr>
        <p:spPr>
          <a:xfrm>
            <a:off x="142127" y="20020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bg object 608"/>
          <p:cNvSpPr/>
          <p:nvPr/>
        </p:nvSpPr>
        <p:spPr>
          <a:xfrm>
            <a:off x="226201" y="19605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bg object 609"/>
          <p:cNvSpPr/>
          <p:nvPr/>
        </p:nvSpPr>
        <p:spPr>
          <a:xfrm>
            <a:off x="303356" y="191225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bg object 610"/>
          <p:cNvSpPr/>
          <p:nvPr/>
        </p:nvSpPr>
        <p:spPr>
          <a:xfrm>
            <a:off x="380266" y="186365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bg object 611"/>
          <p:cNvSpPr/>
          <p:nvPr/>
        </p:nvSpPr>
        <p:spPr>
          <a:xfrm>
            <a:off x="463316" y="182119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30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779"/>
                </a:lnTo>
                <a:lnTo>
                  <a:pt x="913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bg object 612"/>
          <p:cNvSpPr/>
          <p:nvPr/>
        </p:nvSpPr>
        <p:spPr>
          <a:xfrm>
            <a:off x="542272" y="17746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bg object 613"/>
          <p:cNvSpPr/>
          <p:nvPr/>
        </p:nvSpPr>
        <p:spPr>
          <a:xfrm>
            <a:off x="625831" y="173271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bg object 614"/>
          <p:cNvSpPr/>
          <p:nvPr/>
        </p:nvSpPr>
        <p:spPr>
          <a:xfrm>
            <a:off x="707341" y="168871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bg object 615"/>
          <p:cNvSpPr/>
          <p:nvPr/>
        </p:nvSpPr>
        <p:spPr>
          <a:xfrm>
            <a:off x="790641" y="164652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bg object 616"/>
          <p:cNvSpPr/>
          <p:nvPr/>
        </p:nvSpPr>
        <p:spPr>
          <a:xfrm>
            <a:off x="871646" y="160201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bg object 617"/>
          <p:cNvSpPr/>
          <p:nvPr/>
        </p:nvSpPr>
        <p:spPr>
          <a:xfrm>
            <a:off x="950602" y="15554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95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95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bg object 618"/>
          <p:cNvSpPr/>
          <p:nvPr/>
        </p:nvSpPr>
        <p:spPr>
          <a:xfrm>
            <a:off x="1032112" y="15114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bg object 619"/>
          <p:cNvSpPr/>
          <p:nvPr/>
        </p:nvSpPr>
        <p:spPr>
          <a:xfrm>
            <a:off x="1194877" y="14232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bg object 620"/>
          <p:cNvSpPr/>
          <p:nvPr/>
        </p:nvSpPr>
        <p:spPr>
          <a:xfrm>
            <a:off x="1273319" y="137618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bg object 621"/>
          <p:cNvSpPr/>
          <p:nvPr/>
        </p:nvSpPr>
        <p:spPr>
          <a:xfrm>
            <a:off x="1356628" y="13339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9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bg object 622"/>
          <p:cNvSpPr/>
          <p:nvPr/>
        </p:nvSpPr>
        <p:spPr>
          <a:xfrm>
            <a:off x="1436600" y="12884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bg object 623"/>
          <p:cNvSpPr/>
          <p:nvPr/>
        </p:nvSpPr>
        <p:spPr>
          <a:xfrm>
            <a:off x="1518120" y="1244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bg object 624"/>
          <p:cNvSpPr/>
          <p:nvPr/>
        </p:nvSpPr>
        <p:spPr>
          <a:xfrm>
            <a:off x="1921843" y="1020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bg object 625"/>
          <p:cNvSpPr/>
          <p:nvPr/>
        </p:nvSpPr>
        <p:spPr>
          <a:xfrm>
            <a:off x="2000284" y="97361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bg object 626"/>
          <p:cNvSpPr/>
          <p:nvPr/>
        </p:nvSpPr>
        <p:spPr>
          <a:xfrm>
            <a:off x="2078212" y="92605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bg object 627"/>
          <p:cNvSpPr/>
          <p:nvPr/>
        </p:nvSpPr>
        <p:spPr>
          <a:xfrm>
            <a:off x="2156129" y="783583"/>
            <a:ext cx="184785" cy="112395"/>
          </a:xfrm>
          <a:custGeom>
            <a:avLst/>
            <a:gdLst/>
            <a:ahLst/>
            <a:cxnLst/>
            <a:rect l="l" t="t" r="r" b="b"/>
            <a:pathLst>
              <a:path w="184785" h="112394">
                <a:moveTo>
                  <a:pt x="17411" y="98780"/>
                </a:moveTo>
                <a:lnTo>
                  <a:pt x="13512" y="94907"/>
                </a:lnTo>
                <a:lnTo>
                  <a:pt x="8699" y="94907"/>
                </a:lnTo>
                <a:lnTo>
                  <a:pt x="3898" y="94907"/>
                </a:lnTo>
                <a:lnTo>
                  <a:pt x="0" y="98780"/>
                </a:lnTo>
                <a:lnTo>
                  <a:pt x="0" y="108419"/>
                </a:lnTo>
                <a:lnTo>
                  <a:pt x="3898" y="112293"/>
                </a:lnTo>
                <a:lnTo>
                  <a:pt x="13512" y="112293"/>
                </a:lnTo>
                <a:lnTo>
                  <a:pt x="17411" y="108419"/>
                </a:lnTo>
                <a:lnTo>
                  <a:pt x="17411" y="98780"/>
                </a:lnTo>
                <a:close/>
              </a:path>
              <a:path w="184785" h="112394">
                <a:moveTo>
                  <a:pt x="118630" y="58864"/>
                </a:moveTo>
                <a:lnTo>
                  <a:pt x="116344" y="47498"/>
                </a:lnTo>
                <a:lnTo>
                  <a:pt x="110083" y="38214"/>
                </a:lnTo>
                <a:lnTo>
                  <a:pt x="100812" y="31965"/>
                </a:lnTo>
                <a:lnTo>
                  <a:pt x="89446" y="29667"/>
                </a:lnTo>
                <a:lnTo>
                  <a:pt x="78092" y="31965"/>
                </a:lnTo>
                <a:lnTo>
                  <a:pt x="68821" y="38214"/>
                </a:lnTo>
                <a:lnTo>
                  <a:pt x="62560" y="47498"/>
                </a:lnTo>
                <a:lnTo>
                  <a:pt x="60274" y="58864"/>
                </a:lnTo>
                <a:lnTo>
                  <a:pt x="62560" y="70218"/>
                </a:lnTo>
                <a:lnTo>
                  <a:pt x="68821" y="79476"/>
                </a:lnTo>
                <a:lnTo>
                  <a:pt x="78092" y="85737"/>
                </a:lnTo>
                <a:lnTo>
                  <a:pt x="89446" y="88023"/>
                </a:lnTo>
                <a:lnTo>
                  <a:pt x="100812" y="85737"/>
                </a:lnTo>
                <a:lnTo>
                  <a:pt x="110083" y="79476"/>
                </a:lnTo>
                <a:lnTo>
                  <a:pt x="116344" y="70218"/>
                </a:lnTo>
                <a:lnTo>
                  <a:pt x="118630" y="58864"/>
                </a:lnTo>
                <a:close/>
              </a:path>
              <a:path w="184785" h="112394">
                <a:moveTo>
                  <a:pt x="184264" y="6311"/>
                </a:moveTo>
                <a:lnTo>
                  <a:pt x="177977" y="0"/>
                </a:lnTo>
                <a:lnTo>
                  <a:pt x="170205" y="0"/>
                </a:lnTo>
                <a:lnTo>
                  <a:pt x="162420" y="0"/>
                </a:lnTo>
                <a:lnTo>
                  <a:pt x="156121" y="6311"/>
                </a:lnTo>
                <a:lnTo>
                  <a:pt x="156121" y="21869"/>
                </a:lnTo>
                <a:lnTo>
                  <a:pt x="162420" y="28181"/>
                </a:lnTo>
                <a:lnTo>
                  <a:pt x="177977" y="28181"/>
                </a:lnTo>
                <a:lnTo>
                  <a:pt x="184264" y="21869"/>
                </a:lnTo>
                <a:lnTo>
                  <a:pt x="184264" y="6311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bg object 628"/>
          <p:cNvSpPr/>
          <p:nvPr/>
        </p:nvSpPr>
        <p:spPr>
          <a:xfrm>
            <a:off x="2398122" y="74393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05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47"/>
                </a:lnTo>
                <a:lnTo>
                  <a:pt x="13905" y="17947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bg object 629"/>
          <p:cNvSpPr/>
          <p:nvPr/>
        </p:nvSpPr>
        <p:spPr>
          <a:xfrm>
            <a:off x="2470158" y="69049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12" y="0"/>
                </a:moveTo>
                <a:lnTo>
                  <a:pt x="17653" y="0"/>
                </a:lnTo>
                <a:lnTo>
                  <a:pt x="7895" y="0"/>
                </a:lnTo>
                <a:lnTo>
                  <a:pt x="0" y="7905"/>
                </a:lnTo>
                <a:lnTo>
                  <a:pt x="0" y="27402"/>
                </a:lnTo>
                <a:lnTo>
                  <a:pt x="7895" y="35328"/>
                </a:lnTo>
                <a:lnTo>
                  <a:pt x="27412" y="35328"/>
                </a:lnTo>
                <a:lnTo>
                  <a:pt x="35328" y="27402"/>
                </a:lnTo>
                <a:lnTo>
                  <a:pt x="35328" y="7905"/>
                </a:lnTo>
                <a:lnTo>
                  <a:pt x="27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bg object 630"/>
          <p:cNvSpPr/>
          <p:nvPr/>
        </p:nvSpPr>
        <p:spPr>
          <a:xfrm>
            <a:off x="2561149" y="65596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07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38"/>
                </a:lnTo>
                <a:lnTo>
                  <a:pt x="3319" y="14858"/>
                </a:lnTo>
                <a:lnTo>
                  <a:pt x="11507" y="14858"/>
                </a:lnTo>
                <a:lnTo>
                  <a:pt x="14826" y="11538"/>
                </a:lnTo>
                <a:lnTo>
                  <a:pt x="14826" y="3319"/>
                </a:lnTo>
                <a:lnTo>
                  <a:pt x="1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bg object 631"/>
          <p:cNvSpPr/>
          <p:nvPr/>
        </p:nvSpPr>
        <p:spPr>
          <a:xfrm>
            <a:off x="2640863" y="6101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3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3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bg object 632"/>
          <p:cNvSpPr/>
          <p:nvPr/>
        </p:nvSpPr>
        <p:spPr>
          <a:xfrm>
            <a:off x="2724430" y="56825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bg object 633"/>
          <p:cNvSpPr/>
          <p:nvPr/>
        </p:nvSpPr>
        <p:spPr>
          <a:xfrm>
            <a:off x="2807735" y="5260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bg object 634"/>
          <p:cNvSpPr/>
          <p:nvPr/>
        </p:nvSpPr>
        <p:spPr>
          <a:xfrm>
            <a:off x="2886168" y="478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bg object 635"/>
          <p:cNvSpPr/>
          <p:nvPr/>
        </p:nvSpPr>
        <p:spPr>
          <a:xfrm>
            <a:off x="3052266" y="3940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bg object 636"/>
          <p:cNvSpPr/>
          <p:nvPr/>
        </p:nvSpPr>
        <p:spPr>
          <a:xfrm>
            <a:off x="3131474" y="3477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bg object 637"/>
          <p:cNvSpPr/>
          <p:nvPr/>
        </p:nvSpPr>
        <p:spPr>
          <a:xfrm>
            <a:off x="3375756" y="2155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bg object 638"/>
          <p:cNvSpPr/>
          <p:nvPr/>
        </p:nvSpPr>
        <p:spPr>
          <a:xfrm>
            <a:off x="3455470" y="1697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bg object 639"/>
          <p:cNvSpPr/>
          <p:nvPr/>
        </p:nvSpPr>
        <p:spPr>
          <a:xfrm>
            <a:off x="3536993" y="125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bg object 640"/>
          <p:cNvSpPr/>
          <p:nvPr/>
        </p:nvSpPr>
        <p:spPr>
          <a:xfrm>
            <a:off x="15599" y="19650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bg object 641"/>
          <p:cNvSpPr/>
          <p:nvPr/>
        </p:nvSpPr>
        <p:spPr>
          <a:xfrm>
            <a:off x="95067" y="191897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2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2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bg object 642"/>
          <p:cNvSpPr/>
          <p:nvPr/>
        </p:nvSpPr>
        <p:spPr>
          <a:xfrm>
            <a:off x="171203" y="186960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31" y="0"/>
                </a:lnTo>
                <a:lnTo>
                  <a:pt x="0" y="4931"/>
                </a:lnTo>
                <a:lnTo>
                  <a:pt x="0" y="17098"/>
                </a:lnTo>
                <a:lnTo>
                  <a:pt x="493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bg object 643"/>
          <p:cNvSpPr/>
          <p:nvPr/>
        </p:nvSpPr>
        <p:spPr>
          <a:xfrm>
            <a:off x="259111" y="18320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bg object 644"/>
          <p:cNvSpPr/>
          <p:nvPr/>
        </p:nvSpPr>
        <p:spPr>
          <a:xfrm>
            <a:off x="338067" y="1785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bg object 645"/>
          <p:cNvSpPr/>
          <p:nvPr/>
        </p:nvSpPr>
        <p:spPr>
          <a:xfrm>
            <a:off x="420600" y="17425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bg object 646"/>
          <p:cNvSpPr/>
          <p:nvPr/>
        </p:nvSpPr>
        <p:spPr>
          <a:xfrm>
            <a:off x="504424" y="17008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bg object 647"/>
          <p:cNvSpPr/>
          <p:nvPr/>
        </p:nvSpPr>
        <p:spPr>
          <a:xfrm>
            <a:off x="581839" y="16527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bg object 648"/>
          <p:cNvSpPr/>
          <p:nvPr/>
        </p:nvSpPr>
        <p:spPr>
          <a:xfrm>
            <a:off x="664635" y="16100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bg object 649"/>
          <p:cNvSpPr/>
          <p:nvPr/>
        </p:nvSpPr>
        <p:spPr>
          <a:xfrm>
            <a:off x="745118" y="1565023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bg object 650"/>
          <p:cNvSpPr/>
          <p:nvPr/>
        </p:nvSpPr>
        <p:spPr>
          <a:xfrm>
            <a:off x="826891" y="15212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bg object 651"/>
          <p:cNvSpPr/>
          <p:nvPr/>
        </p:nvSpPr>
        <p:spPr>
          <a:xfrm>
            <a:off x="901487" y="147037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bg object 652"/>
          <p:cNvSpPr/>
          <p:nvPr/>
        </p:nvSpPr>
        <p:spPr>
          <a:xfrm>
            <a:off x="985050" y="142842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bg object 653"/>
          <p:cNvSpPr/>
          <p:nvPr/>
        </p:nvSpPr>
        <p:spPr>
          <a:xfrm>
            <a:off x="1147303" y="133967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38"/>
                </a:lnTo>
                <a:lnTo>
                  <a:pt x="0" y="5968"/>
                </a:lnTo>
                <a:lnTo>
                  <a:pt x="172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bg object 654"/>
          <p:cNvSpPr/>
          <p:nvPr/>
        </p:nvSpPr>
        <p:spPr>
          <a:xfrm>
            <a:off x="1231641" y="12985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bg object 655"/>
          <p:cNvSpPr/>
          <p:nvPr/>
        </p:nvSpPr>
        <p:spPr>
          <a:xfrm>
            <a:off x="1310847" y="12522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bg object 656"/>
          <p:cNvSpPr/>
          <p:nvPr/>
        </p:nvSpPr>
        <p:spPr>
          <a:xfrm>
            <a:off x="1380585" y="119645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bg object 657"/>
          <p:cNvSpPr/>
          <p:nvPr/>
        </p:nvSpPr>
        <p:spPr>
          <a:xfrm>
            <a:off x="1554358" y="11192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bg object 658"/>
          <p:cNvSpPr/>
          <p:nvPr/>
        </p:nvSpPr>
        <p:spPr>
          <a:xfrm>
            <a:off x="1635362" y="1074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bg object 659"/>
          <p:cNvSpPr/>
          <p:nvPr/>
        </p:nvSpPr>
        <p:spPr>
          <a:xfrm>
            <a:off x="1796079" y="9844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bg object 660"/>
          <p:cNvSpPr/>
          <p:nvPr/>
        </p:nvSpPr>
        <p:spPr>
          <a:xfrm>
            <a:off x="1877598" y="94045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bg object 661"/>
          <p:cNvSpPr/>
          <p:nvPr/>
        </p:nvSpPr>
        <p:spPr>
          <a:xfrm>
            <a:off x="1952710" y="89007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bg object 662"/>
          <p:cNvSpPr/>
          <p:nvPr/>
        </p:nvSpPr>
        <p:spPr>
          <a:xfrm>
            <a:off x="2033969" y="8458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bg object 663"/>
          <p:cNvSpPr/>
          <p:nvPr/>
        </p:nvSpPr>
        <p:spPr>
          <a:xfrm>
            <a:off x="2118042" y="80438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bg object 664"/>
          <p:cNvSpPr/>
          <p:nvPr/>
        </p:nvSpPr>
        <p:spPr>
          <a:xfrm>
            <a:off x="2179574" y="697223"/>
            <a:ext cx="121920" cy="85725"/>
          </a:xfrm>
          <a:custGeom>
            <a:avLst/>
            <a:gdLst/>
            <a:ahLst/>
            <a:cxnLst/>
            <a:rect l="l" t="t" r="r" b="b"/>
            <a:pathLst>
              <a:path w="121919" h="85725">
                <a:moveTo>
                  <a:pt x="42494" y="64465"/>
                </a:moveTo>
                <a:lnTo>
                  <a:pt x="40830" y="56184"/>
                </a:lnTo>
                <a:lnTo>
                  <a:pt x="36271" y="49428"/>
                </a:lnTo>
                <a:lnTo>
                  <a:pt x="29514" y="44869"/>
                </a:lnTo>
                <a:lnTo>
                  <a:pt x="21247" y="43205"/>
                </a:lnTo>
                <a:lnTo>
                  <a:pt x="12979" y="44869"/>
                </a:lnTo>
                <a:lnTo>
                  <a:pt x="6223" y="49428"/>
                </a:lnTo>
                <a:lnTo>
                  <a:pt x="1676" y="56184"/>
                </a:lnTo>
                <a:lnTo>
                  <a:pt x="0" y="64465"/>
                </a:lnTo>
                <a:lnTo>
                  <a:pt x="1676" y="72732"/>
                </a:lnTo>
                <a:lnTo>
                  <a:pt x="6223" y="79489"/>
                </a:lnTo>
                <a:lnTo>
                  <a:pt x="12979" y="84048"/>
                </a:lnTo>
                <a:lnTo>
                  <a:pt x="21247" y="85712"/>
                </a:lnTo>
                <a:lnTo>
                  <a:pt x="29514" y="84048"/>
                </a:lnTo>
                <a:lnTo>
                  <a:pt x="36271" y="79489"/>
                </a:lnTo>
                <a:lnTo>
                  <a:pt x="40830" y="72732"/>
                </a:lnTo>
                <a:lnTo>
                  <a:pt x="42494" y="64465"/>
                </a:lnTo>
                <a:close/>
              </a:path>
              <a:path w="121919" h="85725">
                <a:moveTo>
                  <a:pt x="121716" y="19697"/>
                </a:moveTo>
                <a:lnTo>
                  <a:pt x="120167" y="12026"/>
                </a:lnTo>
                <a:lnTo>
                  <a:pt x="115938" y="5765"/>
                </a:lnTo>
                <a:lnTo>
                  <a:pt x="109664" y="1549"/>
                </a:lnTo>
                <a:lnTo>
                  <a:pt x="101993" y="0"/>
                </a:lnTo>
                <a:lnTo>
                  <a:pt x="94322" y="1549"/>
                </a:lnTo>
                <a:lnTo>
                  <a:pt x="88049" y="5765"/>
                </a:lnTo>
                <a:lnTo>
                  <a:pt x="83832" y="12026"/>
                </a:lnTo>
                <a:lnTo>
                  <a:pt x="82283" y="19697"/>
                </a:lnTo>
                <a:lnTo>
                  <a:pt x="83832" y="27368"/>
                </a:lnTo>
                <a:lnTo>
                  <a:pt x="88049" y="33642"/>
                </a:lnTo>
                <a:lnTo>
                  <a:pt x="94322" y="37871"/>
                </a:lnTo>
                <a:lnTo>
                  <a:pt x="101993" y="39420"/>
                </a:lnTo>
                <a:lnTo>
                  <a:pt x="109664" y="37871"/>
                </a:lnTo>
                <a:lnTo>
                  <a:pt x="115938" y="33642"/>
                </a:lnTo>
                <a:lnTo>
                  <a:pt x="120167" y="27368"/>
                </a:lnTo>
                <a:lnTo>
                  <a:pt x="121716" y="1969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bg object 665"/>
          <p:cNvSpPr/>
          <p:nvPr/>
        </p:nvSpPr>
        <p:spPr>
          <a:xfrm>
            <a:off x="2350808" y="66063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bg object 666"/>
          <p:cNvSpPr/>
          <p:nvPr/>
        </p:nvSpPr>
        <p:spPr>
          <a:xfrm>
            <a:off x="2436657" y="621016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bg object 667"/>
          <p:cNvSpPr/>
          <p:nvPr/>
        </p:nvSpPr>
        <p:spPr>
          <a:xfrm>
            <a:off x="2509994" y="56882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bg object 668"/>
          <p:cNvSpPr/>
          <p:nvPr/>
        </p:nvSpPr>
        <p:spPr>
          <a:xfrm>
            <a:off x="2594061" y="52740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282" y="0"/>
                </a:moveTo>
                <a:lnTo>
                  <a:pt x="10481" y="0"/>
                </a:lnTo>
                <a:lnTo>
                  <a:pt x="4701" y="0"/>
                </a:lnTo>
                <a:lnTo>
                  <a:pt x="0" y="4701"/>
                </a:lnTo>
                <a:lnTo>
                  <a:pt x="0" y="16282"/>
                </a:lnTo>
                <a:lnTo>
                  <a:pt x="4701" y="20973"/>
                </a:lnTo>
                <a:lnTo>
                  <a:pt x="16282" y="20973"/>
                </a:lnTo>
                <a:lnTo>
                  <a:pt x="20983" y="16282"/>
                </a:lnTo>
                <a:lnTo>
                  <a:pt x="20983" y="4701"/>
                </a:lnTo>
                <a:lnTo>
                  <a:pt x="1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bg object 669"/>
          <p:cNvSpPr/>
          <p:nvPr/>
        </p:nvSpPr>
        <p:spPr>
          <a:xfrm>
            <a:off x="2680183" y="4880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bg object 670"/>
          <p:cNvSpPr/>
          <p:nvPr/>
        </p:nvSpPr>
        <p:spPr>
          <a:xfrm>
            <a:off x="2761688" y="444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bg object 671"/>
          <p:cNvSpPr/>
          <p:nvPr/>
        </p:nvSpPr>
        <p:spPr>
          <a:xfrm>
            <a:off x="2840385" y="39721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bg object 672"/>
          <p:cNvSpPr/>
          <p:nvPr/>
        </p:nvSpPr>
        <p:spPr>
          <a:xfrm>
            <a:off x="2926245" y="3575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bg object 673"/>
          <p:cNvSpPr/>
          <p:nvPr/>
        </p:nvSpPr>
        <p:spPr>
          <a:xfrm>
            <a:off x="3007255" y="313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612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612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bg object 674"/>
          <p:cNvSpPr/>
          <p:nvPr/>
        </p:nvSpPr>
        <p:spPr>
          <a:xfrm>
            <a:off x="3085188" y="26550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68"/>
                </a:lnTo>
                <a:lnTo>
                  <a:pt x="7664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bg object 675"/>
          <p:cNvSpPr/>
          <p:nvPr/>
        </p:nvSpPr>
        <p:spPr>
          <a:xfrm>
            <a:off x="3166452" y="22126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51"/>
                </a:lnTo>
                <a:lnTo>
                  <a:pt x="1465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bg object 676"/>
          <p:cNvSpPr/>
          <p:nvPr/>
        </p:nvSpPr>
        <p:spPr>
          <a:xfrm>
            <a:off x="3250260" y="1795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bg object 677"/>
          <p:cNvSpPr/>
          <p:nvPr/>
        </p:nvSpPr>
        <p:spPr>
          <a:xfrm>
            <a:off x="3329206" y="1330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bg object 678"/>
          <p:cNvSpPr/>
          <p:nvPr/>
        </p:nvSpPr>
        <p:spPr>
          <a:xfrm>
            <a:off x="3407642" y="859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bg object 679"/>
          <p:cNvSpPr/>
          <p:nvPr/>
        </p:nvSpPr>
        <p:spPr>
          <a:xfrm>
            <a:off x="41859" y="182979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bg object 680"/>
          <p:cNvSpPr/>
          <p:nvPr/>
        </p:nvSpPr>
        <p:spPr>
          <a:xfrm>
            <a:off x="121829" y="178425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7005"/>
                </a:lnTo>
                <a:lnTo>
                  <a:pt x="0" y="24250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50"/>
                </a:lnTo>
                <a:lnTo>
                  <a:pt x="31234" y="7005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bg object 681"/>
          <p:cNvSpPr/>
          <p:nvPr/>
        </p:nvSpPr>
        <p:spPr>
          <a:xfrm>
            <a:off x="211285" y="174819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bg object 682"/>
          <p:cNvSpPr/>
          <p:nvPr/>
        </p:nvSpPr>
        <p:spPr>
          <a:xfrm>
            <a:off x="295873" y="1707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bg object 683"/>
          <p:cNvSpPr/>
          <p:nvPr/>
        </p:nvSpPr>
        <p:spPr>
          <a:xfrm>
            <a:off x="371498" y="165740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bg object 684"/>
          <p:cNvSpPr/>
          <p:nvPr/>
        </p:nvSpPr>
        <p:spPr>
          <a:xfrm>
            <a:off x="457613" y="16180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bg object 685"/>
          <p:cNvSpPr/>
          <p:nvPr/>
        </p:nvSpPr>
        <p:spPr>
          <a:xfrm>
            <a:off x="537594" y="157248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bg object 686"/>
          <p:cNvSpPr/>
          <p:nvPr/>
        </p:nvSpPr>
        <p:spPr>
          <a:xfrm>
            <a:off x="618591" y="152800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bg object 687"/>
          <p:cNvSpPr/>
          <p:nvPr/>
        </p:nvSpPr>
        <p:spPr>
          <a:xfrm>
            <a:off x="702413" y="1486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bg object 688"/>
          <p:cNvSpPr/>
          <p:nvPr/>
        </p:nvSpPr>
        <p:spPr>
          <a:xfrm>
            <a:off x="783159" y="14415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bg object 689"/>
          <p:cNvSpPr/>
          <p:nvPr/>
        </p:nvSpPr>
        <p:spPr>
          <a:xfrm>
            <a:off x="1106128" y="126251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bg object 690"/>
          <p:cNvSpPr/>
          <p:nvPr/>
        </p:nvSpPr>
        <p:spPr>
          <a:xfrm>
            <a:off x="1346834" y="1126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bg object 691"/>
          <p:cNvSpPr/>
          <p:nvPr/>
        </p:nvSpPr>
        <p:spPr>
          <a:xfrm>
            <a:off x="1424247" y="10786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bg object 692"/>
          <p:cNvSpPr/>
          <p:nvPr/>
        </p:nvSpPr>
        <p:spPr>
          <a:xfrm>
            <a:off x="1504479" y="10333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bg object 693"/>
          <p:cNvSpPr/>
          <p:nvPr/>
        </p:nvSpPr>
        <p:spPr>
          <a:xfrm>
            <a:off x="1589833" y="9932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bg object 694"/>
          <p:cNvSpPr/>
          <p:nvPr/>
        </p:nvSpPr>
        <p:spPr>
          <a:xfrm>
            <a:off x="1671351" y="9492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bg object 695"/>
          <p:cNvSpPr/>
          <p:nvPr/>
        </p:nvSpPr>
        <p:spPr>
          <a:xfrm>
            <a:off x="1749270" y="90165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35"/>
                </a:lnTo>
                <a:lnTo>
                  <a:pt x="4774" y="6135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bg object 696"/>
          <p:cNvSpPr/>
          <p:nvPr/>
        </p:nvSpPr>
        <p:spPr>
          <a:xfrm>
            <a:off x="1911270" y="8126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bg object 697"/>
          <p:cNvSpPr/>
          <p:nvPr/>
        </p:nvSpPr>
        <p:spPr>
          <a:xfrm>
            <a:off x="1992540" y="768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bg object 698"/>
          <p:cNvSpPr/>
          <p:nvPr/>
        </p:nvSpPr>
        <p:spPr>
          <a:xfrm>
            <a:off x="2070720" y="72108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bg object 699"/>
          <p:cNvSpPr/>
          <p:nvPr/>
        </p:nvSpPr>
        <p:spPr>
          <a:xfrm>
            <a:off x="2138154" y="66301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bg object 700"/>
          <p:cNvSpPr/>
          <p:nvPr/>
        </p:nvSpPr>
        <p:spPr>
          <a:xfrm>
            <a:off x="2219414" y="6187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14" y="0"/>
                </a:moveTo>
                <a:lnTo>
                  <a:pt x="17402" y="0"/>
                </a:lnTo>
                <a:lnTo>
                  <a:pt x="7790" y="0"/>
                </a:lnTo>
                <a:lnTo>
                  <a:pt x="0" y="7779"/>
                </a:lnTo>
                <a:lnTo>
                  <a:pt x="0" y="27025"/>
                </a:lnTo>
                <a:lnTo>
                  <a:pt x="7790" y="34794"/>
                </a:lnTo>
                <a:lnTo>
                  <a:pt x="27014" y="34794"/>
                </a:lnTo>
                <a:lnTo>
                  <a:pt x="34805" y="27025"/>
                </a:lnTo>
                <a:lnTo>
                  <a:pt x="34805" y="7779"/>
                </a:lnTo>
                <a:lnTo>
                  <a:pt x="270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bg object 701"/>
          <p:cNvSpPr/>
          <p:nvPr/>
        </p:nvSpPr>
        <p:spPr>
          <a:xfrm>
            <a:off x="2309883" y="58373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bg object 702"/>
          <p:cNvSpPr/>
          <p:nvPr/>
        </p:nvSpPr>
        <p:spPr>
          <a:xfrm>
            <a:off x="2392421" y="54077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bg object 703"/>
          <p:cNvSpPr/>
          <p:nvPr/>
        </p:nvSpPr>
        <p:spPr>
          <a:xfrm>
            <a:off x="2459591" y="482442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54" y="0"/>
                </a:moveTo>
                <a:lnTo>
                  <a:pt x="11882" y="1530"/>
                </a:lnTo>
                <a:lnTo>
                  <a:pt x="5698" y="5702"/>
                </a:lnTo>
                <a:lnTo>
                  <a:pt x="1529" y="11887"/>
                </a:lnTo>
                <a:lnTo>
                  <a:pt x="0" y="19454"/>
                </a:lnTo>
                <a:lnTo>
                  <a:pt x="1529" y="27028"/>
                </a:lnTo>
                <a:lnTo>
                  <a:pt x="5698" y="33216"/>
                </a:lnTo>
                <a:lnTo>
                  <a:pt x="11882" y="37389"/>
                </a:lnTo>
                <a:lnTo>
                  <a:pt x="19454" y="38920"/>
                </a:lnTo>
                <a:lnTo>
                  <a:pt x="27026" y="37389"/>
                </a:lnTo>
                <a:lnTo>
                  <a:pt x="33211" y="33216"/>
                </a:lnTo>
                <a:lnTo>
                  <a:pt x="37380" y="27028"/>
                </a:lnTo>
                <a:lnTo>
                  <a:pt x="38909" y="19454"/>
                </a:lnTo>
                <a:lnTo>
                  <a:pt x="37380" y="11887"/>
                </a:lnTo>
                <a:lnTo>
                  <a:pt x="33211" y="5702"/>
                </a:lnTo>
                <a:lnTo>
                  <a:pt x="27026" y="1530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bg object 704"/>
          <p:cNvSpPr/>
          <p:nvPr/>
        </p:nvSpPr>
        <p:spPr>
          <a:xfrm>
            <a:off x="2545974" y="44333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bg object 705"/>
          <p:cNvSpPr/>
          <p:nvPr/>
        </p:nvSpPr>
        <p:spPr>
          <a:xfrm>
            <a:off x="2635154" y="4070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92" y="0"/>
                </a:lnTo>
                <a:lnTo>
                  <a:pt x="2429" y="0"/>
                </a:lnTo>
                <a:lnTo>
                  <a:pt x="0" y="2408"/>
                </a:lnTo>
                <a:lnTo>
                  <a:pt x="0" y="8334"/>
                </a:lnTo>
                <a:lnTo>
                  <a:pt x="2429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bg object 706"/>
          <p:cNvSpPr/>
          <p:nvPr/>
        </p:nvSpPr>
        <p:spPr>
          <a:xfrm>
            <a:off x="2712847" y="35918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9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099" y="16879"/>
                </a:lnTo>
                <a:lnTo>
                  <a:pt x="16879" y="13099"/>
                </a:lnTo>
                <a:lnTo>
                  <a:pt x="16879" y="3779"/>
                </a:lnTo>
                <a:lnTo>
                  <a:pt x="1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bg object 707"/>
          <p:cNvSpPr/>
          <p:nvPr/>
        </p:nvSpPr>
        <p:spPr>
          <a:xfrm>
            <a:off x="2799730" y="3205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bg object 708"/>
          <p:cNvSpPr/>
          <p:nvPr/>
        </p:nvSpPr>
        <p:spPr>
          <a:xfrm>
            <a:off x="2880732" y="276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bg object 709"/>
          <p:cNvSpPr/>
          <p:nvPr/>
        </p:nvSpPr>
        <p:spPr>
          <a:xfrm>
            <a:off x="3034547" y="17887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34" y="0"/>
                </a:lnTo>
                <a:lnTo>
                  <a:pt x="0" y="4355"/>
                </a:lnTo>
                <a:lnTo>
                  <a:pt x="0" y="15099"/>
                </a:lnTo>
                <a:lnTo>
                  <a:pt x="4334" y="19454"/>
                </a:lnTo>
                <a:lnTo>
                  <a:pt x="15099" y="19454"/>
                </a:lnTo>
                <a:lnTo>
                  <a:pt x="19433" y="15099"/>
                </a:lnTo>
                <a:lnTo>
                  <a:pt x="19433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bg object 710"/>
          <p:cNvSpPr/>
          <p:nvPr/>
        </p:nvSpPr>
        <p:spPr>
          <a:xfrm>
            <a:off x="3122184" y="1410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bg object 711"/>
          <p:cNvSpPr/>
          <p:nvPr/>
        </p:nvSpPr>
        <p:spPr>
          <a:xfrm>
            <a:off x="3201657" y="949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bg object 712"/>
          <p:cNvSpPr/>
          <p:nvPr/>
        </p:nvSpPr>
        <p:spPr>
          <a:xfrm>
            <a:off x="3286240" y="540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bg object 713"/>
          <p:cNvSpPr/>
          <p:nvPr/>
        </p:nvSpPr>
        <p:spPr>
          <a:xfrm>
            <a:off x="3366718" y="9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bg object 714"/>
          <p:cNvSpPr/>
          <p:nvPr/>
        </p:nvSpPr>
        <p:spPr>
          <a:xfrm>
            <a:off x="0" y="1746994"/>
            <a:ext cx="29209" cy="34290"/>
          </a:xfrm>
          <a:custGeom>
            <a:avLst/>
            <a:gdLst/>
            <a:ahLst/>
            <a:cxnLst/>
            <a:rect l="l" t="t" r="r" b="b"/>
            <a:pathLst>
              <a:path w="29209" h="34289">
                <a:moveTo>
                  <a:pt x="21277" y="0"/>
                </a:moveTo>
                <a:lnTo>
                  <a:pt x="2618" y="0"/>
                </a:lnTo>
                <a:lnTo>
                  <a:pt x="0" y="2618"/>
                </a:lnTo>
                <a:lnTo>
                  <a:pt x="0" y="31170"/>
                </a:lnTo>
                <a:lnTo>
                  <a:pt x="2618" y="33789"/>
                </a:lnTo>
                <a:lnTo>
                  <a:pt x="21277" y="33789"/>
                </a:lnTo>
                <a:lnTo>
                  <a:pt x="28848" y="26229"/>
                </a:lnTo>
                <a:lnTo>
                  <a:pt x="28848" y="7559"/>
                </a:lnTo>
                <a:lnTo>
                  <a:pt x="2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bg object 715"/>
          <p:cNvSpPr/>
          <p:nvPr/>
        </p:nvSpPr>
        <p:spPr>
          <a:xfrm>
            <a:off x="82202" y="170863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92" y="0"/>
                </a:moveTo>
                <a:lnTo>
                  <a:pt x="10491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1004"/>
                </a:lnTo>
                <a:lnTo>
                  <a:pt x="16292" y="21004"/>
                </a:lnTo>
                <a:lnTo>
                  <a:pt x="20983" y="16303"/>
                </a:lnTo>
                <a:lnTo>
                  <a:pt x="20983" y="4690"/>
                </a:lnTo>
                <a:lnTo>
                  <a:pt x="16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bg object 716"/>
          <p:cNvSpPr/>
          <p:nvPr/>
        </p:nvSpPr>
        <p:spPr>
          <a:xfrm>
            <a:off x="164738" y="166566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bg object 717"/>
          <p:cNvSpPr/>
          <p:nvPr/>
        </p:nvSpPr>
        <p:spPr>
          <a:xfrm>
            <a:off x="244204" y="16196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96" y="0"/>
                </a:moveTo>
                <a:lnTo>
                  <a:pt x="9978" y="0"/>
                </a:lnTo>
                <a:lnTo>
                  <a:pt x="4471" y="0"/>
                </a:lnTo>
                <a:lnTo>
                  <a:pt x="0" y="4481"/>
                </a:lnTo>
                <a:lnTo>
                  <a:pt x="0" y="15507"/>
                </a:lnTo>
                <a:lnTo>
                  <a:pt x="4471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bg object 718"/>
          <p:cNvSpPr/>
          <p:nvPr/>
        </p:nvSpPr>
        <p:spPr>
          <a:xfrm>
            <a:off x="324174" y="157410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bg object 719"/>
          <p:cNvSpPr/>
          <p:nvPr/>
        </p:nvSpPr>
        <p:spPr>
          <a:xfrm>
            <a:off x="412082" y="15365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72" y="5560"/>
                </a:lnTo>
                <a:lnTo>
                  <a:pt x="7172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bg object 720"/>
          <p:cNvSpPr/>
          <p:nvPr/>
        </p:nvSpPr>
        <p:spPr>
          <a:xfrm>
            <a:off x="494888" y="14938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bg object 721"/>
          <p:cNvSpPr/>
          <p:nvPr/>
        </p:nvSpPr>
        <p:spPr>
          <a:xfrm>
            <a:off x="575373" y="14487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85" y="3560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bg object 722"/>
          <p:cNvSpPr/>
          <p:nvPr/>
        </p:nvSpPr>
        <p:spPr>
          <a:xfrm>
            <a:off x="1303353" y="10472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bg object 723"/>
          <p:cNvSpPr/>
          <p:nvPr/>
        </p:nvSpPr>
        <p:spPr>
          <a:xfrm>
            <a:off x="1383072" y="10014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bg object 724"/>
          <p:cNvSpPr/>
          <p:nvPr/>
        </p:nvSpPr>
        <p:spPr>
          <a:xfrm>
            <a:off x="1459983" y="95288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bg object 725"/>
          <p:cNvSpPr/>
          <p:nvPr/>
        </p:nvSpPr>
        <p:spPr>
          <a:xfrm>
            <a:off x="1545336" y="9127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bg object 726"/>
          <p:cNvSpPr/>
          <p:nvPr/>
        </p:nvSpPr>
        <p:spPr>
          <a:xfrm>
            <a:off x="1626082" y="8679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bg object 727"/>
          <p:cNvSpPr/>
          <p:nvPr/>
        </p:nvSpPr>
        <p:spPr>
          <a:xfrm>
            <a:off x="1694019" y="81040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73"/>
                </a:lnTo>
                <a:lnTo>
                  <a:pt x="0" y="21077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77"/>
                </a:lnTo>
                <a:lnTo>
                  <a:pt x="27140" y="6073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bg object 728"/>
          <p:cNvSpPr/>
          <p:nvPr/>
        </p:nvSpPr>
        <p:spPr>
          <a:xfrm>
            <a:off x="1774000" y="76488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50"/>
                </a:lnTo>
                <a:lnTo>
                  <a:pt x="6418" y="28658"/>
                </a:lnTo>
                <a:lnTo>
                  <a:pt x="22250" y="28658"/>
                </a:lnTo>
                <a:lnTo>
                  <a:pt x="28669" y="2225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bg object 729"/>
          <p:cNvSpPr/>
          <p:nvPr/>
        </p:nvSpPr>
        <p:spPr>
          <a:xfrm>
            <a:off x="1851165" y="716531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41"/>
                </a:lnTo>
                <a:lnTo>
                  <a:pt x="0" y="27842"/>
                </a:lnTo>
                <a:lnTo>
                  <a:pt x="8020" y="35862"/>
                </a:lnTo>
                <a:lnTo>
                  <a:pt x="27810" y="35862"/>
                </a:lnTo>
                <a:lnTo>
                  <a:pt x="35831" y="27842"/>
                </a:lnTo>
                <a:lnTo>
                  <a:pt x="35831" y="8041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bg object 730"/>
          <p:cNvSpPr/>
          <p:nvPr/>
        </p:nvSpPr>
        <p:spPr>
          <a:xfrm>
            <a:off x="1932159" y="67204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23" y="0"/>
                </a:moveTo>
                <a:lnTo>
                  <a:pt x="17664" y="0"/>
                </a:lnTo>
                <a:lnTo>
                  <a:pt x="7915" y="0"/>
                </a:lnTo>
                <a:lnTo>
                  <a:pt x="0" y="7895"/>
                </a:lnTo>
                <a:lnTo>
                  <a:pt x="0" y="27402"/>
                </a:lnTo>
                <a:lnTo>
                  <a:pt x="7915" y="35328"/>
                </a:lnTo>
                <a:lnTo>
                  <a:pt x="27423" y="35328"/>
                </a:lnTo>
                <a:lnTo>
                  <a:pt x="35328" y="27402"/>
                </a:lnTo>
                <a:lnTo>
                  <a:pt x="35328" y="7895"/>
                </a:lnTo>
                <a:lnTo>
                  <a:pt x="27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bg object 731"/>
          <p:cNvSpPr/>
          <p:nvPr/>
        </p:nvSpPr>
        <p:spPr>
          <a:xfrm>
            <a:off x="2018789" y="63317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82" y="0"/>
                </a:moveTo>
                <a:lnTo>
                  <a:pt x="11779" y="0"/>
                </a:lnTo>
                <a:lnTo>
                  <a:pt x="5277" y="0"/>
                </a:lnTo>
                <a:lnTo>
                  <a:pt x="0" y="5277"/>
                </a:lnTo>
                <a:lnTo>
                  <a:pt x="0" y="18282"/>
                </a:lnTo>
                <a:lnTo>
                  <a:pt x="5277" y="23549"/>
                </a:lnTo>
                <a:lnTo>
                  <a:pt x="18282" y="23549"/>
                </a:lnTo>
                <a:lnTo>
                  <a:pt x="23559" y="18282"/>
                </a:lnTo>
                <a:lnTo>
                  <a:pt x="23559" y="5277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bg object 732"/>
          <p:cNvSpPr/>
          <p:nvPr/>
        </p:nvSpPr>
        <p:spPr>
          <a:xfrm>
            <a:off x="2092883" y="534447"/>
            <a:ext cx="120650" cy="84455"/>
          </a:xfrm>
          <a:custGeom>
            <a:avLst/>
            <a:gdLst/>
            <a:ahLst/>
            <a:cxnLst/>
            <a:rect l="l" t="t" r="r" b="b"/>
            <a:pathLst>
              <a:path w="120650" h="84454">
                <a:moveTo>
                  <a:pt x="36855" y="65747"/>
                </a:moveTo>
                <a:lnTo>
                  <a:pt x="35407" y="58572"/>
                </a:lnTo>
                <a:lnTo>
                  <a:pt x="31457" y="52717"/>
                </a:lnTo>
                <a:lnTo>
                  <a:pt x="25603" y="48768"/>
                </a:lnTo>
                <a:lnTo>
                  <a:pt x="18427" y="47320"/>
                </a:lnTo>
                <a:lnTo>
                  <a:pt x="11252" y="48768"/>
                </a:lnTo>
                <a:lnTo>
                  <a:pt x="5397" y="52717"/>
                </a:lnTo>
                <a:lnTo>
                  <a:pt x="1447" y="58572"/>
                </a:lnTo>
                <a:lnTo>
                  <a:pt x="0" y="65747"/>
                </a:lnTo>
                <a:lnTo>
                  <a:pt x="1447" y="72923"/>
                </a:lnTo>
                <a:lnTo>
                  <a:pt x="5397" y="78790"/>
                </a:lnTo>
                <a:lnTo>
                  <a:pt x="11252" y="82740"/>
                </a:lnTo>
                <a:lnTo>
                  <a:pt x="18427" y="84188"/>
                </a:lnTo>
                <a:lnTo>
                  <a:pt x="25603" y="82740"/>
                </a:lnTo>
                <a:lnTo>
                  <a:pt x="31457" y="78790"/>
                </a:lnTo>
                <a:lnTo>
                  <a:pt x="35407" y="72923"/>
                </a:lnTo>
                <a:lnTo>
                  <a:pt x="36855" y="65747"/>
                </a:lnTo>
                <a:close/>
              </a:path>
              <a:path w="120650" h="84454">
                <a:moveTo>
                  <a:pt x="120167" y="21005"/>
                </a:moveTo>
                <a:lnTo>
                  <a:pt x="118516" y="12814"/>
                </a:lnTo>
                <a:lnTo>
                  <a:pt x="114007" y="6146"/>
                </a:lnTo>
                <a:lnTo>
                  <a:pt x="107340" y="1651"/>
                </a:lnTo>
                <a:lnTo>
                  <a:pt x="99174" y="0"/>
                </a:lnTo>
                <a:lnTo>
                  <a:pt x="90995" y="1651"/>
                </a:lnTo>
                <a:lnTo>
                  <a:pt x="84328" y="6146"/>
                </a:lnTo>
                <a:lnTo>
                  <a:pt x="79819" y="12814"/>
                </a:lnTo>
                <a:lnTo>
                  <a:pt x="78168" y="21005"/>
                </a:lnTo>
                <a:lnTo>
                  <a:pt x="79819" y="29159"/>
                </a:lnTo>
                <a:lnTo>
                  <a:pt x="84328" y="35826"/>
                </a:lnTo>
                <a:lnTo>
                  <a:pt x="90995" y="40322"/>
                </a:lnTo>
                <a:lnTo>
                  <a:pt x="99174" y="41973"/>
                </a:lnTo>
                <a:lnTo>
                  <a:pt x="107340" y="40322"/>
                </a:lnTo>
                <a:lnTo>
                  <a:pt x="114007" y="35826"/>
                </a:lnTo>
                <a:lnTo>
                  <a:pt x="118516" y="29159"/>
                </a:lnTo>
                <a:lnTo>
                  <a:pt x="120167" y="2100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bg object 733"/>
          <p:cNvSpPr/>
          <p:nvPr/>
        </p:nvSpPr>
        <p:spPr>
          <a:xfrm>
            <a:off x="2258207" y="4960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44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92" y="22658"/>
                </a:lnTo>
                <a:lnTo>
                  <a:pt x="29192" y="6544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bg object 734"/>
          <p:cNvSpPr/>
          <p:nvPr/>
        </p:nvSpPr>
        <p:spPr>
          <a:xfrm>
            <a:off x="2342282" y="45465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22"/>
                </a:lnTo>
                <a:lnTo>
                  <a:pt x="17475" y="22522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bg object 735"/>
          <p:cNvSpPr/>
          <p:nvPr/>
        </p:nvSpPr>
        <p:spPr>
          <a:xfrm>
            <a:off x="2428404" y="4152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95" y="0"/>
                </a:lnTo>
                <a:lnTo>
                  <a:pt x="2638" y="0"/>
                </a:lnTo>
                <a:lnTo>
                  <a:pt x="0" y="2628"/>
                </a:lnTo>
                <a:lnTo>
                  <a:pt x="0" y="9130"/>
                </a:lnTo>
                <a:lnTo>
                  <a:pt x="263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bg object 736"/>
          <p:cNvSpPr/>
          <p:nvPr/>
        </p:nvSpPr>
        <p:spPr>
          <a:xfrm>
            <a:off x="2509151" y="37050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49" y="0"/>
                </a:lnTo>
                <a:lnTo>
                  <a:pt x="0" y="2649"/>
                </a:lnTo>
                <a:lnTo>
                  <a:pt x="0" y="9151"/>
                </a:lnTo>
                <a:lnTo>
                  <a:pt x="2649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bg object 737"/>
          <p:cNvSpPr/>
          <p:nvPr/>
        </p:nvSpPr>
        <p:spPr>
          <a:xfrm>
            <a:off x="2592216" y="32807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591"/>
                </a:lnTo>
                <a:lnTo>
                  <a:pt x="0" y="5560"/>
                </a:lnTo>
                <a:lnTo>
                  <a:pt x="1581" y="7151"/>
                </a:lnTo>
                <a:lnTo>
                  <a:pt x="556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bg object 738"/>
          <p:cNvSpPr/>
          <p:nvPr/>
        </p:nvSpPr>
        <p:spPr>
          <a:xfrm>
            <a:off x="2673469" y="283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43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43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bg object 739"/>
          <p:cNvSpPr/>
          <p:nvPr/>
        </p:nvSpPr>
        <p:spPr>
          <a:xfrm>
            <a:off x="2756502" y="24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bg object 740"/>
          <p:cNvSpPr/>
          <p:nvPr/>
        </p:nvSpPr>
        <p:spPr>
          <a:xfrm>
            <a:off x="2837765" y="1971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bg object 741"/>
          <p:cNvSpPr/>
          <p:nvPr/>
        </p:nvSpPr>
        <p:spPr>
          <a:xfrm>
            <a:off x="2996185" y="1045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bg object 742"/>
          <p:cNvSpPr/>
          <p:nvPr/>
        </p:nvSpPr>
        <p:spPr>
          <a:xfrm>
            <a:off x="3074118" y="569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13"/>
                </a:lnTo>
                <a:lnTo>
                  <a:pt x="9528" y="12313"/>
                </a:lnTo>
                <a:lnTo>
                  <a:pt x="12271" y="9538"/>
                </a:lnTo>
                <a:lnTo>
                  <a:pt x="12271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bg object 743"/>
          <p:cNvSpPr/>
          <p:nvPr/>
        </p:nvSpPr>
        <p:spPr>
          <a:xfrm>
            <a:off x="3159706" y="170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bg object 744"/>
          <p:cNvSpPr/>
          <p:nvPr/>
        </p:nvSpPr>
        <p:spPr>
          <a:xfrm>
            <a:off x="38208" y="16286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65"/>
                </a:lnTo>
                <a:lnTo>
                  <a:pt x="15099" y="19465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bg object 745"/>
          <p:cNvSpPr/>
          <p:nvPr/>
        </p:nvSpPr>
        <p:spPr>
          <a:xfrm>
            <a:off x="110755" y="1575716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27821" y="0"/>
                </a:moveTo>
                <a:lnTo>
                  <a:pt x="17926" y="0"/>
                </a:lnTo>
                <a:lnTo>
                  <a:pt x="8031" y="0"/>
                </a:lnTo>
                <a:lnTo>
                  <a:pt x="0" y="8020"/>
                </a:lnTo>
                <a:lnTo>
                  <a:pt x="0" y="27810"/>
                </a:lnTo>
                <a:lnTo>
                  <a:pt x="8031" y="35831"/>
                </a:lnTo>
                <a:lnTo>
                  <a:pt x="27821" y="35831"/>
                </a:lnTo>
                <a:lnTo>
                  <a:pt x="35841" y="27810"/>
                </a:lnTo>
                <a:lnTo>
                  <a:pt x="35841" y="8020"/>
                </a:lnTo>
                <a:lnTo>
                  <a:pt x="27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bg object 746"/>
          <p:cNvSpPr/>
          <p:nvPr/>
        </p:nvSpPr>
        <p:spPr>
          <a:xfrm>
            <a:off x="194579" y="153402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bg object 747"/>
          <p:cNvSpPr/>
          <p:nvPr/>
        </p:nvSpPr>
        <p:spPr>
          <a:xfrm>
            <a:off x="275835" y="148976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29"/>
                </a:lnTo>
                <a:lnTo>
                  <a:pt x="0" y="2225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50"/>
                </a:lnTo>
                <a:lnTo>
                  <a:pt x="28669" y="6429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bg object 748"/>
          <p:cNvSpPr/>
          <p:nvPr/>
        </p:nvSpPr>
        <p:spPr>
          <a:xfrm>
            <a:off x="361953" y="145038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bg object 749"/>
          <p:cNvSpPr/>
          <p:nvPr/>
        </p:nvSpPr>
        <p:spPr>
          <a:xfrm>
            <a:off x="447567" y="14105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bg object 750"/>
          <p:cNvSpPr/>
          <p:nvPr/>
        </p:nvSpPr>
        <p:spPr>
          <a:xfrm>
            <a:off x="527797" y="1365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bg object 751"/>
          <p:cNvSpPr/>
          <p:nvPr/>
        </p:nvSpPr>
        <p:spPr>
          <a:xfrm>
            <a:off x="612898" y="13248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bg object 752"/>
          <p:cNvSpPr/>
          <p:nvPr/>
        </p:nvSpPr>
        <p:spPr>
          <a:xfrm>
            <a:off x="774125" y="12350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bg object 753"/>
          <p:cNvSpPr/>
          <p:nvPr/>
        </p:nvSpPr>
        <p:spPr>
          <a:xfrm>
            <a:off x="854871" y="11902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bg object 754"/>
          <p:cNvSpPr/>
          <p:nvPr/>
        </p:nvSpPr>
        <p:spPr>
          <a:xfrm>
            <a:off x="1097368" y="10562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bg object 755"/>
          <p:cNvSpPr/>
          <p:nvPr/>
        </p:nvSpPr>
        <p:spPr>
          <a:xfrm>
            <a:off x="1177338" y="10107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bg object 756"/>
          <p:cNvSpPr/>
          <p:nvPr/>
        </p:nvSpPr>
        <p:spPr>
          <a:xfrm>
            <a:off x="1258082" y="9660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bg object 757"/>
          <p:cNvSpPr/>
          <p:nvPr/>
        </p:nvSpPr>
        <p:spPr>
          <a:xfrm>
            <a:off x="1336523" y="9189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83"/>
                </a:lnTo>
                <a:lnTo>
                  <a:pt x="1497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bg object 758"/>
          <p:cNvSpPr/>
          <p:nvPr/>
        </p:nvSpPr>
        <p:spPr>
          <a:xfrm>
            <a:off x="1500065" y="8314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bg object 759"/>
          <p:cNvSpPr/>
          <p:nvPr/>
        </p:nvSpPr>
        <p:spPr>
          <a:xfrm>
            <a:off x="1576716" y="7826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bg object 760"/>
          <p:cNvSpPr/>
          <p:nvPr/>
        </p:nvSpPr>
        <p:spPr>
          <a:xfrm>
            <a:off x="1644405" y="72479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428" y="0"/>
                </a:moveTo>
                <a:lnTo>
                  <a:pt x="11255" y="1450"/>
                </a:lnTo>
                <a:lnTo>
                  <a:pt x="5397" y="5404"/>
                </a:lnTo>
                <a:lnTo>
                  <a:pt x="1448" y="11268"/>
                </a:lnTo>
                <a:lnTo>
                  <a:pt x="0" y="18449"/>
                </a:lnTo>
                <a:lnTo>
                  <a:pt x="1448" y="25612"/>
                </a:lnTo>
                <a:lnTo>
                  <a:pt x="5397" y="31467"/>
                </a:lnTo>
                <a:lnTo>
                  <a:pt x="11255" y="35418"/>
                </a:lnTo>
                <a:lnTo>
                  <a:pt x="18428" y="36867"/>
                </a:lnTo>
                <a:lnTo>
                  <a:pt x="25601" y="35418"/>
                </a:lnTo>
                <a:lnTo>
                  <a:pt x="31459" y="31467"/>
                </a:lnTo>
                <a:lnTo>
                  <a:pt x="35409" y="25612"/>
                </a:lnTo>
                <a:lnTo>
                  <a:pt x="36857" y="18449"/>
                </a:lnTo>
                <a:lnTo>
                  <a:pt x="35409" y="11268"/>
                </a:lnTo>
                <a:lnTo>
                  <a:pt x="31459" y="5404"/>
                </a:lnTo>
                <a:lnTo>
                  <a:pt x="25601" y="1450"/>
                </a:lnTo>
                <a:lnTo>
                  <a:pt x="18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bg object 761"/>
          <p:cNvSpPr/>
          <p:nvPr/>
        </p:nvSpPr>
        <p:spPr>
          <a:xfrm>
            <a:off x="1731784" y="550385"/>
            <a:ext cx="267970" cy="160020"/>
          </a:xfrm>
          <a:custGeom>
            <a:avLst/>
            <a:gdLst/>
            <a:ahLst/>
            <a:cxnLst/>
            <a:rect l="l" t="t" r="r" b="b"/>
            <a:pathLst>
              <a:path w="267969" h="160020">
                <a:moveTo>
                  <a:pt x="23571" y="141592"/>
                </a:moveTo>
                <a:lnTo>
                  <a:pt x="18288" y="136309"/>
                </a:lnTo>
                <a:lnTo>
                  <a:pt x="11785" y="136309"/>
                </a:lnTo>
                <a:lnTo>
                  <a:pt x="5283" y="136309"/>
                </a:lnTo>
                <a:lnTo>
                  <a:pt x="0" y="141592"/>
                </a:lnTo>
                <a:lnTo>
                  <a:pt x="0" y="154597"/>
                </a:lnTo>
                <a:lnTo>
                  <a:pt x="5283" y="159867"/>
                </a:lnTo>
                <a:lnTo>
                  <a:pt x="18288" y="159867"/>
                </a:lnTo>
                <a:lnTo>
                  <a:pt x="23571" y="154597"/>
                </a:lnTo>
                <a:lnTo>
                  <a:pt x="23571" y="141592"/>
                </a:lnTo>
                <a:close/>
              </a:path>
              <a:path w="267969" h="160020">
                <a:moveTo>
                  <a:pt x="118897" y="103339"/>
                </a:moveTo>
                <a:lnTo>
                  <a:pt x="116827" y="93078"/>
                </a:lnTo>
                <a:lnTo>
                  <a:pt x="111175" y="84696"/>
                </a:lnTo>
                <a:lnTo>
                  <a:pt x="102793" y="79044"/>
                </a:lnTo>
                <a:lnTo>
                  <a:pt x="92532" y="76974"/>
                </a:lnTo>
                <a:lnTo>
                  <a:pt x="82270" y="79044"/>
                </a:lnTo>
                <a:lnTo>
                  <a:pt x="73888" y="84696"/>
                </a:lnTo>
                <a:lnTo>
                  <a:pt x="68237" y="93078"/>
                </a:lnTo>
                <a:lnTo>
                  <a:pt x="66167" y="103339"/>
                </a:lnTo>
                <a:lnTo>
                  <a:pt x="68237" y="113601"/>
                </a:lnTo>
                <a:lnTo>
                  <a:pt x="73888" y="121983"/>
                </a:lnTo>
                <a:lnTo>
                  <a:pt x="82270" y="127635"/>
                </a:lnTo>
                <a:lnTo>
                  <a:pt x="92532" y="129717"/>
                </a:lnTo>
                <a:lnTo>
                  <a:pt x="102793" y="127635"/>
                </a:lnTo>
                <a:lnTo>
                  <a:pt x="111175" y="121983"/>
                </a:lnTo>
                <a:lnTo>
                  <a:pt x="116827" y="113601"/>
                </a:lnTo>
                <a:lnTo>
                  <a:pt x="118897" y="103339"/>
                </a:lnTo>
                <a:close/>
              </a:path>
              <a:path w="267969" h="160020">
                <a:moveTo>
                  <a:pt x="200672" y="58572"/>
                </a:moveTo>
                <a:lnTo>
                  <a:pt x="198513" y="47917"/>
                </a:lnTo>
                <a:lnTo>
                  <a:pt x="192646" y="39204"/>
                </a:lnTo>
                <a:lnTo>
                  <a:pt x="183934" y="33337"/>
                </a:lnTo>
                <a:lnTo>
                  <a:pt x="173278" y="31191"/>
                </a:lnTo>
                <a:lnTo>
                  <a:pt x="162610" y="33337"/>
                </a:lnTo>
                <a:lnTo>
                  <a:pt x="153911" y="39204"/>
                </a:lnTo>
                <a:lnTo>
                  <a:pt x="148031" y="47917"/>
                </a:lnTo>
                <a:lnTo>
                  <a:pt x="145884" y="58572"/>
                </a:lnTo>
                <a:lnTo>
                  <a:pt x="148031" y="69240"/>
                </a:lnTo>
                <a:lnTo>
                  <a:pt x="153911" y="77952"/>
                </a:lnTo>
                <a:lnTo>
                  <a:pt x="162610" y="83832"/>
                </a:lnTo>
                <a:lnTo>
                  <a:pt x="173278" y="85979"/>
                </a:lnTo>
                <a:lnTo>
                  <a:pt x="183934" y="83832"/>
                </a:lnTo>
                <a:lnTo>
                  <a:pt x="192646" y="77952"/>
                </a:lnTo>
                <a:lnTo>
                  <a:pt x="198513" y="69240"/>
                </a:lnTo>
                <a:lnTo>
                  <a:pt x="200672" y="58572"/>
                </a:lnTo>
                <a:close/>
              </a:path>
              <a:path w="267969" h="160020">
                <a:moveTo>
                  <a:pt x="267843" y="6184"/>
                </a:moveTo>
                <a:lnTo>
                  <a:pt x="261658" y="0"/>
                </a:lnTo>
                <a:lnTo>
                  <a:pt x="254025" y="0"/>
                </a:lnTo>
                <a:lnTo>
                  <a:pt x="246392" y="0"/>
                </a:lnTo>
                <a:lnTo>
                  <a:pt x="240195" y="6184"/>
                </a:lnTo>
                <a:lnTo>
                  <a:pt x="240195" y="21450"/>
                </a:lnTo>
                <a:lnTo>
                  <a:pt x="246392" y="27660"/>
                </a:lnTo>
                <a:lnTo>
                  <a:pt x="261658" y="27660"/>
                </a:lnTo>
                <a:lnTo>
                  <a:pt x="267843" y="21450"/>
                </a:lnTo>
                <a:lnTo>
                  <a:pt x="267843" y="618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bg object 762"/>
          <p:cNvSpPr/>
          <p:nvPr/>
        </p:nvSpPr>
        <p:spPr>
          <a:xfrm>
            <a:off x="2051709" y="50459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bg object 763"/>
          <p:cNvSpPr/>
          <p:nvPr/>
        </p:nvSpPr>
        <p:spPr>
          <a:xfrm>
            <a:off x="2133218" y="46059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77"/>
                </a:lnTo>
                <a:lnTo>
                  <a:pt x="21863" y="28177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bg object 764"/>
          <p:cNvSpPr/>
          <p:nvPr/>
        </p:nvSpPr>
        <p:spPr>
          <a:xfrm>
            <a:off x="2212433" y="41431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40" y="0"/>
                </a:moveTo>
                <a:lnTo>
                  <a:pt x="15612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50"/>
                </a:lnTo>
                <a:lnTo>
                  <a:pt x="6984" y="31234"/>
                </a:lnTo>
                <a:lnTo>
                  <a:pt x="24240" y="31234"/>
                </a:lnTo>
                <a:lnTo>
                  <a:pt x="31234" y="24250"/>
                </a:lnTo>
                <a:lnTo>
                  <a:pt x="31234" y="6984"/>
                </a:lnTo>
                <a:lnTo>
                  <a:pt x="2424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bg object 765"/>
          <p:cNvSpPr/>
          <p:nvPr/>
        </p:nvSpPr>
        <p:spPr>
          <a:xfrm>
            <a:off x="2291127" y="36751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27433" y="0"/>
                </a:moveTo>
                <a:lnTo>
                  <a:pt x="17664" y="0"/>
                </a:lnTo>
                <a:lnTo>
                  <a:pt x="7905" y="0"/>
                </a:lnTo>
                <a:lnTo>
                  <a:pt x="0" y="7895"/>
                </a:lnTo>
                <a:lnTo>
                  <a:pt x="0" y="27402"/>
                </a:lnTo>
                <a:lnTo>
                  <a:pt x="7905" y="35307"/>
                </a:lnTo>
                <a:lnTo>
                  <a:pt x="27433" y="35307"/>
                </a:lnTo>
                <a:lnTo>
                  <a:pt x="35328" y="27402"/>
                </a:lnTo>
                <a:lnTo>
                  <a:pt x="35328" y="7895"/>
                </a:lnTo>
                <a:lnTo>
                  <a:pt x="27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bg object 766"/>
          <p:cNvSpPr/>
          <p:nvPr/>
        </p:nvSpPr>
        <p:spPr>
          <a:xfrm>
            <a:off x="2381602" y="33247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26" y="0"/>
                </a:lnTo>
                <a:lnTo>
                  <a:pt x="3539" y="0"/>
                </a:lnTo>
                <a:lnTo>
                  <a:pt x="0" y="3560"/>
                </a:lnTo>
                <a:lnTo>
                  <a:pt x="0" y="12324"/>
                </a:lnTo>
                <a:lnTo>
                  <a:pt x="3539" y="15873"/>
                </a:lnTo>
                <a:lnTo>
                  <a:pt x="12313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bg object 767"/>
          <p:cNvSpPr/>
          <p:nvPr/>
        </p:nvSpPr>
        <p:spPr>
          <a:xfrm>
            <a:off x="2468499" y="2938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bg object 768"/>
          <p:cNvSpPr/>
          <p:nvPr/>
        </p:nvSpPr>
        <p:spPr>
          <a:xfrm>
            <a:off x="2549752" y="2496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bg object 769"/>
          <p:cNvSpPr/>
          <p:nvPr/>
        </p:nvSpPr>
        <p:spPr>
          <a:xfrm>
            <a:off x="2629707" y="2040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204" y="0"/>
                </a:moveTo>
                <a:lnTo>
                  <a:pt x="2073" y="0"/>
                </a:lnTo>
                <a:lnTo>
                  <a:pt x="942" y="0"/>
                </a:lnTo>
                <a:lnTo>
                  <a:pt x="0" y="910"/>
                </a:lnTo>
                <a:lnTo>
                  <a:pt x="0" y="3183"/>
                </a:lnTo>
                <a:lnTo>
                  <a:pt x="942" y="4094"/>
                </a:lnTo>
                <a:lnTo>
                  <a:pt x="3204" y="4094"/>
                </a:lnTo>
                <a:lnTo>
                  <a:pt x="4125" y="3183"/>
                </a:lnTo>
                <a:lnTo>
                  <a:pt x="4125" y="910"/>
                </a:lnTo>
                <a:lnTo>
                  <a:pt x="3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bg object 770"/>
          <p:cNvSpPr/>
          <p:nvPr/>
        </p:nvSpPr>
        <p:spPr>
          <a:xfrm>
            <a:off x="2712266" y="1611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bg object 771"/>
          <p:cNvSpPr/>
          <p:nvPr/>
        </p:nvSpPr>
        <p:spPr>
          <a:xfrm>
            <a:off x="2873746" y="716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bg object 772"/>
          <p:cNvSpPr/>
          <p:nvPr/>
        </p:nvSpPr>
        <p:spPr>
          <a:xfrm>
            <a:off x="2951439" y="237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83"/>
                </a:lnTo>
                <a:lnTo>
                  <a:pt x="1465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bg object 773"/>
          <p:cNvSpPr/>
          <p:nvPr/>
        </p:nvSpPr>
        <p:spPr>
          <a:xfrm>
            <a:off x="0" y="1361458"/>
            <a:ext cx="343535" cy="212090"/>
          </a:xfrm>
          <a:custGeom>
            <a:avLst/>
            <a:gdLst/>
            <a:ahLst/>
            <a:cxnLst/>
            <a:rect l="l" t="t" r="r" b="b"/>
            <a:pathLst>
              <a:path w="343535" h="212090">
                <a:moveTo>
                  <a:pt x="19050" y="187413"/>
                </a:moveTo>
                <a:lnTo>
                  <a:pt x="11938" y="180301"/>
                </a:lnTo>
                <a:lnTo>
                  <a:pt x="0" y="180301"/>
                </a:lnTo>
                <a:lnTo>
                  <a:pt x="0" y="212039"/>
                </a:lnTo>
                <a:lnTo>
                  <a:pt x="11938" y="212039"/>
                </a:lnTo>
                <a:lnTo>
                  <a:pt x="19050" y="204939"/>
                </a:lnTo>
                <a:lnTo>
                  <a:pt x="19050" y="187413"/>
                </a:lnTo>
                <a:close/>
              </a:path>
              <a:path w="343535" h="212090">
                <a:moveTo>
                  <a:pt x="113093" y="151434"/>
                </a:moveTo>
                <a:lnTo>
                  <a:pt x="110807" y="140081"/>
                </a:lnTo>
                <a:lnTo>
                  <a:pt x="104546" y="130797"/>
                </a:lnTo>
                <a:lnTo>
                  <a:pt x="95275" y="124536"/>
                </a:lnTo>
                <a:lnTo>
                  <a:pt x="83921" y="122237"/>
                </a:lnTo>
                <a:lnTo>
                  <a:pt x="72555" y="124536"/>
                </a:lnTo>
                <a:lnTo>
                  <a:pt x="63284" y="130797"/>
                </a:lnTo>
                <a:lnTo>
                  <a:pt x="57023" y="140081"/>
                </a:lnTo>
                <a:lnTo>
                  <a:pt x="54737" y="151434"/>
                </a:lnTo>
                <a:lnTo>
                  <a:pt x="57023" y="162788"/>
                </a:lnTo>
                <a:lnTo>
                  <a:pt x="63284" y="172059"/>
                </a:lnTo>
                <a:lnTo>
                  <a:pt x="72555" y="178320"/>
                </a:lnTo>
                <a:lnTo>
                  <a:pt x="83921" y="180619"/>
                </a:lnTo>
                <a:lnTo>
                  <a:pt x="95275" y="178320"/>
                </a:lnTo>
                <a:lnTo>
                  <a:pt x="104546" y="172059"/>
                </a:lnTo>
                <a:lnTo>
                  <a:pt x="110807" y="162788"/>
                </a:lnTo>
                <a:lnTo>
                  <a:pt x="113093" y="151434"/>
                </a:lnTo>
                <a:close/>
              </a:path>
              <a:path w="343535" h="212090">
                <a:moveTo>
                  <a:pt x="187960" y="106654"/>
                </a:moveTo>
                <a:lnTo>
                  <a:pt x="186131" y="97599"/>
                </a:lnTo>
                <a:lnTo>
                  <a:pt x="181140" y="90195"/>
                </a:lnTo>
                <a:lnTo>
                  <a:pt x="173736" y="85204"/>
                </a:lnTo>
                <a:lnTo>
                  <a:pt x="164668" y="83375"/>
                </a:lnTo>
                <a:lnTo>
                  <a:pt x="155587" y="85204"/>
                </a:lnTo>
                <a:lnTo>
                  <a:pt x="148183" y="90195"/>
                </a:lnTo>
                <a:lnTo>
                  <a:pt x="143192" y="97599"/>
                </a:lnTo>
                <a:lnTo>
                  <a:pt x="141363" y="106654"/>
                </a:lnTo>
                <a:lnTo>
                  <a:pt x="143192" y="115735"/>
                </a:lnTo>
                <a:lnTo>
                  <a:pt x="148183" y="123151"/>
                </a:lnTo>
                <a:lnTo>
                  <a:pt x="155587" y="128143"/>
                </a:lnTo>
                <a:lnTo>
                  <a:pt x="164668" y="129984"/>
                </a:lnTo>
                <a:lnTo>
                  <a:pt x="173736" y="128143"/>
                </a:lnTo>
                <a:lnTo>
                  <a:pt x="181140" y="123151"/>
                </a:lnTo>
                <a:lnTo>
                  <a:pt x="186131" y="115735"/>
                </a:lnTo>
                <a:lnTo>
                  <a:pt x="187960" y="106654"/>
                </a:lnTo>
                <a:close/>
              </a:path>
              <a:path w="343535" h="212090">
                <a:moveTo>
                  <a:pt x="268960" y="61912"/>
                </a:moveTo>
                <a:lnTo>
                  <a:pt x="267106" y="52743"/>
                </a:lnTo>
                <a:lnTo>
                  <a:pt x="262064" y="45262"/>
                </a:lnTo>
                <a:lnTo>
                  <a:pt x="254571" y="40208"/>
                </a:lnTo>
                <a:lnTo>
                  <a:pt x="245402" y="38366"/>
                </a:lnTo>
                <a:lnTo>
                  <a:pt x="236245" y="40208"/>
                </a:lnTo>
                <a:lnTo>
                  <a:pt x="228752" y="45262"/>
                </a:lnTo>
                <a:lnTo>
                  <a:pt x="223710" y="52743"/>
                </a:lnTo>
                <a:lnTo>
                  <a:pt x="221856" y="61912"/>
                </a:lnTo>
                <a:lnTo>
                  <a:pt x="223710" y="71081"/>
                </a:lnTo>
                <a:lnTo>
                  <a:pt x="228752" y="78562"/>
                </a:lnTo>
                <a:lnTo>
                  <a:pt x="236245" y="83616"/>
                </a:lnTo>
                <a:lnTo>
                  <a:pt x="245402" y="85471"/>
                </a:lnTo>
                <a:lnTo>
                  <a:pt x="254571" y="83616"/>
                </a:lnTo>
                <a:lnTo>
                  <a:pt x="262064" y="78562"/>
                </a:lnTo>
                <a:lnTo>
                  <a:pt x="267106" y="71081"/>
                </a:lnTo>
                <a:lnTo>
                  <a:pt x="268960" y="61912"/>
                </a:lnTo>
                <a:close/>
              </a:path>
              <a:path w="343535" h="212090">
                <a:moveTo>
                  <a:pt x="343306" y="7683"/>
                </a:moveTo>
                <a:lnTo>
                  <a:pt x="335622" y="0"/>
                </a:lnTo>
                <a:lnTo>
                  <a:pt x="326148" y="0"/>
                </a:lnTo>
                <a:lnTo>
                  <a:pt x="316674" y="0"/>
                </a:lnTo>
                <a:lnTo>
                  <a:pt x="309003" y="7683"/>
                </a:lnTo>
                <a:lnTo>
                  <a:pt x="309003" y="26631"/>
                </a:lnTo>
                <a:lnTo>
                  <a:pt x="316674" y="34315"/>
                </a:lnTo>
                <a:lnTo>
                  <a:pt x="335622" y="34315"/>
                </a:lnTo>
                <a:lnTo>
                  <a:pt x="343306" y="26631"/>
                </a:lnTo>
                <a:lnTo>
                  <a:pt x="343306" y="7683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bg object 774"/>
          <p:cNvSpPr/>
          <p:nvPr/>
        </p:nvSpPr>
        <p:spPr>
          <a:xfrm>
            <a:off x="398714" y="132566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bg object 775"/>
          <p:cNvSpPr/>
          <p:nvPr/>
        </p:nvSpPr>
        <p:spPr>
          <a:xfrm>
            <a:off x="480476" y="1281928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20"/>
                </a:lnTo>
                <a:lnTo>
                  <a:pt x="3214" y="14324"/>
                </a:lnTo>
                <a:lnTo>
                  <a:pt x="1113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bg object 776"/>
          <p:cNvSpPr/>
          <p:nvPr/>
        </p:nvSpPr>
        <p:spPr>
          <a:xfrm>
            <a:off x="556361" y="123229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83"/>
                </a:lnTo>
                <a:lnTo>
                  <a:pt x="18680" y="24083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bg object 777"/>
          <p:cNvSpPr/>
          <p:nvPr/>
        </p:nvSpPr>
        <p:spPr>
          <a:xfrm>
            <a:off x="647859" y="1198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bg object 778"/>
          <p:cNvSpPr/>
          <p:nvPr/>
        </p:nvSpPr>
        <p:spPr>
          <a:xfrm>
            <a:off x="721946" y="114689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39"/>
                </a:lnTo>
                <a:lnTo>
                  <a:pt x="0" y="12303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03"/>
                </a:lnTo>
                <a:lnTo>
                  <a:pt x="15873" y="3539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bg object 779"/>
          <p:cNvSpPr/>
          <p:nvPr/>
        </p:nvSpPr>
        <p:spPr>
          <a:xfrm>
            <a:off x="971856" y="10202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bg object 780"/>
          <p:cNvSpPr/>
          <p:nvPr/>
        </p:nvSpPr>
        <p:spPr>
          <a:xfrm>
            <a:off x="1051321" y="9742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bg object 781"/>
          <p:cNvSpPr/>
          <p:nvPr/>
        </p:nvSpPr>
        <p:spPr>
          <a:xfrm>
            <a:off x="1121575" y="91899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bg object 782"/>
          <p:cNvSpPr/>
          <p:nvPr/>
        </p:nvSpPr>
        <p:spPr>
          <a:xfrm>
            <a:off x="1202320" y="87424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71"/>
                </a:lnTo>
                <a:lnTo>
                  <a:pt x="0" y="18659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59"/>
                </a:lnTo>
                <a:lnTo>
                  <a:pt x="24062" y="5371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bg object 783"/>
          <p:cNvSpPr/>
          <p:nvPr/>
        </p:nvSpPr>
        <p:spPr>
          <a:xfrm>
            <a:off x="1293565" y="8399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76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bg object 784"/>
          <p:cNvSpPr/>
          <p:nvPr/>
        </p:nvSpPr>
        <p:spPr>
          <a:xfrm>
            <a:off x="1374302" y="7952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bg object 785"/>
          <p:cNvSpPr/>
          <p:nvPr/>
        </p:nvSpPr>
        <p:spPr>
          <a:xfrm>
            <a:off x="1454796" y="7501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bg object 786"/>
          <p:cNvSpPr/>
          <p:nvPr/>
        </p:nvSpPr>
        <p:spPr>
          <a:xfrm>
            <a:off x="1525559" y="69545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71" y="0"/>
                </a:moveTo>
                <a:lnTo>
                  <a:pt x="11769" y="0"/>
                </a:lnTo>
                <a:lnTo>
                  <a:pt x="5266" y="0"/>
                </a:lnTo>
                <a:lnTo>
                  <a:pt x="0" y="5277"/>
                </a:lnTo>
                <a:lnTo>
                  <a:pt x="0" y="18282"/>
                </a:lnTo>
                <a:lnTo>
                  <a:pt x="5266" y="23549"/>
                </a:lnTo>
                <a:lnTo>
                  <a:pt x="18271" y="23549"/>
                </a:lnTo>
                <a:lnTo>
                  <a:pt x="23549" y="18282"/>
                </a:lnTo>
                <a:lnTo>
                  <a:pt x="23549" y="5277"/>
                </a:lnTo>
                <a:lnTo>
                  <a:pt x="18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bg object 787"/>
          <p:cNvSpPr/>
          <p:nvPr/>
        </p:nvSpPr>
        <p:spPr>
          <a:xfrm>
            <a:off x="1600403" y="468356"/>
            <a:ext cx="356235" cy="212090"/>
          </a:xfrm>
          <a:custGeom>
            <a:avLst/>
            <a:gdLst/>
            <a:ahLst/>
            <a:cxnLst/>
            <a:rect l="l" t="t" r="r" b="b"/>
            <a:pathLst>
              <a:path w="356235" h="212090">
                <a:moveTo>
                  <a:pt x="35331" y="184378"/>
                </a:moveTo>
                <a:lnTo>
                  <a:pt x="27419" y="176479"/>
                </a:lnTo>
                <a:lnTo>
                  <a:pt x="17665" y="176479"/>
                </a:lnTo>
                <a:lnTo>
                  <a:pt x="7912" y="176479"/>
                </a:lnTo>
                <a:lnTo>
                  <a:pt x="0" y="184378"/>
                </a:lnTo>
                <a:lnTo>
                  <a:pt x="0" y="203885"/>
                </a:lnTo>
                <a:lnTo>
                  <a:pt x="7912" y="211797"/>
                </a:lnTo>
                <a:lnTo>
                  <a:pt x="27419" y="211797"/>
                </a:lnTo>
                <a:lnTo>
                  <a:pt x="35331" y="203885"/>
                </a:lnTo>
                <a:lnTo>
                  <a:pt x="35331" y="184378"/>
                </a:lnTo>
                <a:close/>
              </a:path>
              <a:path w="356235" h="212090">
                <a:moveTo>
                  <a:pt x="122224" y="149364"/>
                </a:moveTo>
                <a:lnTo>
                  <a:pt x="120345" y="140106"/>
                </a:lnTo>
                <a:lnTo>
                  <a:pt x="115252" y="132549"/>
                </a:lnTo>
                <a:lnTo>
                  <a:pt x="107683" y="127444"/>
                </a:lnTo>
                <a:lnTo>
                  <a:pt x="98412" y="125577"/>
                </a:lnTo>
                <a:lnTo>
                  <a:pt x="89141" y="127444"/>
                </a:lnTo>
                <a:lnTo>
                  <a:pt x="81572" y="132549"/>
                </a:lnTo>
                <a:lnTo>
                  <a:pt x="76466" y="140106"/>
                </a:lnTo>
                <a:lnTo>
                  <a:pt x="74599" y="149364"/>
                </a:lnTo>
                <a:lnTo>
                  <a:pt x="76466" y="158635"/>
                </a:lnTo>
                <a:lnTo>
                  <a:pt x="81572" y="166204"/>
                </a:lnTo>
                <a:lnTo>
                  <a:pt x="89141" y="171310"/>
                </a:lnTo>
                <a:lnTo>
                  <a:pt x="98412" y="173189"/>
                </a:lnTo>
                <a:lnTo>
                  <a:pt x="107683" y="171310"/>
                </a:lnTo>
                <a:lnTo>
                  <a:pt x="115252" y="166204"/>
                </a:lnTo>
                <a:lnTo>
                  <a:pt x="120345" y="158635"/>
                </a:lnTo>
                <a:lnTo>
                  <a:pt x="122224" y="149364"/>
                </a:lnTo>
                <a:close/>
              </a:path>
              <a:path w="356235" h="212090">
                <a:moveTo>
                  <a:pt x="203212" y="104622"/>
                </a:moveTo>
                <a:lnTo>
                  <a:pt x="201320" y="95250"/>
                </a:lnTo>
                <a:lnTo>
                  <a:pt x="196164" y="87604"/>
                </a:lnTo>
                <a:lnTo>
                  <a:pt x="188518" y="82448"/>
                </a:lnTo>
                <a:lnTo>
                  <a:pt x="179158" y="80556"/>
                </a:lnTo>
                <a:lnTo>
                  <a:pt x="169786" y="82448"/>
                </a:lnTo>
                <a:lnTo>
                  <a:pt x="162140" y="87604"/>
                </a:lnTo>
                <a:lnTo>
                  <a:pt x="156984" y="95250"/>
                </a:lnTo>
                <a:lnTo>
                  <a:pt x="155092" y="104622"/>
                </a:lnTo>
                <a:lnTo>
                  <a:pt x="156984" y="113982"/>
                </a:lnTo>
                <a:lnTo>
                  <a:pt x="162140" y="121627"/>
                </a:lnTo>
                <a:lnTo>
                  <a:pt x="169786" y="126784"/>
                </a:lnTo>
                <a:lnTo>
                  <a:pt x="179158" y="128676"/>
                </a:lnTo>
                <a:lnTo>
                  <a:pt x="188518" y="126784"/>
                </a:lnTo>
                <a:lnTo>
                  <a:pt x="196164" y="121627"/>
                </a:lnTo>
                <a:lnTo>
                  <a:pt x="201320" y="113982"/>
                </a:lnTo>
                <a:lnTo>
                  <a:pt x="203212" y="104622"/>
                </a:lnTo>
                <a:close/>
              </a:path>
              <a:path w="356235" h="212090">
                <a:moveTo>
                  <a:pt x="283705" y="59880"/>
                </a:moveTo>
                <a:lnTo>
                  <a:pt x="281838" y="50609"/>
                </a:lnTo>
                <a:lnTo>
                  <a:pt x="276733" y="43040"/>
                </a:lnTo>
                <a:lnTo>
                  <a:pt x="269163" y="37934"/>
                </a:lnTo>
                <a:lnTo>
                  <a:pt x="259905" y="36055"/>
                </a:lnTo>
                <a:lnTo>
                  <a:pt x="250634" y="37934"/>
                </a:lnTo>
                <a:lnTo>
                  <a:pt x="243065" y="43040"/>
                </a:lnTo>
                <a:lnTo>
                  <a:pt x="237959" y="50609"/>
                </a:lnTo>
                <a:lnTo>
                  <a:pt x="236093" y="59880"/>
                </a:lnTo>
                <a:lnTo>
                  <a:pt x="237959" y="69138"/>
                </a:lnTo>
                <a:lnTo>
                  <a:pt x="243065" y="76708"/>
                </a:lnTo>
                <a:lnTo>
                  <a:pt x="250634" y="81800"/>
                </a:lnTo>
                <a:lnTo>
                  <a:pt x="259905" y="83667"/>
                </a:lnTo>
                <a:lnTo>
                  <a:pt x="269163" y="81800"/>
                </a:lnTo>
                <a:lnTo>
                  <a:pt x="276733" y="76708"/>
                </a:lnTo>
                <a:lnTo>
                  <a:pt x="281838" y="69138"/>
                </a:lnTo>
                <a:lnTo>
                  <a:pt x="283705" y="59880"/>
                </a:lnTo>
                <a:close/>
              </a:path>
              <a:path w="356235" h="212090">
                <a:moveTo>
                  <a:pt x="355739" y="6769"/>
                </a:moveTo>
                <a:lnTo>
                  <a:pt x="348996" y="0"/>
                </a:lnTo>
                <a:lnTo>
                  <a:pt x="340639" y="0"/>
                </a:lnTo>
                <a:lnTo>
                  <a:pt x="332295" y="0"/>
                </a:lnTo>
                <a:lnTo>
                  <a:pt x="325551" y="6769"/>
                </a:lnTo>
                <a:lnTo>
                  <a:pt x="325551" y="23431"/>
                </a:lnTo>
                <a:lnTo>
                  <a:pt x="332295" y="30200"/>
                </a:lnTo>
                <a:lnTo>
                  <a:pt x="348996" y="30200"/>
                </a:lnTo>
                <a:lnTo>
                  <a:pt x="355739" y="23431"/>
                </a:lnTo>
                <a:lnTo>
                  <a:pt x="355739" y="67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bg object 788"/>
          <p:cNvSpPr/>
          <p:nvPr/>
        </p:nvSpPr>
        <p:spPr>
          <a:xfrm>
            <a:off x="2006699" y="42358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444" y="0"/>
                </a:moveTo>
                <a:lnTo>
                  <a:pt x="15099" y="0"/>
                </a:lnTo>
                <a:lnTo>
                  <a:pt x="6764" y="0"/>
                </a:lnTo>
                <a:lnTo>
                  <a:pt x="0" y="6764"/>
                </a:lnTo>
                <a:lnTo>
                  <a:pt x="0" y="23454"/>
                </a:lnTo>
                <a:lnTo>
                  <a:pt x="6764" y="30218"/>
                </a:lnTo>
                <a:lnTo>
                  <a:pt x="23444" y="30218"/>
                </a:lnTo>
                <a:lnTo>
                  <a:pt x="30208" y="23454"/>
                </a:lnTo>
                <a:lnTo>
                  <a:pt x="30208" y="6764"/>
                </a:lnTo>
                <a:lnTo>
                  <a:pt x="2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bg object 789"/>
          <p:cNvSpPr/>
          <p:nvPr/>
        </p:nvSpPr>
        <p:spPr>
          <a:xfrm>
            <a:off x="2097171" y="3885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bg object 790"/>
          <p:cNvSpPr/>
          <p:nvPr/>
        </p:nvSpPr>
        <p:spPr>
          <a:xfrm>
            <a:off x="2174839" y="34073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0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109" y="16879"/>
                </a:lnTo>
                <a:lnTo>
                  <a:pt x="16900" y="13099"/>
                </a:lnTo>
                <a:lnTo>
                  <a:pt x="16900" y="3779"/>
                </a:lnTo>
                <a:lnTo>
                  <a:pt x="13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bg object 791"/>
          <p:cNvSpPr/>
          <p:nvPr/>
        </p:nvSpPr>
        <p:spPr>
          <a:xfrm>
            <a:off x="2247907" y="28830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bg object 792"/>
          <p:cNvSpPr/>
          <p:nvPr/>
        </p:nvSpPr>
        <p:spPr>
          <a:xfrm>
            <a:off x="2335317" y="2502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69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90"/>
                </a:lnTo>
                <a:lnTo>
                  <a:pt x="18931" y="4240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bg object 793"/>
          <p:cNvSpPr/>
          <p:nvPr/>
        </p:nvSpPr>
        <p:spPr>
          <a:xfrm>
            <a:off x="2424496" y="2138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bg object 794"/>
          <p:cNvSpPr/>
          <p:nvPr/>
        </p:nvSpPr>
        <p:spPr>
          <a:xfrm>
            <a:off x="2504218" y="16811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bg object 795"/>
          <p:cNvSpPr/>
          <p:nvPr/>
        </p:nvSpPr>
        <p:spPr>
          <a:xfrm>
            <a:off x="2586769" y="12514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bg object 796"/>
          <p:cNvSpPr/>
          <p:nvPr/>
        </p:nvSpPr>
        <p:spPr>
          <a:xfrm>
            <a:off x="2667498" y="803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bg object 797"/>
          <p:cNvSpPr/>
          <p:nvPr/>
        </p:nvSpPr>
        <p:spPr>
          <a:xfrm>
            <a:off x="2745935" y="3331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6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bg object 798"/>
          <p:cNvSpPr/>
          <p:nvPr/>
        </p:nvSpPr>
        <p:spPr>
          <a:xfrm>
            <a:off x="9461" y="1369713"/>
            <a:ext cx="128270" cy="92710"/>
          </a:xfrm>
          <a:custGeom>
            <a:avLst/>
            <a:gdLst/>
            <a:ahLst/>
            <a:cxnLst/>
            <a:rect l="l" t="t" r="r" b="b"/>
            <a:pathLst>
              <a:path w="128270" h="92709">
                <a:moveTo>
                  <a:pt x="59397" y="62420"/>
                </a:moveTo>
                <a:lnTo>
                  <a:pt x="57061" y="50863"/>
                </a:lnTo>
                <a:lnTo>
                  <a:pt x="50698" y="41427"/>
                </a:lnTo>
                <a:lnTo>
                  <a:pt x="41262" y="35064"/>
                </a:lnTo>
                <a:lnTo>
                  <a:pt x="29692" y="32727"/>
                </a:lnTo>
                <a:lnTo>
                  <a:pt x="18135" y="35064"/>
                </a:lnTo>
                <a:lnTo>
                  <a:pt x="8699" y="41427"/>
                </a:lnTo>
                <a:lnTo>
                  <a:pt x="2336" y="50863"/>
                </a:lnTo>
                <a:lnTo>
                  <a:pt x="0" y="62420"/>
                </a:lnTo>
                <a:lnTo>
                  <a:pt x="2336" y="73990"/>
                </a:lnTo>
                <a:lnTo>
                  <a:pt x="8699" y="83426"/>
                </a:lnTo>
                <a:lnTo>
                  <a:pt x="18135" y="89789"/>
                </a:lnTo>
                <a:lnTo>
                  <a:pt x="29692" y="92125"/>
                </a:lnTo>
                <a:lnTo>
                  <a:pt x="41262" y="89789"/>
                </a:lnTo>
                <a:lnTo>
                  <a:pt x="50698" y="83426"/>
                </a:lnTo>
                <a:lnTo>
                  <a:pt x="57061" y="73990"/>
                </a:lnTo>
                <a:lnTo>
                  <a:pt x="59397" y="62420"/>
                </a:lnTo>
                <a:close/>
              </a:path>
              <a:path w="128270" h="92709">
                <a:moveTo>
                  <a:pt x="128104" y="7924"/>
                </a:moveTo>
                <a:lnTo>
                  <a:pt x="120205" y="0"/>
                </a:lnTo>
                <a:lnTo>
                  <a:pt x="110439" y="0"/>
                </a:lnTo>
                <a:lnTo>
                  <a:pt x="100685" y="0"/>
                </a:lnTo>
                <a:lnTo>
                  <a:pt x="92773" y="7924"/>
                </a:lnTo>
                <a:lnTo>
                  <a:pt x="92773" y="27432"/>
                </a:lnTo>
                <a:lnTo>
                  <a:pt x="100685" y="35331"/>
                </a:lnTo>
                <a:lnTo>
                  <a:pt x="120205" y="35331"/>
                </a:lnTo>
                <a:lnTo>
                  <a:pt x="128104" y="27432"/>
                </a:lnTo>
                <a:lnTo>
                  <a:pt x="128104" y="792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bg object 799"/>
          <p:cNvSpPr/>
          <p:nvPr/>
        </p:nvSpPr>
        <p:spPr>
          <a:xfrm>
            <a:off x="187860" y="13298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bg object 800"/>
          <p:cNvSpPr/>
          <p:nvPr/>
        </p:nvSpPr>
        <p:spPr>
          <a:xfrm>
            <a:off x="272187" y="1288647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bg object 801"/>
          <p:cNvSpPr/>
          <p:nvPr/>
        </p:nvSpPr>
        <p:spPr>
          <a:xfrm>
            <a:off x="355485" y="124645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bg object 802"/>
          <p:cNvSpPr/>
          <p:nvPr/>
        </p:nvSpPr>
        <p:spPr>
          <a:xfrm>
            <a:off x="436492" y="12019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3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bg object 803"/>
          <p:cNvSpPr/>
          <p:nvPr/>
        </p:nvSpPr>
        <p:spPr>
          <a:xfrm>
            <a:off x="514422" y="1154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bg object 804"/>
          <p:cNvSpPr/>
          <p:nvPr/>
        </p:nvSpPr>
        <p:spPr>
          <a:xfrm>
            <a:off x="599521" y="111397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bg object 805"/>
          <p:cNvSpPr/>
          <p:nvPr/>
        </p:nvSpPr>
        <p:spPr>
          <a:xfrm>
            <a:off x="846362" y="9843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bg object 806"/>
          <p:cNvSpPr/>
          <p:nvPr/>
        </p:nvSpPr>
        <p:spPr>
          <a:xfrm>
            <a:off x="997099" y="88402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31"/>
                </a:lnTo>
                <a:lnTo>
                  <a:pt x="0" y="17098"/>
                </a:lnTo>
                <a:lnTo>
                  <a:pt x="492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bg object 807"/>
          <p:cNvSpPr/>
          <p:nvPr/>
        </p:nvSpPr>
        <p:spPr>
          <a:xfrm>
            <a:off x="1070670" y="8321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77" y="0"/>
                </a:moveTo>
                <a:lnTo>
                  <a:pt x="11100" y="1428"/>
                </a:lnTo>
                <a:lnTo>
                  <a:pt x="5323" y="5324"/>
                </a:lnTo>
                <a:lnTo>
                  <a:pt x="1428" y="11105"/>
                </a:lnTo>
                <a:lnTo>
                  <a:pt x="0" y="18187"/>
                </a:lnTo>
                <a:lnTo>
                  <a:pt x="1428" y="25264"/>
                </a:lnTo>
                <a:lnTo>
                  <a:pt x="5323" y="31042"/>
                </a:lnTo>
                <a:lnTo>
                  <a:pt x="11100" y="34937"/>
                </a:lnTo>
                <a:lnTo>
                  <a:pt x="18177" y="36365"/>
                </a:lnTo>
                <a:lnTo>
                  <a:pt x="25253" y="34937"/>
                </a:lnTo>
                <a:lnTo>
                  <a:pt x="31031" y="31042"/>
                </a:lnTo>
                <a:lnTo>
                  <a:pt x="34926" y="25264"/>
                </a:lnTo>
                <a:lnTo>
                  <a:pt x="36354" y="18187"/>
                </a:lnTo>
                <a:lnTo>
                  <a:pt x="34926" y="11105"/>
                </a:lnTo>
                <a:lnTo>
                  <a:pt x="31031" y="5324"/>
                </a:lnTo>
                <a:lnTo>
                  <a:pt x="25253" y="1428"/>
                </a:lnTo>
                <a:lnTo>
                  <a:pt x="18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bg object 808"/>
          <p:cNvSpPr/>
          <p:nvPr/>
        </p:nvSpPr>
        <p:spPr>
          <a:xfrm>
            <a:off x="1158075" y="7940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bg object 809"/>
          <p:cNvSpPr/>
          <p:nvPr/>
        </p:nvSpPr>
        <p:spPr>
          <a:xfrm>
            <a:off x="1326727" y="71166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bg object 810"/>
          <p:cNvSpPr/>
          <p:nvPr/>
        </p:nvSpPr>
        <p:spPr>
          <a:xfrm>
            <a:off x="1405681" y="66511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bg object 811"/>
          <p:cNvSpPr/>
          <p:nvPr/>
        </p:nvSpPr>
        <p:spPr>
          <a:xfrm>
            <a:off x="1484898" y="61882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bg object 812"/>
          <p:cNvSpPr/>
          <p:nvPr/>
        </p:nvSpPr>
        <p:spPr>
          <a:xfrm>
            <a:off x="1553095" y="426243"/>
            <a:ext cx="283845" cy="175895"/>
          </a:xfrm>
          <a:custGeom>
            <a:avLst/>
            <a:gdLst/>
            <a:ahLst/>
            <a:cxnLst/>
            <a:rect l="l" t="t" r="r" b="b"/>
            <a:pathLst>
              <a:path w="283844" h="175895">
                <a:moveTo>
                  <a:pt x="40449" y="155498"/>
                </a:moveTo>
                <a:lnTo>
                  <a:pt x="38849" y="147624"/>
                </a:lnTo>
                <a:lnTo>
                  <a:pt x="34518" y="141211"/>
                </a:lnTo>
                <a:lnTo>
                  <a:pt x="28092" y="136880"/>
                </a:lnTo>
                <a:lnTo>
                  <a:pt x="20218" y="135293"/>
                </a:lnTo>
                <a:lnTo>
                  <a:pt x="12344" y="136880"/>
                </a:lnTo>
                <a:lnTo>
                  <a:pt x="5918" y="141211"/>
                </a:lnTo>
                <a:lnTo>
                  <a:pt x="1587" y="147624"/>
                </a:lnTo>
                <a:lnTo>
                  <a:pt x="0" y="155498"/>
                </a:lnTo>
                <a:lnTo>
                  <a:pt x="1587" y="163372"/>
                </a:lnTo>
                <a:lnTo>
                  <a:pt x="5918" y="169811"/>
                </a:lnTo>
                <a:lnTo>
                  <a:pt x="12344" y="174142"/>
                </a:lnTo>
                <a:lnTo>
                  <a:pt x="20218" y="175729"/>
                </a:lnTo>
                <a:lnTo>
                  <a:pt x="28092" y="174142"/>
                </a:lnTo>
                <a:lnTo>
                  <a:pt x="34518" y="169811"/>
                </a:lnTo>
                <a:lnTo>
                  <a:pt x="38849" y="163372"/>
                </a:lnTo>
                <a:lnTo>
                  <a:pt x="40449" y="155498"/>
                </a:lnTo>
                <a:close/>
              </a:path>
              <a:path w="283844" h="175895">
                <a:moveTo>
                  <a:pt x="125539" y="110756"/>
                </a:moveTo>
                <a:lnTo>
                  <a:pt x="123609" y="101180"/>
                </a:lnTo>
                <a:lnTo>
                  <a:pt x="118338" y="93370"/>
                </a:lnTo>
                <a:lnTo>
                  <a:pt x="110528" y="88099"/>
                </a:lnTo>
                <a:lnTo>
                  <a:pt x="100965" y="86169"/>
                </a:lnTo>
                <a:lnTo>
                  <a:pt x="91401" y="88099"/>
                </a:lnTo>
                <a:lnTo>
                  <a:pt x="83578" y="93370"/>
                </a:lnTo>
                <a:lnTo>
                  <a:pt x="78320" y="101180"/>
                </a:lnTo>
                <a:lnTo>
                  <a:pt x="76390" y="110756"/>
                </a:lnTo>
                <a:lnTo>
                  <a:pt x="78320" y="120307"/>
                </a:lnTo>
                <a:lnTo>
                  <a:pt x="83578" y="128117"/>
                </a:lnTo>
                <a:lnTo>
                  <a:pt x="91401" y="133388"/>
                </a:lnTo>
                <a:lnTo>
                  <a:pt x="100965" y="135318"/>
                </a:lnTo>
                <a:lnTo>
                  <a:pt x="110528" y="133388"/>
                </a:lnTo>
                <a:lnTo>
                  <a:pt x="118338" y="128117"/>
                </a:lnTo>
                <a:lnTo>
                  <a:pt x="123609" y="120307"/>
                </a:lnTo>
                <a:lnTo>
                  <a:pt x="125539" y="110756"/>
                </a:lnTo>
                <a:close/>
              </a:path>
              <a:path w="283844" h="175895">
                <a:moveTo>
                  <a:pt x="204495" y="65989"/>
                </a:moveTo>
                <a:lnTo>
                  <a:pt x="202704" y="57124"/>
                </a:lnTo>
                <a:lnTo>
                  <a:pt x="197815" y="49872"/>
                </a:lnTo>
                <a:lnTo>
                  <a:pt x="190576" y="44996"/>
                </a:lnTo>
                <a:lnTo>
                  <a:pt x="181711" y="43205"/>
                </a:lnTo>
                <a:lnTo>
                  <a:pt x="172834" y="44996"/>
                </a:lnTo>
                <a:lnTo>
                  <a:pt x="165595" y="49872"/>
                </a:lnTo>
                <a:lnTo>
                  <a:pt x="160705" y="57124"/>
                </a:lnTo>
                <a:lnTo>
                  <a:pt x="158915" y="65989"/>
                </a:lnTo>
                <a:lnTo>
                  <a:pt x="160705" y="74853"/>
                </a:lnTo>
                <a:lnTo>
                  <a:pt x="165595" y="82105"/>
                </a:lnTo>
                <a:lnTo>
                  <a:pt x="172834" y="86982"/>
                </a:lnTo>
                <a:lnTo>
                  <a:pt x="181711" y="88773"/>
                </a:lnTo>
                <a:lnTo>
                  <a:pt x="190576" y="86982"/>
                </a:lnTo>
                <a:lnTo>
                  <a:pt x="197815" y="82105"/>
                </a:lnTo>
                <a:lnTo>
                  <a:pt x="202704" y="74853"/>
                </a:lnTo>
                <a:lnTo>
                  <a:pt x="204495" y="65989"/>
                </a:lnTo>
                <a:close/>
              </a:path>
              <a:path w="283844" h="175895">
                <a:moveTo>
                  <a:pt x="283692" y="21247"/>
                </a:moveTo>
                <a:lnTo>
                  <a:pt x="282028" y="12966"/>
                </a:lnTo>
                <a:lnTo>
                  <a:pt x="277469" y="6223"/>
                </a:lnTo>
                <a:lnTo>
                  <a:pt x="270725" y="1663"/>
                </a:lnTo>
                <a:lnTo>
                  <a:pt x="262445" y="0"/>
                </a:lnTo>
                <a:lnTo>
                  <a:pt x="254177" y="1663"/>
                </a:lnTo>
                <a:lnTo>
                  <a:pt x="247434" y="6223"/>
                </a:lnTo>
                <a:lnTo>
                  <a:pt x="242874" y="12966"/>
                </a:lnTo>
                <a:lnTo>
                  <a:pt x="241198" y="21247"/>
                </a:lnTo>
                <a:lnTo>
                  <a:pt x="242874" y="29502"/>
                </a:lnTo>
                <a:lnTo>
                  <a:pt x="247434" y="36258"/>
                </a:lnTo>
                <a:lnTo>
                  <a:pt x="254177" y="40805"/>
                </a:lnTo>
                <a:lnTo>
                  <a:pt x="262445" y="42481"/>
                </a:lnTo>
                <a:lnTo>
                  <a:pt x="270725" y="40805"/>
                </a:lnTo>
                <a:lnTo>
                  <a:pt x="277469" y="36258"/>
                </a:lnTo>
                <a:lnTo>
                  <a:pt x="282028" y="29502"/>
                </a:lnTo>
                <a:lnTo>
                  <a:pt x="283692" y="2124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3" name="bg object 8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64298" y="370721"/>
            <a:ext cx="63998" cy="63987"/>
          </a:xfrm>
          <a:prstGeom prst="rect">
            <a:avLst/>
          </a:prstGeom>
        </p:spPr>
      </p:pic>
      <p:sp>
        <p:nvSpPr>
          <p:cNvPr id="814" name="bg object 814"/>
          <p:cNvSpPr/>
          <p:nvPr/>
        </p:nvSpPr>
        <p:spPr>
          <a:xfrm>
            <a:off x="1964247" y="3451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bg object 815"/>
          <p:cNvSpPr/>
          <p:nvPr/>
        </p:nvSpPr>
        <p:spPr>
          <a:xfrm>
            <a:off x="2054717" y="31012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bg object 816"/>
          <p:cNvSpPr/>
          <p:nvPr/>
        </p:nvSpPr>
        <p:spPr>
          <a:xfrm>
            <a:off x="2134175" y="2640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5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53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5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bg object 817"/>
          <p:cNvSpPr/>
          <p:nvPr/>
        </p:nvSpPr>
        <p:spPr>
          <a:xfrm>
            <a:off x="2202125" y="20652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27" y="0"/>
                </a:moveTo>
                <a:lnTo>
                  <a:pt x="17151" y="0"/>
                </a:lnTo>
                <a:lnTo>
                  <a:pt x="7675" y="0"/>
                </a:lnTo>
                <a:lnTo>
                  <a:pt x="0" y="7685"/>
                </a:lnTo>
                <a:lnTo>
                  <a:pt x="0" y="26637"/>
                </a:lnTo>
                <a:lnTo>
                  <a:pt x="7675" y="34323"/>
                </a:lnTo>
                <a:lnTo>
                  <a:pt x="2662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bg object 818"/>
          <p:cNvSpPr/>
          <p:nvPr/>
        </p:nvSpPr>
        <p:spPr>
          <a:xfrm>
            <a:off x="2296177" y="1750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bg object 819"/>
          <p:cNvSpPr/>
          <p:nvPr/>
        </p:nvSpPr>
        <p:spPr>
          <a:xfrm>
            <a:off x="2460236" y="8813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bg object 820"/>
          <p:cNvSpPr/>
          <p:nvPr/>
        </p:nvSpPr>
        <p:spPr>
          <a:xfrm>
            <a:off x="2541227" y="436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bg object 821"/>
          <p:cNvSpPr/>
          <p:nvPr/>
        </p:nvSpPr>
        <p:spPr>
          <a:xfrm>
            <a:off x="2622749" y="-3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bg object 822"/>
          <p:cNvSpPr/>
          <p:nvPr/>
        </p:nvSpPr>
        <p:spPr>
          <a:xfrm>
            <a:off x="0" y="1346251"/>
            <a:ext cx="1905" cy="10795"/>
          </a:xfrm>
          <a:custGeom>
            <a:avLst/>
            <a:gdLst/>
            <a:ahLst/>
            <a:cxnLst/>
            <a:rect l="l" t="t" r="r" b="b"/>
            <a:pathLst>
              <a:path w="1905" h="10794">
                <a:moveTo>
                  <a:pt x="0" y="0"/>
                </a:moveTo>
                <a:lnTo>
                  <a:pt x="0" y="10278"/>
                </a:lnTo>
                <a:lnTo>
                  <a:pt x="1320" y="8962"/>
                </a:lnTo>
                <a:lnTo>
                  <a:pt x="1320" y="1329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bg object 823"/>
          <p:cNvSpPr/>
          <p:nvPr/>
        </p:nvSpPr>
        <p:spPr>
          <a:xfrm>
            <a:off x="74641" y="13061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bg object 824"/>
          <p:cNvSpPr/>
          <p:nvPr/>
        </p:nvSpPr>
        <p:spPr>
          <a:xfrm>
            <a:off x="151039" y="125700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59"/>
                </a:lnTo>
                <a:lnTo>
                  <a:pt x="9727" y="2188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bg object 825"/>
          <p:cNvSpPr/>
          <p:nvPr/>
        </p:nvSpPr>
        <p:spPr>
          <a:xfrm>
            <a:off x="233062" y="1213531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bg object 826"/>
          <p:cNvSpPr/>
          <p:nvPr/>
        </p:nvSpPr>
        <p:spPr>
          <a:xfrm>
            <a:off x="314059" y="116902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bg object 827"/>
          <p:cNvSpPr/>
          <p:nvPr/>
        </p:nvSpPr>
        <p:spPr>
          <a:xfrm>
            <a:off x="393525" y="11230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52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bg object 828"/>
          <p:cNvSpPr/>
          <p:nvPr/>
        </p:nvSpPr>
        <p:spPr>
          <a:xfrm>
            <a:off x="471715" y="107568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bg object 829"/>
          <p:cNvSpPr/>
          <p:nvPr/>
        </p:nvSpPr>
        <p:spPr>
          <a:xfrm>
            <a:off x="556806" y="10352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bg object 830"/>
          <p:cNvSpPr/>
          <p:nvPr/>
        </p:nvSpPr>
        <p:spPr>
          <a:xfrm>
            <a:off x="953870" y="80481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61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6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bg object 831"/>
          <p:cNvSpPr/>
          <p:nvPr/>
        </p:nvSpPr>
        <p:spPr>
          <a:xfrm>
            <a:off x="1036416" y="76185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bg object 832"/>
          <p:cNvSpPr/>
          <p:nvPr/>
        </p:nvSpPr>
        <p:spPr>
          <a:xfrm>
            <a:off x="1122794" y="7227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bg object 833"/>
          <p:cNvSpPr/>
          <p:nvPr/>
        </p:nvSpPr>
        <p:spPr>
          <a:xfrm>
            <a:off x="1283509" y="6324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bg object 834"/>
          <p:cNvSpPr/>
          <p:nvPr/>
        </p:nvSpPr>
        <p:spPr>
          <a:xfrm>
            <a:off x="1362713" y="5861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bg object 835"/>
          <p:cNvSpPr/>
          <p:nvPr/>
        </p:nvSpPr>
        <p:spPr>
          <a:xfrm>
            <a:off x="1439877" y="53781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24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bg object 836"/>
          <p:cNvSpPr/>
          <p:nvPr/>
        </p:nvSpPr>
        <p:spPr>
          <a:xfrm>
            <a:off x="1517043" y="4894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73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73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bg object 837"/>
          <p:cNvSpPr/>
          <p:nvPr/>
        </p:nvSpPr>
        <p:spPr>
          <a:xfrm>
            <a:off x="1590614" y="43755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4" y="1467"/>
                </a:lnTo>
                <a:lnTo>
                  <a:pt x="5473" y="5469"/>
                </a:lnTo>
                <a:lnTo>
                  <a:pt x="1468" y="11410"/>
                </a:lnTo>
                <a:lnTo>
                  <a:pt x="0" y="18690"/>
                </a:lnTo>
                <a:lnTo>
                  <a:pt x="1468" y="25966"/>
                </a:lnTo>
                <a:lnTo>
                  <a:pt x="5473" y="31907"/>
                </a:lnTo>
                <a:lnTo>
                  <a:pt x="11414" y="35912"/>
                </a:lnTo>
                <a:lnTo>
                  <a:pt x="18690" y="37381"/>
                </a:lnTo>
                <a:lnTo>
                  <a:pt x="25966" y="35912"/>
                </a:lnTo>
                <a:lnTo>
                  <a:pt x="31907" y="31907"/>
                </a:lnTo>
                <a:lnTo>
                  <a:pt x="35912" y="25966"/>
                </a:lnTo>
                <a:lnTo>
                  <a:pt x="37381" y="18690"/>
                </a:lnTo>
                <a:lnTo>
                  <a:pt x="35912" y="11410"/>
                </a:lnTo>
                <a:lnTo>
                  <a:pt x="31907" y="5469"/>
                </a:lnTo>
                <a:lnTo>
                  <a:pt x="25966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bg object 838"/>
          <p:cNvSpPr/>
          <p:nvPr/>
        </p:nvSpPr>
        <p:spPr>
          <a:xfrm>
            <a:off x="1680835" y="402271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bg object 839"/>
          <p:cNvSpPr/>
          <p:nvPr/>
        </p:nvSpPr>
        <p:spPr>
          <a:xfrm>
            <a:off x="1753382" y="3493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800"/>
                </a:lnTo>
                <a:lnTo>
                  <a:pt x="0" y="27025"/>
                </a:lnTo>
                <a:lnTo>
                  <a:pt x="7800" y="34826"/>
                </a:lnTo>
                <a:lnTo>
                  <a:pt x="27025" y="34826"/>
                </a:lnTo>
                <a:lnTo>
                  <a:pt x="34815" y="27025"/>
                </a:lnTo>
                <a:lnTo>
                  <a:pt x="34815" y="7800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bg object 840"/>
          <p:cNvSpPr/>
          <p:nvPr/>
        </p:nvSpPr>
        <p:spPr>
          <a:xfrm>
            <a:off x="1836177" y="30661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23842" y="0"/>
                </a:moveTo>
                <a:lnTo>
                  <a:pt x="15360" y="0"/>
                </a:lnTo>
                <a:lnTo>
                  <a:pt x="6879" y="0"/>
                </a:lnTo>
                <a:lnTo>
                  <a:pt x="0" y="6868"/>
                </a:lnTo>
                <a:lnTo>
                  <a:pt x="0" y="23842"/>
                </a:lnTo>
                <a:lnTo>
                  <a:pt x="6879" y="30700"/>
                </a:lnTo>
                <a:lnTo>
                  <a:pt x="23842" y="30700"/>
                </a:lnTo>
                <a:lnTo>
                  <a:pt x="30721" y="23842"/>
                </a:lnTo>
                <a:lnTo>
                  <a:pt x="30721" y="6868"/>
                </a:lnTo>
                <a:lnTo>
                  <a:pt x="2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bg object 841"/>
          <p:cNvSpPr/>
          <p:nvPr/>
        </p:nvSpPr>
        <p:spPr>
          <a:xfrm>
            <a:off x="1923582" y="26851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874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874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bg object 842"/>
          <p:cNvSpPr/>
          <p:nvPr/>
        </p:nvSpPr>
        <p:spPr>
          <a:xfrm>
            <a:off x="2003302" y="22273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bg object 843"/>
          <p:cNvSpPr/>
          <p:nvPr/>
        </p:nvSpPr>
        <p:spPr>
          <a:xfrm>
            <a:off x="2090191" y="18410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bg object 844"/>
          <p:cNvSpPr/>
          <p:nvPr/>
        </p:nvSpPr>
        <p:spPr>
          <a:xfrm>
            <a:off x="2171963" y="1403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bg object 845"/>
          <p:cNvSpPr/>
          <p:nvPr/>
        </p:nvSpPr>
        <p:spPr>
          <a:xfrm>
            <a:off x="2254238" y="971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bg object 846"/>
          <p:cNvSpPr/>
          <p:nvPr/>
        </p:nvSpPr>
        <p:spPr>
          <a:xfrm>
            <a:off x="2335755" y="5316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bg object 847"/>
          <p:cNvSpPr/>
          <p:nvPr/>
        </p:nvSpPr>
        <p:spPr>
          <a:xfrm>
            <a:off x="29370" y="12248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bg object 848"/>
          <p:cNvSpPr/>
          <p:nvPr/>
        </p:nvSpPr>
        <p:spPr>
          <a:xfrm>
            <a:off x="110116" y="11801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bg object 849"/>
          <p:cNvSpPr/>
          <p:nvPr/>
        </p:nvSpPr>
        <p:spPr>
          <a:xfrm>
            <a:off x="271352" y="10903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bg object 850"/>
          <p:cNvSpPr/>
          <p:nvPr/>
        </p:nvSpPr>
        <p:spPr>
          <a:xfrm>
            <a:off x="351073" y="104456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15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bg object 851"/>
          <p:cNvSpPr/>
          <p:nvPr/>
        </p:nvSpPr>
        <p:spPr>
          <a:xfrm>
            <a:off x="749675" y="81565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17" y="0"/>
                </a:moveTo>
                <a:lnTo>
                  <a:pt x="742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17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bg object 852"/>
          <p:cNvSpPr/>
          <p:nvPr/>
        </p:nvSpPr>
        <p:spPr>
          <a:xfrm>
            <a:off x="825049" y="76551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bg object 853"/>
          <p:cNvSpPr/>
          <p:nvPr/>
        </p:nvSpPr>
        <p:spPr>
          <a:xfrm>
            <a:off x="908610" y="72356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9978" y="0"/>
                </a:lnTo>
                <a:lnTo>
                  <a:pt x="4460" y="0"/>
                </a:lnTo>
                <a:lnTo>
                  <a:pt x="0" y="4481"/>
                </a:lnTo>
                <a:lnTo>
                  <a:pt x="0" y="15507"/>
                </a:lnTo>
                <a:lnTo>
                  <a:pt x="4460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bg object 854"/>
          <p:cNvSpPr/>
          <p:nvPr/>
        </p:nvSpPr>
        <p:spPr>
          <a:xfrm>
            <a:off x="994978" y="68445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bg object 855"/>
          <p:cNvSpPr/>
          <p:nvPr/>
        </p:nvSpPr>
        <p:spPr>
          <a:xfrm>
            <a:off x="1078802" y="642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bg object 856"/>
          <p:cNvSpPr/>
          <p:nvPr/>
        </p:nvSpPr>
        <p:spPr>
          <a:xfrm>
            <a:off x="1160570" y="5990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bg object 857"/>
          <p:cNvSpPr/>
          <p:nvPr/>
        </p:nvSpPr>
        <p:spPr>
          <a:xfrm>
            <a:off x="1309005" y="49645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47"/>
                </a:lnTo>
                <a:lnTo>
                  <a:pt x="0" y="20659"/>
                </a:lnTo>
                <a:lnTo>
                  <a:pt x="5957" y="26616"/>
                </a:lnTo>
                <a:lnTo>
                  <a:pt x="20659" y="26616"/>
                </a:lnTo>
                <a:lnTo>
                  <a:pt x="26616" y="20659"/>
                </a:lnTo>
                <a:lnTo>
                  <a:pt x="26616" y="5947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bg object 858"/>
          <p:cNvSpPr/>
          <p:nvPr/>
        </p:nvSpPr>
        <p:spPr>
          <a:xfrm>
            <a:off x="1386670" y="44863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433" y="0"/>
                </a:moveTo>
                <a:lnTo>
                  <a:pt x="16386" y="0"/>
                </a:lnTo>
                <a:lnTo>
                  <a:pt x="7340" y="0"/>
                </a:lnTo>
                <a:lnTo>
                  <a:pt x="0" y="7319"/>
                </a:lnTo>
                <a:lnTo>
                  <a:pt x="0" y="25433"/>
                </a:lnTo>
                <a:lnTo>
                  <a:pt x="7340" y="32752"/>
                </a:lnTo>
                <a:lnTo>
                  <a:pt x="25433" y="32752"/>
                </a:lnTo>
                <a:lnTo>
                  <a:pt x="32773" y="25433"/>
                </a:lnTo>
                <a:lnTo>
                  <a:pt x="32773" y="7319"/>
                </a:lnTo>
                <a:lnTo>
                  <a:pt x="25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bg object 859"/>
          <p:cNvSpPr/>
          <p:nvPr/>
        </p:nvSpPr>
        <p:spPr>
          <a:xfrm>
            <a:off x="1472285" y="40872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bg object 860"/>
          <p:cNvSpPr/>
          <p:nvPr/>
        </p:nvSpPr>
        <p:spPr>
          <a:xfrm>
            <a:off x="1548925" y="35988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6984"/>
                </a:lnTo>
                <a:lnTo>
                  <a:pt x="0" y="24229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29"/>
                </a:lnTo>
                <a:lnTo>
                  <a:pt x="31234" y="6984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bg object 861"/>
          <p:cNvSpPr/>
          <p:nvPr/>
        </p:nvSpPr>
        <p:spPr>
          <a:xfrm>
            <a:off x="1643249" y="3286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bg object 862"/>
          <p:cNvSpPr/>
          <p:nvPr/>
        </p:nvSpPr>
        <p:spPr>
          <a:xfrm>
            <a:off x="1716822" y="2767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bg object 863"/>
          <p:cNvSpPr/>
          <p:nvPr/>
        </p:nvSpPr>
        <p:spPr>
          <a:xfrm>
            <a:off x="1799106" y="23354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26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26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bg object 864"/>
          <p:cNvSpPr/>
          <p:nvPr/>
        </p:nvSpPr>
        <p:spPr>
          <a:xfrm>
            <a:off x="1879337" y="18826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bg object 865"/>
          <p:cNvSpPr/>
          <p:nvPr/>
        </p:nvSpPr>
        <p:spPr>
          <a:xfrm>
            <a:off x="1964941" y="14838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bg object 866"/>
          <p:cNvSpPr/>
          <p:nvPr/>
        </p:nvSpPr>
        <p:spPr>
          <a:xfrm>
            <a:off x="2046461" y="1043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bg object 867"/>
          <p:cNvSpPr/>
          <p:nvPr/>
        </p:nvSpPr>
        <p:spPr>
          <a:xfrm>
            <a:off x="2126943" y="593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bg object 868"/>
          <p:cNvSpPr/>
          <p:nvPr/>
        </p:nvSpPr>
        <p:spPr>
          <a:xfrm>
            <a:off x="2198988" y="591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bg object 869"/>
          <p:cNvSpPr/>
          <p:nvPr/>
        </p:nvSpPr>
        <p:spPr>
          <a:xfrm>
            <a:off x="64331" y="1098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bg object 870"/>
          <p:cNvSpPr/>
          <p:nvPr/>
        </p:nvSpPr>
        <p:spPr>
          <a:xfrm>
            <a:off x="139454" y="104796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23"/>
                </a:lnTo>
                <a:lnTo>
                  <a:pt x="0" y="11926"/>
                </a:lnTo>
                <a:lnTo>
                  <a:pt x="3434" y="15339"/>
                </a:lnTo>
                <a:lnTo>
                  <a:pt x="11915" y="15339"/>
                </a:lnTo>
                <a:lnTo>
                  <a:pt x="15350" y="11926"/>
                </a:lnTo>
                <a:lnTo>
                  <a:pt x="15350" y="3423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bg object 871"/>
          <p:cNvSpPr/>
          <p:nvPr/>
        </p:nvSpPr>
        <p:spPr>
          <a:xfrm>
            <a:off x="210972" y="99396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229" y="0"/>
                </a:moveTo>
                <a:lnTo>
                  <a:pt x="16900" y="0"/>
                </a:lnTo>
                <a:lnTo>
                  <a:pt x="7570" y="0"/>
                </a:lnTo>
                <a:lnTo>
                  <a:pt x="0" y="7559"/>
                </a:lnTo>
                <a:lnTo>
                  <a:pt x="0" y="26229"/>
                </a:lnTo>
                <a:lnTo>
                  <a:pt x="7570" y="33810"/>
                </a:lnTo>
                <a:lnTo>
                  <a:pt x="26229" y="33810"/>
                </a:lnTo>
                <a:lnTo>
                  <a:pt x="33800" y="26229"/>
                </a:lnTo>
                <a:lnTo>
                  <a:pt x="33800" y="7559"/>
                </a:lnTo>
                <a:lnTo>
                  <a:pt x="262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bg object 872"/>
          <p:cNvSpPr/>
          <p:nvPr/>
        </p:nvSpPr>
        <p:spPr>
          <a:xfrm>
            <a:off x="622896" y="7783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bg object 873"/>
          <p:cNvSpPr/>
          <p:nvPr/>
        </p:nvSpPr>
        <p:spPr>
          <a:xfrm>
            <a:off x="709010" y="7390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86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bg object 874"/>
          <p:cNvSpPr/>
          <p:nvPr/>
        </p:nvSpPr>
        <p:spPr>
          <a:xfrm>
            <a:off x="782333" y="68681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bg object 875"/>
          <p:cNvSpPr/>
          <p:nvPr/>
        </p:nvSpPr>
        <p:spPr>
          <a:xfrm>
            <a:off x="865131" y="64411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bg object 876"/>
          <p:cNvSpPr/>
          <p:nvPr/>
        </p:nvSpPr>
        <p:spPr>
          <a:xfrm>
            <a:off x="945873" y="59934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bg object 877"/>
          <p:cNvSpPr/>
          <p:nvPr/>
        </p:nvSpPr>
        <p:spPr>
          <a:xfrm>
            <a:off x="1031991" y="5599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86"/>
                </a:lnTo>
                <a:lnTo>
                  <a:pt x="0" y="5172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72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bg object 878"/>
          <p:cNvSpPr/>
          <p:nvPr/>
        </p:nvSpPr>
        <p:spPr>
          <a:xfrm>
            <a:off x="1114275" y="5167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bg object 879"/>
          <p:cNvSpPr/>
          <p:nvPr/>
        </p:nvSpPr>
        <p:spPr>
          <a:xfrm>
            <a:off x="1196558" y="4735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bg object 880"/>
          <p:cNvSpPr/>
          <p:nvPr/>
        </p:nvSpPr>
        <p:spPr>
          <a:xfrm>
            <a:off x="1273974" y="42543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bg object 881"/>
          <p:cNvSpPr/>
          <p:nvPr/>
        </p:nvSpPr>
        <p:spPr>
          <a:xfrm>
            <a:off x="1352919" y="3788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45" y="10764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bg object 882"/>
          <p:cNvSpPr/>
          <p:nvPr/>
        </p:nvSpPr>
        <p:spPr>
          <a:xfrm>
            <a:off x="1435464" y="33592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bg object 883"/>
          <p:cNvSpPr/>
          <p:nvPr/>
        </p:nvSpPr>
        <p:spPr>
          <a:xfrm>
            <a:off x="1512878" y="28782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bg object 884"/>
          <p:cNvSpPr/>
          <p:nvPr/>
        </p:nvSpPr>
        <p:spPr>
          <a:xfrm>
            <a:off x="1593363" y="2428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2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2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bg object 885"/>
          <p:cNvSpPr/>
          <p:nvPr/>
        </p:nvSpPr>
        <p:spPr>
          <a:xfrm>
            <a:off x="1679488" y="203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bg object 886"/>
          <p:cNvSpPr/>
          <p:nvPr/>
        </p:nvSpPr>
        <p:spPr>
          <a:xfrm>
            <a:off x="1758181" y="156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bg object 887"/>
          <p:cNvSpPr/>
          <p:nvPr/>
        </p:nvSpPr>
        <p:spPr>
          <a:xfrm>
            <a:off x="1825356" y="9831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779"/>
                </a:lnTo>
                <a:lnTo>
                  <a:pt x="0" y="27025"/>
                </a:lnTo>
                <a:lnTo>
                  <a:pt x="7800" y="34794"/>
                </a:lnTo>
                <a:lnTo>
                  <a:pt x="27025" y="34794"/>
                </a:lnTo>
                <a:lnTo>
                  <a:pt x="34815" y="27025"/>
                </a:lnTo>
                <a:lnTo>
                  <a:pt x="34815" y="7779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bg object 888"/>
          <p:cNvSpPr/>
          <p:nvPr/>
        </p:nvSpPr>
        <p:spPr>
          <a:xfrm>
            <a:off x="1908916" y="5636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23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82" y="22658"/>
                </a:lnTo>
                <a:lnTo>
                  <a:pt x="29182" y="6523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bg object 889"/>
          <p:cNvSpPr/>
          <p:nvPr/>
        </p:nvSpPr>
        <p:spPr>
          <a:xfrm>
            <a:off x="1998887" y="208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bg object 890"/>
          <p:cNvSpPr/>
          <p:nvPr/>
        </p:nvSpPr>
        <p:spPr>
          <a:xfrm>
            <a:off x="17018" y="10150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41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bg object 891"/>
          <p:cNvSpPr/>
          <p:nvPr/>
        </p:nvSpPr>
        <p:spPr>
          <a:xfrm>
            <a:off x="88287" y="96080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56"/>
                </a:lnTo>
                <a:lnTo>
                  <a:pt x="21863" y="28156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bg object 892"/>
          <p:cNvSpPr/>
          <p:nvPr/>
        </p:nvSpPr>
        <p:spPr>
          <a:xfrm>
            <a:off x="581206" y="70070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bg object 893"/>
          <p:cNvSpPr/>
          <p:nvPr/>
        </p:nvSpPr>
        <p:spPr>
          <a:xfrm>
            <a:off x="666821" y="6608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bg object 894"/>
          <p:cNvSpPr/>
          <p:nvPr/>
        </p:nvSpPr>
        <p:spPr>
          <a:xfrm>
            <a:off x="744234" y="61273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bg object 895"/>
          <p:cNvSpPr/>
          <p:nvPr/>
        </p:nvSpPr>
        <p:spPr>
          <a:xfrm>
            <a:off x="823953" y="56695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82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82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bg object 896"/>
          <p:cNvSpPr/>
          <p:nvPr/>
        </p:nvSpPr>
        <p:spPr>
          <a:xfrm>
            <a:off x="904183" y="52167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bg object 897"/>
          <p:cNvSpPr/>
          <p:nvPr/>
        </p:nvSpPr>
        <p:spPr>
          <a:xfrm>
            <a:off x="1230755" y="346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bg object 898"/>
          <p:cNvSpPr/>
          <p:nvPr/>
        </p:nvSpPr>
        <p:spPr>
          <a:xfrm>
            <a:off x="1306632" y="296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088"/>
                </a:lnTo>
                <a:lnTo>
                  <a:pt x="0" y="10722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22"/>
                </a:lnTo>
                <a:lnTo>
                  <a:pt x="13821" y="3088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bg object 899"/>
          <p:cNvSpPr/>
          <p:nvPr/>
        </p:nvSpPr>
        <p:spPr>
          <a:xfrm>
            <a:off x="1391984" y="25644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bg object 900"/>
          <p:cNvSpPr/>
          <p:nvPr/>
        </p:nvSpPr>
        <p:spPr>
          <a:xfrm>
            <a:off x="1470675" y="20965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64" y="0"/>
                </a:moveTo>
                <a:lnTo>
                  <a:pt x="4355" y="0"/>
                </a:lnTo>
                <a:lnTo>
                  <a:pt x="1958" y="0"/>
                </a:lnTo>
                <a:lnTo>
                  <a:pt x="0" y="1947"/>
                </a:lnTo>
                <a:lnTo>
                  <a:pt x="0" y="6743"/>
                </a:lnTo>
                <a:lnTo>
                  <a:pt x="1958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bg object 901"/>
          <p:cNvSpPr/>
          <p:nvPr/>
        </p:nvSpPr>
        <p:spPr>
          <a:xfrm>
            <a:off x="1554500" y="16796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bg object 902"/>
          <p:cNvSpPr/>
          <p:nvPr/>
        </p:nvSpPr>
        <p:spPr>
          <a:xfrm>
            <a:off x="1635758" y="12372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bg object 903"/>
          <p:cNvSpPr/>
          <p:nvPr/>
        </p:nvSpPr>
        <p:spPr>
          <a:xfrm>
            <a:off x="1701140" y="6361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bg object 904"/>
          <p:cNvSpPr/>
          <p:nvPr/>
        </p:nvSpPr>
        <p:spPr>
          <a:xfrm>
            <a:off x="1787007" y="2397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7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10"/>
                </a:lnTo>
                <a:lnTo>
                  <a:pt x="0" y="17078"/>
                </a:lnTo>
                <a:lnTo>
                  <a:pt x="4921" y="22009"/>
                </a:lnTo>
                <a:lnTo>
                  <a:pt x="17078" y="22009"/>
                </a:lnTo>
                <a:lnTo>
                  <a:pt x="22009" y="17078"/>
                </a:lnTo>
                <a:lnTo>
                  <a:pt x="22009" y="4910"/>
                </a:lnTo>
                <a:lnTo>
                  <a:pt x="170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bg object 905"/>
          <p:cNvSpPr/>
          <p:nvPr/>
        </p:nvSpPr>
        <p:spPr>
          <a:xfrm>
            <a:off x="1873033" y="0"/>
            <a:ext cx="12065" cy="635"/>
          </a:xfrm>
          <a:custGeom>
            <a:avLst/>
            <a:gdLst/>
            <a:ahLst/>
            <a:cxnLst/>
            <a:rect l="l" t="t" r="r" b="b"/>
            <a:pathLst>
              <a:path w="12064" h="635">
                <a:moveTo>
                  <a:pt x="0" y="0"/>
                </a:moveTo>
                <a:lnTo>
                  <a:pt x="11448" y="0"/>
                </a:lnTo>
                <a:lnTo>
                  <a:pt x="11242" y="206"/>
                </a:lnTo>
                <a:lnTo>
                  <a:pt x="206" y="206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06" name="bg object 90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-203" y="376767"/>
            <a:ext cx="931918" cy="738934"/>
          </a:xfrm>
          <a:prstGeom prst="rect">
            <a:avLst/>
          </a:prstGeom>
        </p:spPr>
      </p:pic>
      <p:sp>
        <p:nvSpPr>
          <p:cNvPr id="907" name="bg object 907"/>
          <p:cNvSpPr/>
          <p:nvPr/>
        </p:nvSpPr>
        <p:spPr>
          <a:xfrm>
            <a:off x="534403" y="489527"/>
            <a:ext cx="252095" cy="144145"/>
          </a:xfrm>
          <a:custGeom>
            <a:avLst/>
            <a:gdLst/>
            <a:ahLst/>
            <a:cxnLst/>
            <a:rect l="l" t="t" r="r" b="b"/>
            <a:pathLst>
              <a:path w="252095" h="144145">
                <a:moveTo>
                  <a:pt x="15341" y="131838"/>
                </a:moveTo>
                <a:lnTo>
                  <a:pt x="11912" y="128384"/>
                </a:lnTo>
                <a:lnTo>
                  <a:pt x="7670" y="128384"/>
                </a:lnTo>
                <a:lnTo>
                  <a:pt x="3429" y="128384"/>
                </a:lnTo>
                <a:lnTo>
                  <a:pt x="0" y="131838"/>
                </a:lnTo>
                <a:lnTo>
                  <a:pt x="0" y="140309"/>
                </a:lnTo>
                <a:lnTo>
                  <a:pt x="3429" y="143751"/>
                </a:lnTo>
                <a:lnTo>
                  <a:pt x="11912" y="143751"/>
                </a:lnTo>
                <a:lnTo>
                  <a:pt x="15341" y="140309"/>
                </a:lnTo>
                <a:lnTo>
                  <a:pt x="15341" y="131838"/>
                </a:lnTo>
                <a:close/>
              </a:path>
              <a:path w="252095" h="144145">
                <a:moveTo>
                  <a:pt x="88925" y="91033"/>
                </a:moveTo>
                <a:lnTo>
                  <a:pt x="88696" y="90792"/>
                </a:lnTo>
                <a:lnTo>
                  <a:pt x="88417" y="90792"/>
                </a:lnTo>
                <a:lnTo>
                  <a:pt x="88138" y="90792"/>
                </a:lnTo>
                <a:lnTo>
                  <a:pt x="87909" y="91033"/>
                </a:lnTo>
                <a:lnTo>
                  <a:pt x="87909" y="91592"/>
                </a:lnTo>
                <a:lnTo>
                  <a:pt x="88138" y="91833"/>
                </a:lnTo>
                <a:lnTo>
                  <a:pt x="88696" y="91833"/>
                </a:lnTo>
                <a:lnTo>
                  <a:pt x="88925" y="91592"/>
                </a:lnTo>
                <a:lnTo>
                  <a:pt x="88925" y="91033"/>
                </a:lnTo>
                <a:close/>
              </a:path>
              <a:path w="252095" h="144145">
                <a:moveTo>
                  <a:pt x="170434" y="45859"/>
                </a:moveTo>
                <a:lnTo>
                  <a:pt x="169875" y="45275"/>
                </a:lnTo>
                <a:lnTo>
                  <a:pt x="169164" y="45275"/>
                </a:lnTo>
                <a:lnTo>
                  <a:pt x="168452" y="45275"/>
                </a:lnTo>
                <a:lnTo>
                  <a:pt x="167881" y="45859"/>
                </a:lnTo>
                <a:lnTo>
                  <a:pt x="167881" y="47256"/>
                </a:lnTo>
                <a:lnTo>
                  <a:pt x="168452" y="47828"/>
                </a:lnTo>
                <a:lnTo>
                  <a:pt x="169875" y="47828"/>
                </a:lnTo>
                <a:lnTo>
                  <a:pt x="170434" y="47256"/>
                </a:lnTo>
                <a:lnTo>
                  <a:pt x="170434" y="45859"/>
                </a:lnTo>
                <a:close/>
              </a:path>
              <a:path w="252095" h="144145">
                <a:moveTo>
                  <a:pt x="251701" y="825"/>
                </a:moveTo>
                <a:lnTo>
                  <a:pt x="250901" y="0"/>
                </a:lnTo>
                <a:lnTo>
                  <a:pt x="249910" y="0"/>
                </a:lnTo>
                <a:lnTo>
                  <a:pt x="248907" y="0"/>
                </a:lnTo>
                <a:lnTo>
                  <a:pt x="248119" y="825"/>
                </a:lnTo>
                <a:lnTo>
                  <a:pt x="248119" y="2794"/>
                </a:lnTo>
                <a:lnTo>
                  <a:pt x="248907" y="3594"/>
                </a:lnTo>
                <a:lnTo>
                  <a:pt x="250901" y="3594"/>
                </a:lnTo>
                <a:lnTo>
                  <a:pt x="251701" y="2794"/>
                </a:lnTo>
                <a:lnTo>
                  <a:pt x="251701" y="8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bg object 908"/>
          <p:cNvSpPr/>
          <p:nvPr/>
        </p:nvSpPr>
        <p:spPr>
          <a:xfrm>
            <a:off x="1107034" y="3120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bg object 909"/>
          <p:cNvSpPr/>
          <p:nvPr/>
        </p:nvSpPr>
        <p:spPr>
          <a:xfrm>
            <a:off x="1186510" y="2660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bg object 910"/>
          <p:cNvSpPr/>
          <p:nvPr/>
        </p:nvSpPr>
        <p:spPr>
          <a:xfrm>
            <a:off x="1256502" y="21049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9067" y="0"/>
                </a:moveTo>
                <a:lnTo>
                  <a:pt x="12282" y="0"/>
                </a:lnTo>
                <a:lnTo>
                  <a:pt x="5497" y="0"/>
                </a:lnTo>
                <a:lnTo>
                  <a:pt x="0" y="5486"/>
                </a:lnTo>
                <a:lnTo>
                  <a:pt x="0" y="19077"/>
                </a:lnTo>
                <a:lnTo>
                  <a:pt x="5497" y="24564"/>
                </a:lnTo>
                <a:lnTo>
                  <a:pt x="19067" y="24564"/>
                </a:lnTo>
                <a:lnTo>
                  <a:pt x="24575" y="19077"/>
                </a:lnTo>
                <a:lnTo>
                  <a:pt x="24575" y="5486"/>
                </a:lnTo>
                <a:lnTo>
                  <a:pt x="19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bg object 911"/>
          <p:cNvSpPr/>
          <p:nvPr/>
        </p:nvSpPr>
        <p:spPr>
          <a:xfrm>
            <a:off x="1344922" y="1734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bg object 912"/>
          <p:cNvSpPr/>
          <p:nvPr/>
        </p:nvSpPr>
        <p:spPr>
          <a:xfrm>
            <a:off x="1427972" y="1309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bg object 913"/>
          <p:cNvSpPr/>
          <p:nvPr/>
        </p:nvSpPr>
        <p:spPr>
          <a:xfrm>
            <a:off x="1501542" y="7902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bg object 914"/>
          <p:cNvSpPr/>
          <p:nvPr/>
        </p:nvSpPr>
        <p:spPr>
          <a:xfrm>
            <a:off x="1578455" y="3042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68"/>
                </a:lnTo>
                <a:lnTo>
                  <a:pt x="0" y="20659"/>
                </a:lnTo>
                <a:lnTo>
                  <a:pt x="5957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6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bg object 915"/>
          <p:cNvSpPr/>
          <p:nvPr/>
        </p:nvSpPr>
        <p:spPr>
          <a:xfrm>
            <a:off x="1668667" y="0"/>
            <a:ext cx="8255" cy="3175"/>
          </a:xfrm>
          <a:custGeom>
            <a:avLst/>
            <a:gdLst/>
            <a:ahLst/>
            <a:cxnLst/>
            <a:rect l="l" t="t" r="r" b="b"/>
            <a:pathLst>
              <a:path w="8255" h="3175">
                <a:moveTo>
                  <a:pt x="7685" y="0"/>
                </a:moveTo>
                <a:lnTo>
                  <a:pt x="0" y="0"/>
                </a:lnTo>
                <a:lnTo>
                  <a:pt x="0" y="1115"/>
                </a:lnTo>
                <a:lnTo>
                  <a:pt x="1717" y="2832"/>
                </a:lnTo>
                <a:lnTo>
                  <a:pt x="5957" y="2832"/>
                </a:lnTo>
                <a:lnTo>
                  <a:pt x="7685" y="1115"/>
                </a:lnTo>
                <a:lnTo>
                  <a:pt x="7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bg object 916"/>
          <p:cNvSpPr/>
          <p:nvPr/>
        </p:nvSpPr>
        <p:spPr>
          <a:xfrm>
            <a:off x="483752" y="53128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62"/>
                </a:lnTo>
                <a:lnTo>
                  <a:pt x="0" y="21046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46"/>
                </a:lnTo>
                <a:lnTo>
                  <a:pt x="27140" y="6062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bg object 917"/>
          <p:cNvSpPr/>
          <p:nvPr/>
        </p:nvSpPr>
        <p:spPr>
          <a:xfrm>
            <a:off x="577043" y="49906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bg object 918"/>
          <p:cNvSpPr/>
          <p:nvPr/>
        </p:nvSpPr>
        <p:spPr>
          <a:xfrm>
            <a:off x="652929" y="44944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bg object 919"/>
          <p:cNvSpPr/>
          <p:nvPr/>
        </p:nvSpPr>
        <p:spPr>
          <a:xfrm>
            <a:off x="981532" y="2760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bg object 920"/>
          <p:cNvSpPr/>
          <p:nvPr/>
        </p:nvSpPr>
        <p:spPr>
          <a:xfrm>
            <a:off x="1062024" y="23103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bg object 921"/>
          <p:cNvSpPr/>
          <p:nvPr/>
        </p:nvSpPr>
        <p:spPr>
          <a:xfrm>
            <a:off x="1141230" y="18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204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204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bg object 922"/>
          <p:cNvSpPr/>
          <p:nvPr/>
        </p:nvSpPr>
        <p:spPr>
          <a:xfrm>
            <a:off x="1223264" y="1412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bg object 923"/>
          <p:cNvSpPr/>
          <p:nvPr/>
        </p:nvSpPr>
        <p:spPr>
          <a:xfrm>
            <a:off x="1302729" y="952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bg object 924"/>
          <p:cNvSpPr/>
          <p:nvPr/>
        </p:nvSpPr>
        <p:spPr>
          <a:xfrm>
            <a:off x="1458325" y="-1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34"/>
                </a:lnTo>
                <a:lnTo>
                  <a:pt x="3549" y="15873"/>
                </a:lnTo>
                <a:lnTo>
                  <a:pt x="12313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bg object 925"/>
          <p:cNvSpPr/>
          <p:nvPr/>
        </p:nvSpPr>
        <p:spPr>
          <a:xfrm>
            <a:off x="439510" y="45103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271" y="0"/>
                </a:moveTo>
                <a:lnTo>
                  <a:pt x="13057" y="0"/>
                </a:lnTo>
                <a:lnTo>
                  <a:pt x="5842" y="0"/>
                </a:lnTo>
                <a:lnTo>
                  <a:pt x="0" y="5853"/>
                </a:lnTo>
                <a:lnTo>
                  <a:pt x="0" y="20282"/>
                </a:lnTo>
                <a:lnTo>
                  <a:pt x="5842" y="26124"/>
                </a:lnTo>
                <a:lnTo>
                  <a:pt x="20271" y="26124"/>
                </a:lnTo>
                <a:lnTo>
                  <a:pt x="26114" y="20282"/>
                </a:lnTo>
                <a:lnTo>
                  <a:pt x="26114" y="5853"/>
                </a:lnTo>
                <a:lnTo>
                  <a:pt x="20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bg object 926"/>
          <p:cNvSpPr/>
          <p:nvPr/>
        </p:nvSpPr>
        <p:spPr>
          <a:xfrm>
            <a:off x="528189" y="4142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26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26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bg object 927"/>
          <p:cNvSpPr/>
          <p:nvPr/>
        </p:nvSpPr>
        <p:spPr>
          <a:xfrm>
            <a:off x="608684" y="36920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bg object 928"/>
          <p:cNvSpPr/>
          <p:nvPr/>
        </p:nvSpPr>
        <p:spPr>
          <a:xfrm>
            <a:off x="694288" y="3293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bg object 929"/>
          <p:cNvSpPr/>
          <p:nvPr/>
        </p:nvSpPr>
        <p:spPr>
          <a:xfrm>
            <a:off x="775031" y="2845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bg object 930"/>
          <p:cNvSpPr/>
          <p:nvPr/>
        </p:nvSpPr>
        <p:spPr>
          <a:xfrm>
            <a:off x="856038" y="2400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bg object 931"/>
          <p:cNvSpPr/>
          <p:nvPr/>
        </p:nvSpPr>
        <p:spPr>
          <a:xfrm>
            <a:off x="936785" y="1953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bg object 932"/>
          <p:cNvSpPr/>
          <p:nvPr/>
        </p:nvSpPr>
        <p:spPr>
          <a:xfrm>
            <a:off x="1098011" y="1055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bg object 933"/>
          <p:cNvSpPr/>
          <p:nvPr/>
        </p:nvSpPr>
        <p:spPr>
          <a:xfrm>
            <a:off x="1179018" y="610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bg object 934"/>
          <p:cNvSpPr/>
          <p:nvPr/>
        </p:nvSpPr>
        <p:spPr>
          <a:xfrm>
            <a:off x="1255918" y="124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bg object 935"/>
          <p:cNvSpPr/>
          <p:nvPr/>
        </p:nvSpPr>
        <p:spPr>
          <a:xfrm>
            <a:off x="396541" y="37209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12"/>
                </a:lnTo>
                <a:lnTo>
                  <a:pt x="17486" y="2251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bg object 936"/>
          <p:cNvSpPr/>
          <p:nvPr/>
        </p:nvSpPr>
        <p:spPr>
          <a:xfrm>
            <a:off x="480878" y="33091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bg object 937"/>
          <p:cNvSpPr/>
          <p:nvPr/>
        </p:nvSpPr>
        <p:spPr>
          <a:xfrm>
            <a:off x="567245" y="2918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bg object 938"/>
          <p:cNvSpPr/>
          <p:nvPr/>
        </p:nvSpPr>
        <p:spPr>
          <a:xfrm>
            <a:off x="649529" y="248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bg object 939"/>
          <p:cNvSpPr/>
          <p:nvPr/>
        </p:nvSpPr>
        <p:spPr>
          <a:xfrm>
            <a:off x="728997" y="20252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816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bg object 940"/>
          <p:cNvSpPr/>
          <p:nvPr/>
        </p:nvSpPr>
        <p:spPr>
          <a:xfrm>
            <a:off x="889460" y="1119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bg object 941"/>
          <p:cNvSpPr/>
          <p:nvPr/>
        </p:nvSpPr>
        <p:spPr>
          <a:xfrm>
            <a:off x="968415" y="6544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bg object 942"/>
          <p:cNvSpPr/>
          <p:nvPr/>
        </p:nvSpPr>
        <p:spPr>
          <a:xfrm>
            <a:off x="1044038" y="1556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bg object 943"/>
          <p:cNvSpPr/>
          <p:nvPr/>
        </p:nvSpPr>
        <p:spPr>
          <a:xfrm>
            <a:off x="270014" y="33507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bg object 944"/>
          <p:cNvSpPr/>
          <p:nvPr/>
        </p:nvSpPr>
        <p:spPr>
          <a:xfrm>
            <a:off x="351784" y="29134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57"/>
                </a:lnTo>
                <a:lnTo>
                  <a:pt x="0" y="17486"/>
                </a:lnTo>
                <a:lnTo>
                  <a:pt x="5046" y="22543"/>
                </a:lnTo>
                <a:lnTo>
                  <a:pt x="17486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bg object 945"/>
          <p:cNvSpPr/>
          <p:nvPr/>
        </p:nvSpPr>
        <p:spPr>
          <a:xfrm>
            <a:off x="436633" y="25069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34"/>
                </a:lnTo>
                <a:lnTo>
                  <a:pt x="11120" y="1433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bg object 946"/>
          <p:cNvSpPr/>
          <p:nvPr/>
        </p:nvSpPr>
        <p:spPr>
          <a:xfrm>
            <a:off x="520960" y="20950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bg object 947"/>
          <p:cNvSpPr/>
          <p:nvPr/>
        </p:nvSpPr>
        <p:spPr>
          <a:xfrm>
            <a:off x="598636" y="1616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324" y="0"/>
                </a:moveTo>
                <a:lnTo>
                  <a:pt x="6649" y="0"/>
                </a:lnTo>
                <a:lnTo>
                  <a:pt x="2973" y="0"/>
                </a:lnTo>
                <a:lnTo>
                  <a:pt x="0" y="2984"/>
                </a:lnTo>
                <a:lnTo>
                  <a:pt x="0" y="10334"/>
                </a:lnTo>
                <a:lnTo>
                  <a:pt x="2973" y="13318"/>
                </a:lnTo>
                <a:lnTo>
                  <a:pt x="10324" y="13318"/>
                </a:lnTo>
                <a:lnTo>
                  <a:pt x="13308" y="10334"/>
                </a:lnTo>
                <a:lnTo>
                  <a:pt x="13308" y="2984"/>
                </a:lnTo>
                <a:lnTo>
                  <a:pt x="10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bg object 948"/>
          <p:cNvSpPr/>
          <p:nvPr/>
        </p:nvSpPr>
        <p:spPr>
          <a:xfrm>
            <a:off x="678857" y="116403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3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3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bg object 949"/>
          <p:cNvSpPr/>
          <p:nvPr/>
        </p:nvSpPr>
        <p:spPr>
          <a:xfrm>
            <a:off x="763195" y="752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51"/>
                </a:lnTo>
                <a:lnTo>
                  <a:pt x="5560" y="7151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bg object 950"/>
          <p:cNvSpPr/>
          <p:nvPr/>
        </p:nvSpPr>
        <p:spPr>
          <a:xfrm>
            <a:off x="846493" y="330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bg object 951"/>
          <p:cNvSpPr/>
          <p:nvPr/>
        </p:nvSpPr>
        <p:spPr>
          <a:xfrm>
            <a:off x="75296" y="3553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bg object 952"/>
          <p:cNvSpPr/>
          <p:nvPr/>
        </p:nvSpPr>
        <p:spPr>
          <a:xfrm>
            <a:off x="151682" y="30627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bg object 953"/>
          <p:cNvSpPr/>
          <p:nvPr/>
        </p:nvSpPr>
        <p:spPr>
          <a:xfrm>
            <a:off x="234219" y="26331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65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bg object 954"/>
          <p:cNvSpPr/>
          <p:nvPr/>
        </p:nvSpPr>
        <p:spPr>
          <a:xfrm>
            <a:off x="315216" y="2188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46"/>
                </a:lnTo>
                <a:lnTo>
                  <a:pt x="477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bg object 955"/>
          <p:cNvSpPr/>
          <p:nvPr/>
        </p:nvSpPr>
        <p:spPr>
          <a:xfrm>
            <a:off x="397759" y="17584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bg object 956"/>
          <p:cNvSpPr/>
          <p:nvPr/>
        </p:nvSpPr>
        <p:spPr>
          <a:xfrm>
            <a:off x="476967" y="1295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bg object 957"/>
          <p:cNvSpPr/>
          <p:nvPr/>
        </p:nvSpPr>
        <p:spPr>
          <a:xfrm>
            <a:off x="551828" y="7888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bg object 958"/>
          <p:cNvSpPr/>
          <p:nvPr/>
        </p:nvSpPr>
        <p:spPr>
          <a:xfrm>
            <a:off x="630004" y="3158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22"/>
                </a:lnTo>
                <a:lnTo>
                  <a:pt x="17486" y="2252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bg object 959"/>
          <p:cNvSpPr/>
          <p:nvPr/>
        </p:nvSpPr>
        <p:spPr>
          <a:xfrm>
            <a:off x="716384" y="0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29" h="3810">
                <a:moveTo>
                  <a:pt x="11266" y="0"/>
                </a:moveTo>
                <a:lnTo>
                  <a:pt x="0" y="0"/>
                </a:lnTo>
                <a:lnTo>
                  <a:pt x="0" y="1192"/>
                </a:lnTo>
                <a:lnTo>
                  <a:pt x="2523" y="3716"/>
                </a:lnTo>
                <a:lnTo>
                  <a:pt x="8743" y="3716"/>
                </a:lnTo>
                <a:lnTo>
                  <a:pt x="11266" y="1192"/>
                </a:lnTo>
                <a:lnTo>
                  <a:pt x="1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bg object 960"/>
          <p:cNvSpPr/>
          <p:nvPr/>
        </p:nvSpPr>
        <p:spPr>
          <a:xfrm>
            <a:off x="30275" y="2743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bg object 961"/>
          <p:cNvSpPr/>
          <p:nvPr/>
        </p:nvSpPr>
        <p:spPr>
          <a:xfrm>
            <a:off x="111534" y="2301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bg object 962"/>
          <p:cNvSpPr/>
          <p:nvPr/>
        </p:nvSpPr>
        <p:spPr>
          <a:xfrm>
            <a:off x="192276" y="18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bg object 963"/>
          <p:cNvSpPr/>
          <p:nvPr/>
        </p:nvSpPr>
        <p:spPr>
          <a:xfrm>
            <a:off x="271745" y="1393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bg object 964"/>
          <p:cNvSpPr/>
          <p:nvPr/>
        </p:nvSpPr>
        <p:spPr>
          <a:xfrm>
            <a:off x="351465" y="9355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bg object 965"/>
          <p:cNvSpPr/>
          <p:nvPr/>
        </p:nvSpPr>
        <p:spPr>
          <a:xfrm>
            <a:off x="430167" y="4675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06"/>
                </a:lnTo>
                <a:lnTo>
                  <a:pt x="7549" y="9706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bg object 966"/>
          <p:cNvSpPr/>
          <p:nvPr/>
        </p:nvSpPr>
        <p:spPr>
          <a:xfrm>
            <a:off x="514744" y="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bg object 967"/>
          <p:cNvSpPr/>
          <p:nvPr/>
        </p:nvSpPr>
        <p:spPr>
          <a:xfrm>
            <a:off x="64472" y="147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bg object 968"/>
          <p:cNvSpPr/>
          <p:nvPr/>
        </p:nvSpPr>
        <p:spPr>
          <a:xfrm>
            <a:off x="139071" y="9617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0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0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bg object 969"/>
          <p:cNvSpPr/>
          <p:nvPr/>
        </p:nvSpPr>
        <p:spPr>
          <a:xfrm>
            <a:off x="228013" y="59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bg object 970"/>
          <p:cNvSpPr/>
          <p:nvPr/>
        </p:nvSpPr>
        <p:spPr>
          <a:xfrm>
            <a:off x="307481" y="135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bg object 971"/>
          <p:cNvSpPr/>
          <p:nvPr/>
        </p:nvSpPr>
        <p:spPr>
          <a:xfrm>
            <a:off x="20489" y="6710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bg object 972"/>
          <p:cNvSpPr/>
          <p:nvPr/>
        </p:nvSpPr>
        <p:spPr>
          <a:xfrm>
            <a:off x="98920" y="2004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bg object 973"/>
          <p:cNvSpPr/>
          <p:nvPr/>
        </p:nvSpPr>
        <p:spPr>
          <a:xfrm>
            <a:off x="15177185" y="175227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392" y="4198"/>
                </a:lnTo>
                <a:lnTo>
                  <a:pt x="539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bg object 974"/>
          <p:cNvSpPr/>
          <p:nvPr/>
        </p:nvSpPr>
        <p:spPr>
          <a:xfrm>
            <a:off x="15563818" y="1854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bg object 975"/>
          <p:cNvSpPr/>
          <p:nvPr/>
        </p:nvSpPr>
        <p:spPr>
          <a:xfrm>
            <a:off x="15482016" y="18104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bg object 976"/>
          <p:cNvSpPr/>
          <p:nvPr/>
        </p:nvSpPr>
        <p:spPr>
          <a:xfrm>
            <a:off x="15307084" y="171156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66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66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bg object 977"/>
          <p:cNvSpPr/>
          <p:nvPr/>
        </p:nvSpPr>
        <p:spPr>
          <a:xfrm>
            <a:off x="15141588" y="16221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bg object 978"/>
          <p:cNvSpPr/>
          <p:nvPr/>
        </p:nvSpPr>
        <p:spPr>
          <a:xfrm>
            <a:off x="16041154" y="200888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bg object 979"/>
          <p:cNvSpPr/>
          <p:nvPr/>
        </p:nvSpPr>
        <p:spPr>
          <a:xfrm>
            <a:off x="15955021" y="19607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bg object 980"/>
          <p:cNvSpPr/>
          <p:nvPr/>
        </p:nvSpPr>
        <p:spPr>
          <a:xfrm>
            <a:off x="15867006" y="191076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bg object 981"/>
          <p:cNvSpPr/>
          <p:nvPr/>
        </p:nvSpPr>
        <p:spPr>
          <a:xfrm>
            <a:off x="15608113" y="1765938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bg object 982"/>
          <p:cNvSpPr/>
          <p:nvPr/>
        </p:nvSpPr>
        <p:spPr>
          <a:xfrm>
            <a:off x="15444813" y="16786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bg object 983"/>
          <p:cNvSpPr/>
          <p:nvPr/>
        </p:nvSpPr>
        <p:spPr>
          <a:xfrm>
            <a:off x="15272838" y="1582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13" y="3256"/>
                </a:lnTo>
                <a:lnTo>
                  <a:pt x="3256" y="2523"/>
                </a:lnTo>
                <a:lnTo>
                  <a:pt x="3256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bg object 984"/>
          <p:cNvSpPr/>
          <p:nvPr/>
        </p:nvSpPr>
        <p:spPr>
          <a:xfrm>
            <a:off x="15188865" y="1536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bg object 985"/>
          <p:cNvSpPr/>
          <p:nvPr/>
        </p:nvSpPr>
        <p:spPr>
          <a:xfrm>
            <a:off x="16088448" y="19235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bg object 986"/>
          <p:cNvSpPr/>
          <p:nvPr/>
        </p:nvSpPr>
        <p:spPr>
          <a:xfrm>
            <a:off x="16002046" y="18751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50" y="0"/>
                </a:moveTo>
                <a:lnTo>
                  <a:pt x="2157" y="0"/>
                </a:lnTo>
                <a:lnTo>
                  <a:pt x="963" y="0"/>
                </a:lnTo>
                <a:lnTo>
                  <a:pt x="0" y="963"/>
                </a:lnTo>
                <a:lnTo>
                  <a:pt x="0" y="3361"/>
                </a:lnTo>
                <a:lnTo>
                  <a:pt x="963" y="4324"/>
                </a:lnTo>
                <a:lnTo>
                  <a:pt x="3350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bg object 987"/>
          <p:cNvSpPr/>
          <p:nvPr/>
        </p:nvSpPr>
        <p:spPr>
          <a:xfrm>
            <a:off x="15662152" y="168739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bg object 988"/>
          <p:cNvSpPr/>
          <p:nvPr/>
        </p:nvSpPr>
        <p:spPr>
          <a:xfrm>
            <a:off x="15491548" y="159281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bg object 989"/>
          <p:cNvSpPr/>
          <p:nvPr/>
        </p:nvSpPr>
        <p:spPr>
          <a:xfrm>
            <a:off x="15321486" y="14987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bg object 990"/>
          <p:cNvSpPr/>
          <p:nvPr/>
        </p:nvSpPr>
        <p:spPr>
          <a:xfrm>
            <a:off x="16387596" y="197605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89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89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bg object 991"/>
          <p:cNvSpPr/>
          <p:nvPr/>
        </p:nvSpPr>
        <p:spPr>
          <a:xfrm>
            <a:off x="16299056" y="192552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2994" y="0"/>
                </a:moveTo>
                <a:lnTo>
                  <a:pt x="8366" y="0"/>
                </a:lnTo>
                <a:lnTo>
                  <a:pt x="3738" y="0"/>
                </a:lnTo>
                <a:lnTo>
                  <a:pt x="0" y="3769"/>
                </a:lnTo>
                <a:lnTo>
                  <a:pt x="0" y="13025"/>
                </a:lnTo>
                <a:lnTo>
                  <a:pt x="3738" y="16763"/>
                </a:lnTo>
                <a:lnTo>
                  <a:pt x="12994" y="16763"/>
                </a:lnTo>
                <a:lnTo>
                  <a:pt x="16763" y="13025"/>
                </a:lnTo>
                <a:lnTo>
                  <a:pt x="16763" y="3769"/>
                </a:lnTo>
                <a:lnTo>
                  <a:pt x="12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bg object 992"/>
          <p:cNvSpPr/>
          <p:nvPr/>
        </p:nvSpPr>
        <p:spPr>
          <a:xfrm>
            <a:off x="16221290" y="188580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bg object 993"/>
          <p:cNvSpPr/>
          <p:nvPr/>
        </p:nvSpPr>
        <p:spPr>
          <a:xfrm>
            <a:off x="15879805" y="1696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bg object 994"/>
          <p:cNvSpPr/>
          <p:nvPr/>
        </p:nvSpPr>
        <p:spPr>
          <a:xfrm>
            <a:off x="15624674" y="15553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bg object 995"/>
          <p:cNvSpPr/>
          <p:nvPr/>
        </p:nvSpPr>
        <p:spPr>
          <a:xfrm>
            <a:off x="15453796" y="14605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bg object 996"/>
          <p:cNvSpPr/>
          <p:nvPr/>
        </p:nvSpPr>
        <p:spPr>
          <a:xfrm>
            <a:off x="15368754" y="14134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bg object 997"/>
          <p:cNvSpPr/>
          <p:nvPr/>
        </p:nvSpPr>
        <p:spPr>
          <a:xfrm>
            <a:off x="14173359" y="75038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bg object 998"/>
          <p:cNvSpPr/>
          <p:nvPr/>
        </p:nvSpPr>
        <p:spPr>
          <a:xfrm>
            <a:off x="16610358" y="19902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bg object 999"/>
          <p:cNvSpPr/>
          <p:nvPr/>
        </p:nvSpPr>
        <p:spPr>
          <a:xfrm>
            <a:off x="16519652" y="19374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bg object 1000"/>
          <p:cNvSpPr/>
          <p:nvPr/>
        </p:nvSpPr>
        <p:spPr>
          <a:xfrm>
            <a:off x="16429730" y="188560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957" y="0"/>
                </a:moveTo>
                <a:lnTo>
                  <a:pt x="10282" y="0"/>
                </a:lnTo>
                <a:lnTo>
                  <a:pt x="4607" y="0"/>
                </a:lnTo>
                <a:lnTo>
                  <a:pt x="0" y="4607"/>
                </a:lnTo>
                <a:lnTo>
                  <a:pt x="0" y="15957"/>
                </a:lnTo>
                <a:lnTo>
                  <a:pt x="4607" y="20554"/>
                </a:lnTo>
                <a:lnTo>
                  <a:pt x="15957" y="20554"/>
                </a:lnTo>
                <a:lnTo>
                  <a:pt x="20564" y="15957"/>
                </a:lnTo>
                <a:lnTo>
                  <a:pt x="20564" y="4607"/>
                </a:lnTo>
                <a:lnTo>
                  <a:pt x="15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bg object 1001"/>
          <p:cNvSpPr/>
          <p:nvPr/>
        </p:nvSpPr>
        <p:spPr>
          <a:xfrm>
            <a:off x="16344168" y="183804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6386" y="0"/>
                </a:moveTo>
                <a:lnTo>
                  <a:pt x="10554" y="0"/>
                </a:lnTo>
                <a:lnTo>
                  <a:pt x="4732" y="0"/>
                </a:lnTo>
                <a:lnTo>
                  <a:pt x="0" y="4732"/>
                </a:lnTo>
                <a:lnTo>
                  <a:pt x="0" y="16386"/>
                </a:lnTo>
                <a:lnTo>
                  <a:pt x="4732" y="21098"/>
                </a:lnTo>
                <a:lnTo>
                  <a:pt x="16386" y="21098"/>
                </a:lnTo>
                <a:lnTo>
                  <a:pt x="21088" y="16386"/>
                </a:lnTo>
                <a:lnTo>
                  <a:pt x="21088" y="4732"/>
                </a:lnTo>
                <a:lnTo>
                  <a:pt x="163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bg object 1002"/>
          <p:cNvSpPr/>
          <p:nvPr/>
        </p:nvSpPr>
        <p:spPr>
          <a:xfrm>
            <a:off x="16267776" y="17997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bg object 1003"/>
          <p:cNvSpPr/>
          <p:nvPr/>
        </p:nvSpPr>
        <p:spPr>
          <a:xfrm>
            <a:off x="16183026" y="17529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bg object 1004"/>
          <p:cNvSpPr/>
          <p:nvPr/>
        </p:nvSpPr>
        <p:spPr>
          <a:xfrm>
            <a:off x="16012672" y="165864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bg object 1005"/>
          <p:cNvSpPr/>
          <p:nvPr/>
        </p:nvSpPr>
        <p:spPr>
          <a:xfrm>
            <a:off x="15927086" y="16110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bg object 1006"/>
          <p:cNvSpPr/>
          <p:nvPr/>
        </p:nvSpPr>
        <p:spPr>
          <a:xfrm>
            <a:off x="15666299" y="146434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57" y="0"/>
                </a:lnTo>
                <a:lnTo>
                  <a:pt x="2649" y="0"/>
                </a:lnTo>
                <a:lnTo>
                  <a:pt x="0" y="2670"/>
                </a:lnTo>
                <a:lnTo>
                  <a:pt x="0" y="9235"/>
                </a:lnTo>
                <a:lnTo>
                  <a:pt x="2649" y="11905"/>
                </a:lnTo>
                <a:lnTo>
                  <a:pt x="9235" y="11905"/>
                </a:lnTo>
                <a:lnTo>
                  <a:pt x="11884" y="9235"/>
                </a:lnTo>
                <a:lnTo>
                  <a:pt x="1188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bg object 1007"/>
          <p:cNvSpPr/>
          <p:nvPr/>
        </p:nvSpPr>
        <p:spPr>
          <a:xfrm>
            <a:off x="15585309" y="14213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25"/>
                </a:lnTo>
                <a:lnTo>
                  <a:pt x="2523" y="322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bg object 1008"/>
          <p:cNvSpPr/>
          <p:nvPr/>
        </p:nvSpPr>
        <p:spPr>
          <a:xfrm>
            <a:off x="15330747" y="12808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bg object 1009"/>
          <p:cNvSpPr/>
          <p:nvPr/>
        </p:nvSpPr>
        <p:spPr>
          <a:xfrm>
            <a:off x="15245427" y="12335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bg object 1010"/>
          <p:cNvSpPr/>
          <p:nvPr/>
        </p:nvSpPr>
        <p:spPr>
          <a:xfrm>
            <a:off x="15160111" y="11863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bg object 1011"/>
          <p:cNvSpPr/>
          <p:nvPr/>
        </p:nvSpPr>
        <p:spPr>
          <a:xfrm>
            <a:off x="14474955" y="80529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bg object 1012"/>
          <p:cNvSpPr/>
          <p:nvPr/>
        </p:nvSpPr>
        <p:spPr>
          <a:xfrm>
            <a:off x="14218471" y="66290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bg object 1013"/>
          <p:cNvSpPr/>
          <p:nvPr/>
        </p:nvSpPr>
        <p:spPr>
          <a:xfrm>
            <a:off x="16564764" y="185003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88" y="0"/>
                </a:moveTo>
                <a:lnTo>
                  <a:pt x="7863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88" y="15674"/>
                </a:lnTo>
                <a:lnTo>
                  <a:pt x="15695" y="12167"/>
                </a:lnTo>
                <a:lnTo>
                  <a:pt x="15695" y="3507"/>
                </a:lnTo>
                <a:lnTo>
                  <a:pt x="12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bg object 1014"/>
          <p:cNvSpPr/>
          <p:nvPr/>
        </p:nvSpPr>
        <p:spPr>
          <a:xfrm>
            <a:off x="16479732" y="180301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61" y="11758"/>
                </a:lnTo>
                <a:lnTo>
                  <a:pt x="1516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bg object 1015"/>
          <p:cNvSpPr/>
          <p:nvPr/>
        </p:nvSpPr>
        <p:spPr>
          <a:xfrm>
            <a:off x="16396323" y="17576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bg object 1016"/>
          <p:cNvSpPr/>
          <p:nvPr/>
        </p:nvSpPr>
        <p:spPr>
          <a:xfrm>
            <a:off x="16314517" y="17138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bg object 1017"/>
          <p:cNvSpPr/>
          <p:nvPr/>
        </p:nvSpPr>
        <p:spPr>
          <a:xfrm>
            <a:off x="15718181" y="138363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bg object 1018"/>
          <p:cNvSpPr/>
          <p:nvPr/>
        </p:nvSpPr>
        <p:spPr>
          <a:xfrm>
            <a:off x="15463332" y="12428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bg object 1019"/>
          <p:cNvSpPr/>
          <p:nvPr/>
        </p:nvSpPr>
        <p:spPr>
          <a:xfrm>
            <a:off x="15376414" y="1193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bg object 1020"/>
          <p:cNvSpPr/>
          <p:nvPr/>
        </p:nvSpPr>
        <p:spPr>
          <a:xfrm>
            <a:off x="15291351" y="11469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1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1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bg object 1021"/>
          <p:cNvSpPr/>
          <p:nvPr/>
        </p:nvSpPr>
        <p:spPr>
          <a:xfrm>
            <a:off x="14609987" y="7697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bg object 1022"/>
          <p:cNvSpPr/>
          <p:nvPr/>
        </p:nvSpPr>
        <p:spPr>
          <a:xfrm>
            <a:off x="14524135" y="7218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bg object 1023"/>
          <p:cNvSpPr/>
          <p:nvPr/>
        </p:nvSpPr>
        <p:spPr>
          <a:xfrm>
            <a:off x="14353249" y="627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bg object 1024"/>
          <p:cNvSpPr/>
          <p:nvPr/>
        </p:nvSpPr>
        <p:spPr>
          <a:xfrm>
            <a:off x="14269003" y="5808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bg object 1025"/>
          <p:cNvSpPr/>
          <p:nvPr/>
        </p:nvSpPr>
        <p:spPr>
          <a:xfrm>
            <a:off x="16960603" y="19611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bg object 1026"/>
          <p:cNvSpPr/>
          <p:nvPr/>
        </p:nvSpPr>
        <p:spPr>
          <a:xfrm>
            <a:off x="16703585" y="181822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bg object 1027"/>
          <p:cNvSpPr/>
          <p:nvPr/>
        </p:nvSpPr>
        <p:spPr>
          <a:xfrm>
            <a:off x="16619368" y="17720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bg object 1028"/>
          <p:cNvSpPr/>
          <p:nvPr/>
        </p:nvSpPr>
        <p:spPr>
          <a:xfrm>
            <a:off x="16531353" y="172202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bg object 1029"/>
          <p:cNvSpPr/>
          <p:nvPr/>
        </p:nvSpPr>
        <p:spPr>
          <a:xfrm>
            <a:off x="16442001" y="167067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bg object 1030"/>
          <p:cNvSpPr/>
          <p:nvPr/>
        </p:nvSpPr>
        <p:spPr>
          <a:xfrm>
            <a:off x="16359376" y="162609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bg object 1031"/>
          <p:cNvSpPr/>
          <p:nvPr/>
        </p:nvSpPr>
        <p:spPr>
          <a:xfrm>
            <a:off x="16278387" y="15831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bg object 1032"/>
          <p:cNvSpPr/>
          <p:nvPr/>
        </p:nvSpPr>
        <p:spPr>
          <a:xfrm>
            <a:off x="16193104" y="15358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bg object 1033"/>
          <p:cNvSpPr/>
          <p:nvPr/>
        </p:nvSpPr>
        <p:spPr>
          <a:xfrm>
            <a:off x="16107511" y="1488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bg object 1034"/>
          <p:cNvSpPr/>
          <p:nvPr/>
        </p:nvSpPr>
        <p:spPr>
          <a:xfrm>
            <a:off x="15508471" y="11553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99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bg object 1035"/>
          <p:cNvSpPr/>
          <p:nvPr/>
        </p:nvSpPr>
        <p:spPr>
          <a:xfrm>
            <a:off x="15424224" y="1109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bg object 1036"/>
          <p:cNvSpPr/>
          <p:nvPr/>
        </p:nvSpPr>
        <p:spPr>
          <a:xfrm>
            <a:off x="15169373" y="9684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bg object 1037"/>
          <p:cNvSpPr/>
          <p:nvPr/>
        </p:nvSpPr>
        <p:spPr>
          <a:xfrm>
            <a:off x="14742574" y="7317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bg object 1038"/>
          <p:cNvSpPr/>
          <p:nvPr/>
        </p:nvSpPr>
        <p:spPr>
          <a:xfrm>
            <a:off x="14657544" y="6846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bg object 1039"/>
          <p:cNvSpPr/>
          <p:nvPr/>
        </p:nvSpPr>
        <p:spPr>
          <a:xfrm>
            <a:off x="14563039" y="62819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80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19"/>
                </a:lnTo>
                <a:lnTo>
                  <a:pt x="0" y="14680"/>
                </a:lnTo>
                <a:lnTo>
                  <a:pt x="4219" y="18931"/>
                </a:lnTo>
                <a:lnTo>
                  <a:pt x="1468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bg object 1040"/>
          <p:cNvSpPr/>
          <p:nvPr/>
        </p:nvSpPr>
        <p:spPr>
          <a:xfrm>
            <a:off x="14483683" y="58685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44" y="0"/>
                </a:moveTo>
                <a:lnTo>
                  <a:pt x="3507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65"/>
                </a:lnTo>
                <a:lnTo>
                  <a:pt x="1570" y="7046"/>
                </a:lnTo>
                <a:lnTo>
                  <a:pt x="5444" y="7046"/>
                </a:lnTo>
                <a:lnTo>
                  <a:pt x="7015" y="5465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bg object 1041"/>
          <p:cNvSpPr/>
          <p:nvPr/>
        </p:nvSpPr>
        <p:spPr>
          <a:xfrm>
            <a:off x="14398640" y="53983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bg object 1042"/>
          <p:cNvSpPr/>
          <p:nvPr/>
        </p:nvSpPr>
        <p:spPr>
          <a:xfrm>
            <a:off x="14314394" y="493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82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82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bg object 1043"/>
          <p:cNvSpPr/>
          <p:nvPr/>
        </p:nvSpPr>
        <p:spPr>
          <a:xfrm>
            <a:off x="14229105" y="4463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bg object 1044"/>
          <p:cNvSpPr/>
          <p:nvPr/>
        </p:nvSpPr>
        <p:spPr>
          <a:xfrm>
            <a:off x="17177407" y="19693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43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bg object 1045"/>
          <p:cNvSpPr/>
          <p:nvPr/>
        </p:nvSpPr>
        <p:spPr>
          <a:xfrm>
            <a:off x="17006268" y="1874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bg object 1046"/>
          <p:cNvSpPr/>
          <p:nvPr/>
        </p:nvSpPr>
        <p:spPr>
          <a:xfrm>
            <a:off x="16922033" y="1828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bg object 1047"/>
          <p:cNvSpPr/>
          <p:nvPr/>
        </p:nvSpPr>
        <p:spPr>
          <a:xfrm>
            <a:off x="16837556" y="17815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bg object 1048"/>
          <p:cNvSpPr/>
          <p:nvPr/>
        </p:nvSpPr>
        <p:spPr>
          <a:xfrm>
            <a:off x="16581355" y="1639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bg object 1049"/>
          <p:cNvSpPr/>
          <p:nvPr/>
        </p:nvSpPr>
        <p:spPr>
          <a:xfrm>
            <a:off x="16493339" y="15894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bg object 1050"/>
          <p:cNvSpPr/>
          <p:nvPr/>
        </p:nvSpPr>
        <p:spPr>
          <a:xfrm>
            <a:off x="16404516" y="153862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bg object 1051"/>
          <p:cNvSpPr/>
          <p:nvPr/>
        </p:nvSpPr>
        <p:spPr>
          <a:xfrm>
            <a:off x="16325415" y="149755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bg object 1052"/>
          <p:cNvSpPr/>
          <p:nvPr/>
        </p:nvSpPr>
        <p:spPr>
          <a:xfrm>
            <a:off x="16238749" y="14489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21"/>
                </a:lnTo>
                <a:lnTo>
                  <a:pt x="858" y="3769"/>
                </a:lnTo>
                <a:lnTo>
                  <a:pt x="295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bg object 1053"/>
          <p:cNvSpPr/>
          <p:nvPr/>
        </p:nvSpPr>
        <p:spPr>
          <a:xfrm>
            <a:off x="15801942" y="120219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7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65"/>
                </a:lnTo>
                <a:lnTo>
                  <a:pt x="0" y="18910"/>
                </a:lnTo>
                <a:lnTo>
                  <a:pt x="5444" y="24355"/>
                </a:lnTo>
                <a:lnTo>
                  <a:pt x="18879" y="24355"/>
                </a:lnTo>
                <a:lnTo>
                  <a:pt x="24323" y="18910"/>
                </a:lnTo>
                <a:lnTo>
                  <a:pt x="24323" y="5465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bg object 1054"/>
          <p:cNvSpPr/>
          <p:nvPr/>
        </p:nvSpPr>
        <p:spPr>
          <a:xfrm>
            <a:off x="15727726" y="116601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bg object 1055"/>
          <p:cNvSpPr/>
          <p:nvPr/>
        </p:nvSpPr>
        <p:spPr>
          <a:xfrm>
            <a:off x="15555751" y="107008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bg object 1056"/>
          <p:cNvSpPr/>
          <p:nvPr/>
        </p:nvSpPr>
        <p:spPr>
          <a:xfrm>
            <a:off x="15216675" y="8831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bg object 1057"/>
          <p:cNvSpPr/>
          <p:nvPr/>
        </p:nvSpPr>
        <p:spPr>
          <a:xfrm>
            <a:off x="15043627" y="7860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bg object 1058"/>
          <p:cNvSpPr/>
          <p:nvPr/>
        </p:nvSpPr>
        <p:spPr>
          <a:xfrm>
            <a:off x="14875442" y="6939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bg object 1059"/>
          <p:cNvSpPr/>
          <p:nvPr/>
        </p:nvSpPr>
        <p:spPr>
          <a:xfrm>
            <a:off x="14790126" y="6466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36" y="0"/>
                </a:lnTo>
                <a:lnTo>
                  <a:pt x="0" y="125"/>
                </a:lnTo>
                <a:lnTo>
                  <a:pt x="0" y="429"/>
                </a:lnTo>
                <a:lnTo>
                  <a:pt x="136" y="554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bg object 1060"/>
          <p:cNvSpPr/>
          <p:nvPr/>
        </p:nvSpPr>
        <p:spPr>
          <a:xfrm>
            <a:off x="14704561" y="5990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bg object 1061"/>
          <p:cNvSpPr/>
          <p:nvPr/>
        </p:nvSpPr>
        <p:spPr>
          <a:xfrm>
            <a:off x="14619248" y="5518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bg object 1062"/>
          <p:cNvSpPr/>
          <p:nvPr/>
        </p:nvSpPr>
        <p:spPr>
          <a:xfrm>
            <a:off x="14448361" y="45695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bg object 1063"/>
          <p:cNvSpPr/>
          <p:nvPr/>
        </p:nvSpPr>
        <p:spPr>
          <a:xfrm>
            <a:off x="14362765" y="4094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bg object 1064"/>
          <p:cNvSpPr/>
          <p:nvPr/>
        </p:nvSpPr>
        <p:spPr>
          <a:xfrm>
            <a:off x="14277478" y="3621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8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8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bg object 1065"/>
          <p:cNvSpPr/>
          <p:nvPr/>
        </p:nvSpPr>
        <p:spPr>
          <a:xfrm>
            <a:off x="14192983" y="3156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bg object 1066"/>
          <p:cNvSpPr/>
          <p:nvPr/>
        </p:nvSpPr>
        <p:spPr>
          <a:xfrm>
            <a:off x="17226060" y="18854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2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2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bg object 1067"/>
          <p:cNvSpPr/>
          <p:nvPr/>
        </p:nvSpPr>
        <p:spPr>
          <a:xfrm>
            <a:off x="16798442" y="1647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bg object 1068"/>
          <p:cNvSpPr/>
          <p:nvPr/>
        </p:nvSpPr>
        <p:spPr>
          <a:xfrm>
            <a:off x="16447189" y="14487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bg object 1069"/>
          <p:cNvSpPr/>
          <p:nvPr/>
        </p:nvSpPr>
        <p:spPr>
          <a:xfrm>
            <a:off x="16371613" y="14111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bg object 1070"/>
          <p:cNvSpPr/>
          <p:nvPr/>
        </p:nvSpPr>
        <p:spPr>
          <a:xfrm>
            <a:off x="16286581" y="13641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115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bg object 1071"/>
          <p:cNvSpPr/>
          <p:nvPr/>
        </p:nvSpPr>
        <p:spPr>
          <a:xfrm>
            <a:off x="15854892" y="11225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bg object 1072"/>
          <p:cNvSpPr/>
          <p:nvPr/>
        </p:nvSpPr>
        <p:spPr>
          <a:xfrm>
            <a:off x="15604397" y="986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bg object 1073"/>
          <p:cNvSpPr/>
          <p:nvPr/>
        </p:nvSpPr>
        <p:spPr>
          <a:xfrm>
            <a:off x="15348198" y="8439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607"/>
                </a:lnTo>
                <a:lnTo>
                  <a:pt x="0" y="2115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bg object 1074"/>
          <p:cNvSpPr/>
          <p:nvPr/>
        </p:nvSpPr>
        <p:spPr>
          <a:xfrm>
            <a:off x="15263950" y="7977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bg object 1075"/>
          <p:cNvSpPr/>
          <p:nvPr/>
        </p:nvSpPr>
        <p:spPr>
          <a:xfrm>
            <a:off x="15174594" y="74643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bg object 1076"/>
          <p:cNvSpPr/>
          <p:nvPr/>
        </p:nvSpPr>
        <p:spPr>
          <a:xfrm>
            <a:off x="15088741" y="69860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bg object 1077"/>
          <p:cNvSpPr/>
          <p:nvPr/>
        </p:nvSpPr>
        <p:spPr>
          <a:xfrm>
            <a:off x="15007496" y="655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bg object 1078"/>
          <p:cNvSpPr/>
          <p:nvPr/>
        </p:nvSpPr>
        <p:spPr>
          <a:xfrm>
            <a:off x="14836618" y="5605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bg object 1079"/>
          <p:cNvSpPr/>
          <p:nvPr/>
        </p:nvSpPr>
        <p:spPr>
          <a:xfrm>
            <a:off x="14751020" y="5129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586"/>
                </a:lnTo>
                <a:lnTo>
                  <a:pt x="0" y="2083"/>
                </a:lnTo>
                <a:lnTo>
                  <a:pt x="617" y="2691"/>
                </a:lnTo>
                <a:lnTo>
                  <a:pt x="2115" y="269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bg object 1080"/>
          <p:cNvSpPr/>
          <p:nvPr/>
        </p:nvSpPr>
        <p:spPr>
          <a:xfrm>
            <a:off x="14663825" y="4638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bg object 1081"/>
          <p:cNvSpPr/>
          <p:nvPr/>
        </p:nvSpPr>
        <p:spPr>
          <a:xfrm>
            <a:off x="14581234" y="4192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bg object 1082"/>
          <p:cNvSpPr/>
          <p:nvPr/>
        </p:nvSpPr>
        <p:spPr>
          <a:xfrm>
            <a:off x="14325567" y="2776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bg object 1083"/>
          <p:cNvSpPr/>
          <p:nvPr/>
        </p:nvSpPr>
        <p:spPr>
          <a:xfrm>
            <a:off x="14238368" y="22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bg object 1084"/>
          <p:cNvSpPr/>
          <p:nvPr/>
        </p:nvSpPr>
        <p:spPr>
          <a:xfrm>
            <a:off x="17358397" y="18471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bg object 1085"/>
          <p:cNvSpPr/>
          <p:nvPr/>
        </p:nvSpPr>
        <p:spPr>
          <a:xfrm>
            <a:off x="16843299" y="15601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69" y="0"/>
                </a:lnTo>
                <a:lnTo>
                  <a:pt x="1685" y="0"/>
                </a:lnTo>
                <a:lnTo>
                  <a:pt x="0" y="1675"/>
                </a:lnTo>
                <a:lnTo>
                  <a:pt x="0" y="5874"/>
                </a:lnTo>
                <a:lnTo>
                  <a:pt x="1685" y="7559"/>
                </a:lnTo>
                <a:lnTo>
                  <a:pt x="588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bg object 1086"/>
          <p:cNvSpPr/>
          <p:nvPr/>
        </p:nvSpPr>
        <p:spPr>
          <a:xfrm>
            <a:off x="16759336" y="15141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99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bg object 1087"/>
          <p:cNvSpPr/>
          <p:nvPr/>
        </p:nvSpPr>
        <p:spPr>
          <a:xfrm>
            <a:off x="16674025" y="14669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bg object 1088"/>
          <p:cNvSpPr/>
          <p:nvPr/>
        </p:nvSpPr>
        <p:spPr>
          <a:xfrm>
            <a:off x="16586010" y="14169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68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bg object 1089"/>
          <p:cNvSpPr/>
          <p:nvPr/>
        </p:nvSpPr>
        <p:spPr>
          <a:xfrm>
            <a:off x="16504205" y="13731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bg object 1090"/>
          <p:cNvSpPr/>
          <p:nvPr/>
        </p:nvSpPr>
        <p:spPr>
          <a:xfrm>
            <a:off x="16419986" y="13269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bg object 1091"/>
          <p:cNvSpPr/>
          <p:nvPr/>
        </p:nvSpPr>
        <p:spPr>
          <a:xfrm>
            <a:off x="16334950" y="12799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bg object 1092"/>
          <p:cNvSpPr/>
          <p:nvPr/>
        </p:nvSpPr>
        <p:spPr>
          <a:xfrm>
            <a:off x="16249634" y="123262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bg object 1093"/>
          <p:cNvSpPr/>
          <p:nvPr/>
        </p:nvSpPr>
        <p:spPr>
          <a:xfrm>
            <a:off x="16164069" y="11850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bg object 1094"/>
          <p:cNvSpPr/>
          <p:nvPr/>
        </p:nvSpPr>
        <p:spPr>
          <a:xfrm>
            <a:off x="15566637" y="8537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bg object 1095"/>
          <p:cNvSpPr/>
          <p:nvPr/>
        </p:nvSpPr>
        <p:spPr>
          <a:xfrm>
            <a:off x="15393587" y="7567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bg object 1096"/>
          <p:cNvSpPr/>
          <p:nvPr/>
        </p:nvSpPr>
        <p:spPr>
          <a:xfrm>
            <a:off x="15306650" y="70789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67"/>
                </a:lnTo>
                <a:lnTo>
                  <a:pt x="0" y="7559"/>
                </a:lnTo>
                <a:lnTo>
                  <a:pt x="2188" y="9716"/>
                </a:lnTo>
                <a:lnTo>
                  <a:pt x="7559" y="9716"/>
                </a:lnTo>
                <a:lnTo>
                  <a:pt x="9748" y="7559"/>
                </a:lnTo>
                <a:lnTo>
                  <a:pt x="9748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bg object 1097"/>
          <p:cNvSpPr/>
          <p:nvPr/>
        </p:nvSpPr>
        <p:spPr>
          <a:xfrm>
            <a:off x="15219988" y="65924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bg object 1098"/>
          <p:cNvSpPr/>
          <p:nvPr/>
        </p:nvSpPr>
        <p:spPr>
          <a:xfrm>
            <a:off x="15138465" y="61573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79"/>
                </a:lnTo>
                <a:lnTo>
                  <a:pt x="3790" y="487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bg object 1099"/>
          <p:cNvSpPr/>
          <p:nvPr/>
        </p:nvSpPr>
        <p:spPr>
          <a:xfrm>
            <a:off x="15055307" y="5706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bg object 1100"/>
          <p:cNvSpPr/>
          <p:nvPr/>
        </p:nvSpPr>
        <p:spPr>
          <a:xfrm>
            <a:off x="14883082" y="4744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bg object 1101"/>
          <p:cNvSpPr/>
          <p:nvPr/>
        </p:nvSpPr>
        <p:spPr>
          <a:xfrm>
            <a:off x="14793441" y="422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bg object 1102"/>
          <p:cNvSpPr/>
          <p:nvPr/>
        </p:nvSpPr>
        <p:spPr>
          <a:xfrm>
            <a:off x="14707593" y="3749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bg object 1103"/>
          <p:cNvSpPr/>
          <p:nvPr/>
        </p:nvSpPr>
        <p:spPr>
          <a:xfrm>
            <a:off x="14624468" y="32986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31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31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bg object 1104"/>
          <p:cNvSpPr/>
          <p:nvPr/>
        </p:nvSpPr>
        <p:spPr>
          <a:xfrm>
            <a:off x="14542664" y="2860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bg object 1105"/>
          <p:cNvSpPr/>
          <p:nvPr/>
        </p:nvSpPr>
        <p:spPr>
          <a:xfrm>
            <a:off x="14372308" y="1917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bg object 1106"/>
          <p:cNvSpPr/>
          <p:nvPr/>
        </p:nvSpPr>
        <p:spPr>
          <a:xfrm>
            <a:off x="14285107" y="142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bg object 1107"/>
          <p:cNvSpPr/>
          <p:nvPr/>
        </p:nvSpPr>
        <p:spPr>
          <a:xfrm>
            <a:off x="14199547" y="950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19"/>
                </a:lnTo>
                <a:lnTo>
                  <a:pt x="0" y="4607"/>
                </a:lnTo>
                <a:lnTo>
                  <a:pt x="1319" y="5957"/>
                </a:lnTo>
                <a:lnTo>
                  <a:pt x="4607" y="5957"/>
                </a:lnTo>
                <a:lnTo>
                  <a:pt x="5926" y="4607"/>
                </a:lnTo>
                <a:lnTo>
                  <a:pt x="5926" y="1319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bg object 1108"/>
          <p:cNvSpPr/>
          <p:nvPr/>
        </p:nvSpPr>
        <p:spPr>
          <a:xfrm>
            <a:off x="17064722" y="15729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bg object 1109"/>
          <p:cNvSpPr/>
          <p:nvPr/>
        </p:nvSpPr>
        <p:spPr>
          <a:xfrm>
            <a:off x="16978869" y="15250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bg object 1110"/>
          <p:cNvSpPr/>
          <p:nvPr/>
        </p:nvSpPr>
        <p:spPr>
          <a:xfrm>
            <a:off x="16891930" y="14761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bg object 1111"/>
          <p:cNvSpPr/>
          <p:nvPr/>
        </p:nvSpPr>
        <p:spPr>
          <a:xfrm>
            <a:off x="16723489" y="13837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bg object 1112"/>
          <p:cNvSpPr/>
          <p:nvPr/>
        </p:nvSpPr>
        <p:spPr>
          <a:xfrm>
            <a:off x="16637892" y="13362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bg object 1113"/>
          <p:cNvSpPr/>
          <p:nvPr/>
        </p:nvSpPr>
        <p:spPr>
          <a:xfrm>
            <a:off x="16381438" y="1193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bg object 1114"/>
          <p:cNvSpPr/>
          <p:nvPr/>
        </p:nvSpPr>
        <p:spPr>
          <a:xfrm>
            <a:off x="16296126" y="11465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bg object 1115"/>
          <p:cNvSpPr/>
          <p:nvPr/>
        </p:nvSpPr>
        <p:spPr>
          <a:xfrm>
            <a:off x="16125772" y="10522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bg object 1116"/>
          <p:cNvSpPr/>
          <p:nvPr/>
        </p:nvSpPr>
        <p:spPr>
          <a:xfrm>
            <a:off x="16039641" y="10041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bg object 1117"/>
          <p:cNvSpPr/>
          <p:nvPr/>
        </p:nvSpPr>
        <p:spPr>
          <a:xfrm>
            <a:off x="15529155" y="7217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bg object 1118"/>
          <p:cNvSpPr/>
          <p:nvPr/>
        </p:nvSpPr>
        <p:spPr>
          <a:xfrm>
            <a:off x="15443568" y="6741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58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58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bg object 1119"/>
          <p:cNvSpPr/>
          <p:nvPr/>
        </p:nvSpPr>
        <p:spPr>
          <a:xfrm>
            <a:off x="15356642" y="6252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bg object 1120"/>
          <p:cNvSpPr/>
          <p:nvPr/>
        </p:nvSpPr>
        <p:spPr>
          <a:xfrm>
            <a:off x="15268102" y="5747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bg object 1121"/>
          <p:cNvSpPr/>
          <p:nvPr/>
        </p:nvSpPr>
        <p:spPr>
          <a:xfrm>
            <a:off x="15185479" y="53016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bg object 1122"/>
          <p:cNvSpPr/>
          <p:nvPr/>
        </p:nvSpPr>
        <p:spPr>
          <a:xfrm>
            <a:off x="15102337" y="4850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16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16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bg object 1123"/>
          <p:cNvSpPr/>
          <p:nvPr/>
        </p:nvSpPr>
        <p:spPr>
          <a:xfrm>
            <a:off x="14925236" y="38396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62" y="0"/>
                </a:lnTo>
                <a:lnTo>
                  <a:pt x="0" y="3151"/>
                </a:lnTo>
                <a:lnTo>
                  <a:pt x="0" y="10942"/>
                </a:lnTo>
                <a:lnTo>
                  <a:pt x="3162" y="14072"/>
                </a:lnTo>
                <a:lnTo>
                  <a:pt x="10921" y="14072"/>
                </a:lnTo>
                <a:lnTo>
                  <a:pt x="14072" y="10942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bg object 1124"/>
          <p:cNvSpPr/>
          <p:nvPr/>
        </p:nvSpPr>
        <p:spPr>
          <a:xfrm>
            <a:off x="14839639" y="33640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50" y="0"/>
                </a:moveTo>
                <a:lnTo>
                  <a:pt x="7308" y="0"/>
                </a:lnTo>
                <a:lnTo>
                  <a:pt x="3287" y="0"/>
                </a:lnTo>
                <a:lnTo>
                  <a:pt x="0" y="3277"/>
                </a:lnTo>
                <a:lnTo>
                  <a:pt x="0" y="11350"/>
                </a:lnTo>
                <a:lnTo>
                  <a:pt x="3287" y="14606"/>
                </a:lnTo>
                <a:lnTo>
                  <a:pt x="11350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bg object 1125"/>
          <p:cNvSpPr/>
          <p:nvPr/>
        </p:nvSpPr>
        <p:spPr>
          <a:xfrm>
            <a:off x="14760841" y="29561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bg object 1126"/>
          <p:cNvSpPr/>
          <p:nvPr/>
        </p:nvSpPr>
        <p:spPr>
          <a:xfrm>
            <a:off x="14673369" y="2461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bg object 1127"/>
          <p:cNvSpPr/>
          <p:nvPr/>
        </p:nvSpPr>
        <p:spPr>
          <a:xfrm>
            <a:off x="14589960" y="2007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bg object 1128"/>
          <p:cNvSpPr/>
          <p:nvPr/>
        </p:nvSpPr>
        <p:spPr>
          <a:xfrm>
            <a:off x="14505463" y="1543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bg object 1129"/>
          <p:cNvSpPr/>
          <p:nvPr/>
        </p:nvSpPr>
        <p:spPr>
          <a:xfrm>
            <a:off x="14330503" y="553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bg object 1130"/>
          <p:cNvSpPr/>
          <p:nvPr/>
        </p:nvSpPr>
        <p:spPr>
          <a:xfrm>
            <a:off x="14247356" y="1026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99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bg object 1131"/>
          <p:cNvSpPr/>
          <p:nvPr/>
        </p:nvSpPr>
        <p:spPr>
          <a:xfrm>
            <a:off x="17197313" y="15349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bg object 1132"/>
          <p:cNvSpPr/>
          <p:nvPr/>
        </p:nvSpPr>
        <p:spPr>
          <a:xfrm>
            <a:off x="17111992" y="148760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bg object 1133"/>
          <p:cNvSpPr/>
          <p:nvPr/>
        </p:nvSpPr>
        <p:spPr>
          <a:xfrm>
            <a:off x="17025077" y="14387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bg object 1134"/>
          <p:cNvSpPr/>
          <p:nvPr/>
        </p:nvSpPr>
        <p:spPr>
          <a:xfrm>
            <a:off x="16941111" y="13927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bg object 1135"/>
          <p:cNvSpPr/>
          <p:nvPr/>
        </p:nvSpPr>
        <p:spPr>
          <a:xfrm>
            <a:off x="16854723" y="134440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bg object 1136"/>
          <p:cNvSpPr/>
          <p:nvPr/>
        </p:nvSpPr>
        <p:spPr>
          <a:xfrm>
            <a:off x="16770486" y="12981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bg object 1137"/>
          <p:cNvSpPr/>
          <p:nvPr/>
        </p:nvSpPr>
        <p:spPr>
          <a:xfrm>
            <a:off x="16684628" y="1250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bg object 1138"/>
          <p:cNvSpPr/>
          <p:nvPr/>
        </p:nvSpPr>
        <p:spPr>
          <a:xfrm>
            <a:off x="16343405" y="10612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bg object 1139"/>
          <p:cNvSpPr/>
          <p:nvPr/>
        </p:nvSpPr>
        <p:spPr>
          <a:xfrm>
            <a:off x="16002978" y="8728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bg object 1140"/>
          <p:cNvSpPr/>
          <p:nvPr/>
        </p:nvSpPr>
        <p:spPr>
          <a:xfrm>
            <a:off x="15917130" y="8250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bg object 1141"/>
          <p:cNvSpPr/>
          <p:nvPr/>
        </p:nvSpPr>
        <p:spPr>
          <a:xfrm>
            <a:off x="15405551" y="5415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bg object 1142"/>
          <p:cNvSpPr/>
          <p:nvPr/>
        </p:nvSpPr>
        <p:spPr>
          <a:xfrm>
            <a:off x="15319978" y="4940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bg object 1143"/>
          <p:cNvSpPr/>
          <p:nvPr/>
        </p:nvSpPr>
        <p:spPr>
          <a:xfrm>
            <a:off x="15234946" y="4470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bg object 1144"/>
          <p:cNvSpPr/>
          <p:nvPr/>
        </p:nvSpPr>
        <p:spPr>
          <a:xfrm>
            <a:off x="15149915" y="3999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bg object 1145"/>
          <p:cNvSpPr/>
          <p:nvPr/>
        </p:nvSpPr>
        <p:spPr>
          <a:xfrm>
            <a:off x="15064601" y="3527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bg object 1146"/>
          <p:cNvSpPr/>
          <p:nvPr/>
        </p:nvSpPr>
        <p:spPr>
          <a:xfrm>
            <a:off x="14978473" y="3045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bg object 1147"/>
          <p:cNvSpPr/>
          <p:nvPr/>
        </p:nvSpPr>
        <p:spPr>
          <a:xfrm>
            <a:off x="14891548" y="2556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bg object 1148"/>
          <p:cNvSpPr/>
          <p:nvPr/>
        </p:nvSpPr>
        <p:spPr>
          <a:xfrm>
            <a:off x="14808398" y="2105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bg object 1149"/>
          <p:cNvSpPr/>
          <p:nvPr/>
        </p:nvSpPr>
        <p:spPr>
          <a:xfrm>
            <a:off x="14551925" y="681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bg object 1150"/>
          <p:cNvSpPr/>
          <p:nvPr/>
        </p:nvSpPr>
        <p:spPr>
          <a:xfrm>
            <a:off x="17329089" y="14960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bg object 1151"/>
          <p:cNvSpPr/>
          <p:nvPr/>
        </p:nvSpPr>
        <p:spPr>
          <a:xfrm>
            <a:off x="17158734" y="14017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bg object 1152"/>
          <p:cNvSpPr/>
          <p:nvPr/>
        </p:nvSpPr>
        <p:spPr>
          <a:xfrm>
            <a:off x="17073168" y="13542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bg object 1153"/>
          <p:cNvSpPr/>
          <p:nvPr/>
        </p:nvSpPr>
        <p:spPr>
          <a:xfrm>
            <a:off x="16985439" y="130448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bg object 1154"/>
          <p:cNvSpPr/>
          <p:nvPr/>
        </p:nvSpPr>
        <p:spPr>
          <a:xfrm>
            <a:off x="16897956" y="12550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bg object 1155"/>
          <p:cNvSpPr/>
          <p:nvPr/>
        </p:nvSpPr>
        <p:spPr>
          <a:xfrm>
            <a:off x="16817500" y="12126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bg object 1156"/>
          <p:cNvSpPr/>
          <p:nvPr/>
        </p:nvSpPr>
        <p:spPr>
          <a:xfrm>
            <a:off x="16730834" y="116398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bg object 1157"/>
          <p:cNvSpPr/>
          <p:nvPr/>
        </p:nvSpPr>
        <p:spPr>
          <a:xfrm>
            <a:off x="16643922" y="11150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706"/>
                </a:lnTo>
                <a:lnTo>
                  <a:pt x="0" y="5874"/>
                </a:lnTo>
                <a:lnTo>
                  <a:pt x="1675" y="7580"/>
                </a:lnTo>
                <a:lnTo>
                  <a:pt x="5874" y="7580"/>
                </a:lnTo>
                <a:lnTo>
                  <a:pt x="7559" y="5874"/>
                </a:lnTo>
                <a:lnTo>
                  <a:pt x="7559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bg object 1158"/>
          <p:cNvSpPr/>
          <p:nvPr/>
        </p:nvSpPr>
        <p:spPr>
          <a:xfrm>
            <a:off x="16561582" y="10707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bg object 1159"/>
          <p:cNvSpPr/>
          <p:nvPr/>
        </p:nvSpPr>
        <p:spPr>
          <a:xfrm>
            <a:off x="16473042" y="102021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114" y="6282"/>
                </a:lnTo>
                <a:lnTo>
                  <a:pt x="8114" y="1800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bg object 1160"/>
          <p:cNvSpPr/>
          <p:nvPr/>
        </p:nvSpPr>
        <p:spPr>
          <a:xfrm>
            <a:off x="16306198" y="9294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bg object 1161"/>
          <p:cNvSpPr/>
          <p:nvPr/>
        </p:nvSpPr>
        <p:spPr>
          <a:xfrm>
            <a:off x="16218999" y="8802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bg object 1162"/>
          <p:cNvSpPr/>
          <p:nvPr/>
        </p:nvSpPr>
        <p:spPr>
          <a:xfrm>
            <a:off x="16135317" y="8345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bg object 1163"/>
          <p:cNvSpPr/>
          <p:nvPr/>
        </p:nvSpPr>
        <p:spPr>
          <a:xfrm>
            <a:off x="15964430" y="7397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bg object 1164"/>
          <p:cNvSpPr/>
          <p:nvPr/>
        </p:nvSpPr>
        <p:spPr>
          <a:xfrm>
            <a:off x="15879650" y="6929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bg object 1165"/>
          <p:cNvSpPr/>
          <p:nvPr/>
        </p:nvSpPr>
        <p:spPr>
          <a:xfrm>
            <a:off x="15623204" y="55059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bg object 1166"/>
          <p:cNvSpPr/>
          <p:nvPr/>
        </p:nvSpPr>
        <p:spPr>
          <a:xfrm>
            <a:off x="15282505" y="3619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bg object 1167"/>
          <p:cNvSpPr/>
          <p:nvPr/>
        </p:nvSpPr>
        <p:spPr>
          <a:xfrm>
            <a:off x="15197184" y="3147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bg object 1168"/>
          <p:cNvSpPr/>
          <p:nvPr/>
        </p:nvSpPr>
        <p:spPr>
          <a:xfrm>
            <a:off x="15111620" y="2671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bg object 1169"/>
          <p:cNvSpPr/>
          <p:nvPr/>
        </p:nvSpPr>
        <p:spPr>
          <a:xfrm>
            <a:off x="15025771" y="2193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bg object 1170"/>
          <p:cNvSpPr/>
          <p:nvPr/>
        </p:nvSpPr>
        <p:spPr>
          <a:xfrm>
            <a:off x="14941272" y="1728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bg object 1171"/>
          <p:cNvSpPr/>
          <p:nvPr/>
        </p:nvSpPr>
        <p:spPr>
          <a:xfrm>
            <a:off x="14770103" y="777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bg object 1172"/>
          <p:cNvSpPr/>
          <p:nvPr/>
        </p:nvSpPr>
        <p:spPr>
          <a:xfrm>
            <a:off x="14684255" y="29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83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bg object 1173"/>
          <p:cNvSpPr/>
          <p:nvPr/>
        </p:nvSpPr>
        <p:spPr>
          <a:xfrm>
            <a:off x="18400890" y="19790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bg object 1174"/>
          <p:cNvSpPr/>
          <p:nvPr/>
        </p:nvSpPr>
        <p:spPr>
          <a:xfrm>
            <a:off x="18228380" y="18825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bg object 1175"/>
          <p:cNvSpPr/>
          <p:nvPr/>
        </p:nvSpPr>
        <p:spPr>
          <a:xfrm>
            <a:off x="18143886" y="18360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bg object 1176"/>
          <p:cNvSpPr/>
          <p:nvPr/>
        </p:nvSpPr>
        <p:spPr>
          <a:xfrm>
            <a:off x="17375568" y="14099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bg object 1177"/>
          <p:cNvSpPr/>
          <p:nvPr/>
        </p:nvSpPr>
        <p:spPr>
          <a:xfrm>
            <a:off x="17204128" y="1314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bg object 1178"/>
          <p:cNvSpPr/>
          <p:nvPr/>
        </p:nvSpPr>
        <p:spPr>
          <a:xfrm>
            <a:off x="17034338" y="122079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bg object 1179"/>
          <p:cNvSpPr/>
          <p:nvPr/>
        </p:nvSpPr>
        <p:spPr>
          <a:xfrm>
            <a:off x="16950656" y="11751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bg object 1180"/>
          <p:cNvSpPr/>
          <p:nvPr/>
        </p:nvSpPr>
        <p:spPr>
          <a:xfrm>
            <a:off x="16864801" y="1127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bg object 1181"/>
          <p:cNvSpPr/>
          <p:nvPr/>
        </p:nvSpPr>
        <p:spPr>
          <a:xfrm>
            <a:off x="16779213" y="107973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bg object 1182"/>
          <p:cNvSpPr/>
          <p:nvPr/>
        </p:nvSpPr>
        <p:spPr>
          <a:xfrm>
            <a:off x="16692286" y="10308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bg object 1183"/>
          <p:cNvSpPr/>
          <p:nvPr/>
        </p:nvSpPr>
        <p:spPr>
          <a:xfrm>
            <a:off x="16609423" y="9859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bg object 1184"/>
          <p:cNvSpPr/>
          <p:nvPr/>
        </p:nvSpPr>
        <p:spPr>
          <a:xfrm>
            <a:off x="16523013" y="9376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bg object 1185"/>
          <p:cNvSpPr/>
          <p:nvPr/>
        </p:nvSpPr>
        <p:spPr>
          <a:xfrm>
            <a:off x="15669939" y="46474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bg object 1186"/>
          <p:cNvSpPr/>
          <p:nvPr/>
        </p:nvSpPr>
        <p:spPr>
          <a:xfrm>
            <a:off x="15500410" y="3712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bg object 1187"/>
          <p:cNvSpPr/>
          <p:nvPr/>
        </p:nvSpPr>
        <p:spPr>
          <a:xfrm>
            <a:off x="15414000" y="3228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bg object 1188"/>
          <p:cNvSpPr/>
          <p:nvPr/>
        </p:nvSpPr>
        <p:spPr>
          <a:xfrm>
            <a:off x="15326800" y="2736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bg object 1189"/>
          <p:cNvSpPr/>
          <p:nvPr/>
        </p:nvSpPr>
        <p:spPr>
          <a:xfrm>
            <a:off x="15237716" y="2226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51"/>
                </a:lnTo>
                <a:lnTo>
                  <a:pt x="0" y="10921"/>
                </a:lnTo>
                <a:lnTo>
                  <a:pt x="3130" y="14072"/>
                </a:lnTo>
                <a:lnTo>
                  <a:pt x="10921" y="14072"/>
                </a:lnTo>
                <a:lnTo>
                  <a:pt x="14051" y="10921"/>
                </a:lnTo>
                <a:lnTo>
                  <a:pt x="14051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bg object 1190"/>
          <p:cNvSpPr/>
          <p:nvPr/>
        </p:nvSpPr>
        <p:spPr>
          <a:xfrm>
            <a:off x="15158894" y="181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bg object 1191"/>
          <p:cNvSpPr/>
          <p:nvPr/>
        </p:nvSpPr>
        <p:spPr>
          <a:xfrm>
            <a:off x="14988289" y="872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bg object 1192"/>
          <p:cNvSpPr/>
          <p:nvPr/>
        </p:nvSpPr>
        <p:spPr>
          <a:xfrm>
            <a:off x="18533488" y="19409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bg object 1193"/>
          <p:cNvSpPr/>
          <p:nvPr/>
        </p:nvSpPr>
        <p:spPr>
          <a:xfrm>
            <a:off x="18275940" y="17975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3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3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bg object 1194"/>
          <p:cNvSpPr/>
          <p:nvPr/>
        </p:nvSpPr>
        <p:spPr>
          <a:xfrm>
            <a:off x="17509512" y="13732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bg object 1195"/>
          <p:cNvSpPr/>
          <p:nvPr/>
        </p:nvSpPr>
        <p:spPr>
          <a:xfrm>
            <a:off x="17421499" y="13232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55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bg object 1196"/>
          <p:cNvSpPr/>
          <p:nvPr/>
        </p:nvSpPr>
        <p:spPr>
          <a:xfrm>
            <a:off x="17337000" y="127679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bg object 1197"/>
          <p:cNvSpPr/>
          <p:nvPr/>
        </p:nvSpPr>
        <p:spPr>
          <a:xfrm>
            <a:off x="17253309" y="1231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bg object 1198"/>
          <p:cNvSpPr/>
          <p:nvPr/>
        </p:nvSpPr>
        <p:spPr>
          <a:xfrm>
            <a:off x="17168561" y="11843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bg object 1199"/>
          <p:cNvSpPr/>
          <p:nvPr/>
        </p:nvSpPr>
        <p:spPr>
          <a:xfrm>
            <a:off x="16911825" y="10417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bg object 1200"/>
          <p:cNvSpPr/>
          <p:nvPr/>
        </p:nvSpPr>
        <p:spPr>
          <a:xfrm>
            <a:off x="16825160" y="993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88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bg object 1201"/>
          <p:cNvSpPr/>
          <p:nvPr/>
        </p:nvSpPr>
        <p:spPr>
          <a:xfrm>
            <a:off x="16740384" y="9463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bg object 1202"/>
          <p:cNvSpPr/>
          <p:nvPr/>
        </p:nvSpPr>
        <p:spPr>
          <a:xfrm>
            <a:off x="16486094" y="8061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bg object 1203"/>
          <p:cNvSpPr/>
          <p:nvPr/>
        </p:nvSpPr>
        <p:spPr>
          <a:xfrm>
            <a:off x="15712073" y="37429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31" y="0"/>
                </a:lnTo>
                <a:lnTo>
                  <a:pt x="0" y="2900"/>
                </a:lnTo>
                <a:lnTo>
                  <a:pt x="0" y="10072"/>
                </a:lnTo>
                <a:lnTo>
                  <a:pt x="2931" y="12973"/>
                </a:lnTo>
                <a:lnTo>
                  <a:pt x="10083" y="12973"/>
                </a:lnTo>
                <a:lnTo>
                  <a:pt x="13004" y="10072"/>
                </a:lnTo>
                <a:lnTo>
                  <a:pt x="13004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bg object 1204"/>
          <p:cNvSpPr/>
          <p:nvPr/>
        </p:nvSpPr>
        <p:spPr>
          <a:xfrm>
            <a:off x="15630554" y="3307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bg object 1205"/>
          <p:cNvSpPr/>
          <p:nvPr/>
        </p:nvSpPr>
        <p:spPr>
          <a:xfrm>
            <a:off x="15540662" y="2789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bg object 1206"/>
          <p:cNvSpPr/>
          <p:nvPr/>
        </p:nvSpPr>
        <p:spPr>
          <a:xfrm>
            <a:off x="15459946" y="23620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bg object 1207"/>
          <p:cNvSpPr/>
          <p:nvPr/>
        </p:nvSpPr>
        <p:spPr>
          <a:xfrm>
            <a:off x="15374632" y="1889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bg object 1208"/>
          <p:cNvSpPr/>
          <p:nvPr/>
        </p:nvSpPr>
        <p:spPr>
          <a:xfrm>
            <a:off x="15290420" y="14272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13" y="0"/>
                </a:moveTo>
                <a:lnTo>
                  <a:pt x="1622" y="0"/>
                </a:lnTo>
                <a:lnTo>
                  <a:pt x="712" y="0"/>
                </a:lnTo>
                <a:lnTo>
                  <a:pt x="0" y="712"/>
                </a:lnTo>
                <a:lnTo>
                  <a:pt x="0" y="2523"/>
                </a:lnTo>
                <a:lnTo>
                  <a:pt x="712" y="3235"/>
                </a:lnTo>
                <a:lnTo>
                  <a:pt x="2513" y="3235"/>
                </a:lnTo>
                <a:lnTo>
                  <a:pt x="3225" y="2523"/>
                </a:lnTo>
                <a:lnTo>
                  <a:pt x="3225" y="71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bg object 1209"/>
          <p:cNvSpPr/>
          <p:nvPr/>
        </p:nvSpPr>
        <p:spPr>
          <a:xfrm>
            <a:off x="15206447" y="967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bg object 1210"/>
          <p:cNvSpPr/>
          <p:nvPr/>
        </p:nvSpPr>
        <p:spPr>
          <a:xfrm>
            <a:off x="15121132" y="49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bg object 1211"/>
          <p:cNvSpPr/>
          <p:nvPr/>
        </p:nvSpPr>
        <p:spPr>
          <a:xfrm>
            <a:off x="18836155" y="199699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22" y="1277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bg object 1212"/>
          <p:cNvSpPr/>
          <p:nvPr/>
        </p:nvSpPr>
        <p:spPr>
          <a:xfrm>
            <a:off x="18664189" y="19010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bg object 1213"/>
          <p:cNvSpPr/>
          <p:nvPr/>
        </p:nvSpPr>
        <p:spPr>
          <a:xfrm>
            <a:off x="18495467" y="18084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bg object 1214"/>
          <p:cNvSpPr/>
          <p:nvPr/>
        </p:nvSpPr>
        <p:spPr>
          <a:xfrm>
            <a:off x="18404482" y="175543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bg object 1215"/>
          <p:cNvSpPr/>
          <p:nvPr/>
        </p:nvSpPr>
        <p:spPr>
          <a:xfrm>
            <a:off x="18324848" y="17138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bg object 1216"/>
          <p:cNvSpPr/>
          <p:nvPr/>
        </p:nvSpPr>
        <p:spPr>
          <a:xfrm>
            <a:off x="17557063" y="12882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bg object 1217"/>
          <p:cNvSpPr/>
          <p:nvPr/>
        </p:nvSpPr>
        <p:spPr>
          <a:xfrm>
            <a:off x="17466355" y="123552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bg object 1218"/>
          <p:cNvSpPr/>
          <p:nvPr/>
        </p:nvSpPr>
        <p:spPr>
          <a:xfrm>
            <a:off x="17130515" y="10517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bg object 1219"/>
          <p:cNvSpPr/>
          <p:nvPr/>
        </p:nvSpPr>
        <p:spPr>
          <a:xfrm>
            <a:off x="17042510" y="100179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2973" y="0"/>
                </a:ln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57"/>
                </a:lnTo>
                <a:lnTo>
                  <a:pt x="4628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bg object 1220"/>
          <p:cNvSpPr/>
          <p:nvPr/>
        </p:nvSpPr>
        <p:spPr>
          <a:xfrm>
            <a:off x="16955839" y="9531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43" y="0"/>
                </a:moveTo>
                <a:lnTo>
                  <a:pt x="4355" y="0"/>
                </a:lnTo>
                <a:lnTo>
                  <a:pt x="1968" y="0"/>
                </a:lnTo>
                <a:lnTo>
                  <a:pt x="0" y="1937"/>
                </a:lnTo>
                <a:lnTo>
                  <a:pt x="0" y="6711"/>
                </a:lnTo>
                <a:lnTo>
                  <a:pt x="1968" y="8648"/>
                </a:lnTo>
                <a:lnTo>
                  <a:pt x="6743" y="8648"/>
                </a:lnTo>
                <a:lnTo>
                  <a:pt x="8680" y="6711"/>
                </a:lnTo>
                <a:lnTo>
                  <a:pt x="8680" y="193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bg object 1221"/>
          <p:cNvSpPr/>
          <p:nvPr/>
        </p:nvSpPr>
        <p:spPr>
          <a:xfrm>
            <a:off x="16869455" y="90480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bg object 1222"/>
          <p:cNvSpPr/>
          <p:nvPr/>
        </p:nvSpPr>
        <p:spPr>
          <a:xfrm>
            <a:off x="16780634" y="8539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bg object 1223"/>
          <p:cNvSpPr/>
          <p:nvPr/>
        </p:nvSpPr>
        <p:spPr>
          <a:xfrm>
            <a:off x="16689392" y="80076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77" y="0"/>
                </a:moveTo>
                <a:lnTo>
                  <a:pt x="14858" y="0"/>
                </a:lnTo>
                <a:lnTo>
                  <a:pt x="6638" y="0"/>
                </a:lnTo>
                <a:lnTo>
                  <a:pt x="0" y="6638"/>
                </a:lnTo>
                <a:lnTo>
                  <a:pt x="0" y="23077"/>
                </a:lnTo>
                <a:lnTo>
                  <a:pt x="6638" y="29747"/>
                </a:lnTo>
                <a:lnTo>
                  <a:pt x="23077" y="29747"/>
                </a:lnTo>
                <a:lnTo>
                  <a:pt x="29747" y="23077"/>
                </a:lnTo>
                <a:lnTo>
                  <a:pt x="29747" y="6638"/>
                </a:lnTo>
                <a:lnTo>
                  <a:pt x="23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bg object 1224"/>
          <p:cNvSpPr/>
          <p:nvPr/>
        </p:nvSpPr>
        <p:spPr>
          <a:xfrm>
            <a:off x="16618678" y="7680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bg object 1225"/>
          <p:cNvSpPr/>
          <p:nvPr/>
        </p:nvSpPr>
        <p:spPr>
          <a:xfrm>
            <a:off x="15935402" y="3889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bg object 1226"/>
          <p:cNvSpPr/>
          <p:nvPr/>
        </p:nvSpPr>
        <p:spPr>
          <a:xfrm>
            <a:off x="15848460" y="3400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bg object 1227"/>
          <p:cNvSpPr/>
          <p:nvPr/>
        </p:nvSpPr>
        <p:spPr>
          <a:xfrm>
            <a:off x="15756653" y="28628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bg object 1228"/>
          <p:cNvSpPr/>
          <p:nvPr/>
        </p:nvSpPr>
        <p:spPr>
          <a:xfrm>
            <a:off x="15667296" y="23493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85"/>
                </a:lnTo>
                <a:lnTo>
                  <a:pt x="5926" y="26512"/>
                </a:lnTo>
                <a:lnTo>
                  <a:pt x="20585" y="26512"/>
                </a:lnTo>
                <a:lnTo>
                  <a:pt x="26512" y="20585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bg object 1229"/>
          <p:cNvSpPr/>
          <p:nvPr/>
        </p:nvSpPr>
        <p:spPr>
          <a:xfrm>
            <a:off x="15588744" y="19440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bg object 1230"/>
          <p:cNvSpPr/>
          <p:nvPr/>
        </p:nvSpPr>
        <p:spPr>
          <a:xfrm>
            <a:off x="15508315" y="15198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12" y="0"/>
                </a:lnTo>
                <a:lnTo>
                  <a:pt x="0" y="732"/>
                </a:lnTo>
                <a:lnTo>
                  <a:pt x="0" y="251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1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bg object 1231"/>
          <p:cNvSpPr/>
          <p:nvPr/>
        </p:nvSpPr>
        <p:spPr>
          <a:xfrm>
            <a:off x="19054604" y="20068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bg object 1232"/>
          <p:cNvSpPr/>
          <p:nvPr/>
        </p:nvSpPr>
        <p:spPr>
          <a:xfrm>
            <a:off x="18967132" y="195735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79"/>
                </a:lnTo>
                <a:lnTo>
                  <a:pt x="3779" y="4879"/>
                </a:lnTo>
                <a:lnTo>
                  <a:pt x="4868" y="3790"/>
                </a:lnTo>
                <a:lnTo>
                  <a:pt x="486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bg object 1233"/>
          <p:cNvSpPr/>
          <p:nvPr/>
        </p:nvSpPr>
        <p:spPr>
          <a:xfrm>
            <a:off x="18883715" y="19119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bg object 1234"/>
          <p:cNvSpPr/>
          <p:nvPr/>
        </p:nvSpPr>
        <p:spPr>
          <a:xfrm>
            <a:off x="18797055" y="18633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bg object 1235"/>
          <p:cNvSpPr/>
          <p:nvPr/>
        </p:nvSpPr>
        <p:spPr>
          <a:xfrm>
            <a:off x="18703635" y="180792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bg object 1236"/>
          <p:cNvSpPr/>
          <p:nvPr/>
        </p:nvSpPr>
        <p:spPr>
          <a:xfrm>
            <a:off x="18542753" y="17230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bg object 1237"/>
          <p:cNvSpPr/>
          <p:nvPr/>
        </p:nvSpPr>
        <p:spPr>
          <a:xfrm>
            <a:off x="18455016" y="167337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bg object 1238"/>
          <p:cNvSpPr/>
          <p:nvPr/>
        </p:nvSpPr>
        <p:spPr>
          <a:xfrm>
            <a:off x="17518777" y="115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bg object 1239"/>
          <p:cNvSpPr/>
          <p:nvPr/>
        </p:nvSpPr>
        <p:spPr>
          <a:xfrm>
            <a:off x="17348168" y="10608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bg object 1240"/>
          <p:cNvSpPr/>
          <p:nvPr/>
        </p:nvSpPr>
        <p:spPr>
          <a:xfrm>
            <a:off x="17177281" y="9659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bg object 1241"/>
          <p:cNvSpPr/>
          <p:nvPr/>
        </p:nvSpPr>
        <p:spPr>
          <a:xfrm>
            <a:off x="17088710" y="91541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13" y="0"/>
                </a:moveTo>
                <a:lnTo>
                  <a:pt x="4073" y="0"/>
                </a:lnTo>
                <a:lnTo>
                  <a:pt x="1832" y="0"/>
                </a:lnTo>
                <a:lnTo>
                  <a:pt x="0" y="1811"/>
                </a:lnTo>
                <a:lnTo>
                  <a:pt x="0" y="6313"/>
                </a:lnTo>
                <a:lnTo>
                  <a:pt x="1832" y="8114"/>
                </a:lnTo>
                <a:lnTo>
                  <a:pt x="631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bg object 1242"/>
          <p:cNvSpPr/>
          <p:nvPr/>
        </p:nvSpPr>
        <p:spPr>
          <a:xfrm>
            <a:off x="17000442" y="86516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30"/>
                </a:lnTo>
                <a:lnTo>
                  <a:pt x="0" y="10910"/>
                </a:lnTo>
                <a:lnTo>
                  <a:pt x="3130" y="14041"/>
                </a:lnTo>
                <a:lnTo>
                  <a:pt x="10921" y="14041"/>
                </a:lnTo>
                <a:lnTo>
                  <a:pt x="14051" y="10910"/>
                </a:lnTo>
                <a:lnTo>
                  <a:pt x="14051" y="3130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bg object 1243"/>
          <p:cNvSpPr/>
          <p:nvPr/>
        </p:nvSpPr>
        <p:spPr>
          <a:xfrm>
            <a:off x="16918919" y="8216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bg object 1244"/>
          <p:cNvSpPr/>
          <p:nvPr/>
        </p:nvSpPr>
        <p:spPr>
          <a:xfrm>
            <a:off x="16832516" y="7732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58" y="0"/>
                </a:lnTo>
                <a:lnTo>
                  <a:pt x="0" y="1937"/>
                </a:lnTo>
                <a:lnTo>
                  <a:pt x="0" y="6722"/>
                </a:lnTo>
                <a:lnTo>
                  <a:pt x="1958" y="8648"/>
                </a:lnTo>
                <a:lnTo>
                  <a:pt x="6711" y="8648"/>
                </a:lnTo>
                <a:lnTo>
                  <a:pt x="8680" y="6722"/>
                </a:lnTo>
                <a:lnTo>
                  <a:pt x="8680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bg object 1245"/>
          <p:cNvSpPr/>
          <p:nvPr/>
        </p:nvSpPr>
        <p:spPr>
          <a:xfrm>
            <a:off x="16746945" y="72572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bg object 1246"/>
          <p:cNvSpPr/>
          <p:nvPr/>
        </p:nvSpPr>
        <p:spPr>
          <a:xfrm>
            <a:off x="16665148" y="68196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77" y="1675"/>
                </a:lnTo>
                <a:lnTo>
                  <a:pt x="217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bg object 1247"/>
          <p:cNvSpPr/>
          <p:nvPr/>
        </p:nvSpPr>
        <p:spPr>
          <a:xfrm>
            <a:off x="16154124" y="3990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bg object 1248"/>
          <p:cNvSpPr/>
          <p:nvPr/>
        </p:nvSpPr>
        <p:spPr>
          <a:xfrm>
            <a:off x="15897922" y="2569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bg object 1249"/>
          <p:cNvSpPr/>
          <p:nvPr/>
        </p:nvSpPr>
        <p:spPr>
          <a:xfrm>
            <a:off x="15803959" y="20096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82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bg object 1250"/>
          <p:cNvSpPr/>
          <p:nvPr/>
        </p:nvSpPr>
        <p:spPr>
          <a:xfrm>
            <a:off x="15712434" y="14745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23915" y="0"/>
                </a:moveTo>
                <a:lnTo>
                  <a:pt x="15392" y="0"/>
                </a:lnTo>
                <a:lnTo>
                  <a:pt x="6889" y="0"/>
                </a:lnTo>
                <a:lnTo>
                  <a:pt x="0" y="6889"/>
                </a:lnTo>
                <a:lnTo>
                  <a:pt x="0" y="23936"/>
                </a:lnTo>
                <a:lnTo>
                  <a:pt x="6889" y="30836"/>
                </a:lnTo>
                <a:lnTo>
                  <a:pt x="23915" y="30836"/>
                </a:lnTo>
                <a:lnTo>
                  <a:pt x="30815" y="23936"/>
                </a:lnTo>
                <a:lnTo>
                  <a:pt x="30815" y="6889"/>
                </a:lnTo>
                <a:lnTo>
                  <a:pt x="2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bg object 1251"/>
          <p:cNvSpPr/>
          <p:nvPr/>
        </p:nvSpPr>
        <p:spPr>
          <a:xfrm>
            <a:off x="15631168" y="10422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bg object 1252"/>
          <p:cNvSpPr/>
          <p:nvPr/>
        </p:nvSpPr>
        <p:spPr>
          <a:xfrm>
            <a:off x="15554782" y="65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bg object 1253"/>
          <p:cNvSpPr/>
          <p:nvPr/>
        </p:nvSpPr>
        <p:spPr>
          <a:xfrm>
            <a:off x="15471657" y="207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bg object 1254"/>
          <p:cNvSpPr/>
          <p:nvPr/>
        </p:nvSpPr>
        <p:spPr>
          <a:xfrm>
            <a:off x="19271694" y="2015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57"/>
                </a:lnTo>
                <a:lnTo>
                  <a:pt x="168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bg object 1255"/>
          <p:cNvSpPr/>
          <p:nvPr/>
        </p:nvSpPr>
        <p:spPr>
          <a:xfrm>
            <a:off x="19175307" y="195689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23"/>
                </a:lnTo>
                <a:lnTo>
                  <a:pt x="18889" y="24323"/>
                </a:lnTo>
                <a:lnTo>
                  <a:pt x="24334" y="1887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bg object 1256"/>
          <p:cNvSpPr/>
          <p:nvPr/>
        </p:nvSpPr>
        <p:spPr>
          <a:xfrm>
            <a:off x="19098113" y="19177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313"/>
                </a:lnTo>
                <a:lnTo>
                  <a:pt x="1811" y="8114"/>
                </a:lnTo>
                <a:lnTo>
                  <a:pt x="629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bg object 1257"/>
          <p:cNvSpPr/>
          <p:nvPr/>
        </p:nvSpPr>
        <p:spPr>
          <a:xfrm>
            <a:off x="19015777" y="18734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bg object 1258"/>
          <p:cNvSpPr/>
          <p:nvPr/>
        </p:nvSpPr>
        <p:spPr>
          <a:xfrm>
            <a:off x="18930469" y="18261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bg object 1259"/>
          <p:cNvSpPr/>
          <p:nvPr/>
        </p:nvSpPr>
        <p:spPr>
          <a:xfrm>
            <a:off x="18836772" y="177044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bg object 1260"/>
          <p:cNvSpPr/>
          <p:nvPr/>
        </p:nvSpPr>
        <p:spPr>
          <a:xfrm>
            <a:off x="18759851" y="17315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bg object 1261"/>
          <p:cNvSpPr/>
          <p:nvPr/>
        </p:nvSpPr>
        <p:spPr>
          <a:xfrm>
            <a:off x="18675351" y="16850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bg object 1262"/>
          <p:cNvSpPr/>
          <p:nvPr/>
        </p:nvSpPr>
        <p:spPr>
          <a:xfrm>
            <a:off x="18589769" y="16374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bg object 1263"/>
          <p:cNvSpPr/>
          <p:nvPr/>
        </p:nvSpPr>
        <p:spPr>
          <a:xfrm>
            <a:off x="18499056" y="15848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bg object 1264"/>
          <p:cNvSpPr/>
          <p:nvPr/>
        </p:nvSpPr>
        <p:spPr>
          <a:xfrm>
            <a:off x="18417801" y="15415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bg object 1265"/>
          <p:cNvSpPr/>
          <p:nvPr/>
        </p:nvSpPr>
        <p:spPr>
          <a:xfrm>
            <a:off x="17480475" y="10225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bg object 1266"/>
          <p:cNvSpPr/>
          <p:nvPr/>
        </p:nvSpPr>
        <p:spPr>
          <a:xfrm>
            <a:off x="17221333" y="87740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11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083" y="6282"/>
                </a:lnTo>
                <a:lnTo>
                  <a:pt x="8083" y="1811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bg object 1267"/>
          <p:cNvSpPr/>
          <p:nvPr/>
        </p:nvSpPr>
        <p:spPr>
          <a:xfrm>
            <a:off x="17135200" y="82928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bg object 1268"/>
          <p:cNvSpPr/>
          <p:nvPr/>
        </p:nvSpPr>
        <p:spPr>
          <a:xfrm>
            <a:off x="17049610" y="7817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89" y="0"/>
                </a:moveTo>
                <a:lnTo>
                  <a:pt x="5162" y="0"/>
                </a:lnTo>
                <a:lnTo>
                  <a:pt x="2314" y="0"/>
                </a:lnTo>
                <a:lnTo>
                  <a:pt x="0" y="2314"/>
                </a:lnTo>
                <a:lnTo>
                  <a:pt x="0" y="7989"/>
                </a:lnTo>
                <a:lnTo>
                  <a:pt x="2314" y="10282"/>
                </a:lnTo>
                <a:lnTo>
                  <a:pt x="7989" y="10282"/>
                </a:lnTo>
                <a:lnTo>
                  <a:pt x="10303" y="7989"/>
                </a:lnTo>
                <a:lnTo>
                  <a:pt x="10303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bg object 1269"/>
          <p:cNvSpPr/>
          <p:nvPr/>
        </p:nvSpPr>
        <p:spPr>
          <a:xfrm>
            <a:off x="16955109" y="72524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2261" y="0"/>
                </a:moveTo>
                <a:lnTo>
                  <a:pt x="14345" y="0"/>
                </a:lnTo>
                <a:lnTo>
                  <a:pt x="6429" y="0"/>
                </a:lnTo>
                <a:lnTo>
                  <a:pt x="0" y="6439"/>
                </a:lnTo>
                <a:lnTo>
                  <a:pt x="0" y="22261"/>
                </a:lnTo>
                <a:lnTo>
                  <a:pt x="6429" y="28679"/>
                </a:lnTo>
                <a:lnTo>
                  <a:pt x="22261" y="28679"/>
                </a:lnTo>
                <a:lnTo>
                  <a:pt x="28669" y="22261"/>
                </a:lnTo>
                <a:lnTo>
                  <a:pt x="28669" y="6439"/>
                </a:lnTo>
                <a:lnTo>
                  <a:pt x="22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bg object 1270"/>
          <p:cNvSpPr/>
          <p:nvPr/>
        </p:nvSpPr>
        <p:spPr>
          <a:xfrm>
            <a:off x="16876842" y="68499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bg object 1271"/>
          <p:cNvSpPr/>
          <p:nvPr/>
        </p:nvSpPr>
        <p:spPr>
          <a:xfrm>
            <a:off x="16790713" y="63690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bg object 1272"/>
          <p:cNvSpPr/>
          <p:nvPr/>
        </p:nvSpPr>
        <p:spPr>
          <a:xfrm>
            <a:off x="16712443" y="5966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bg object 1273"/>
          <p:cNvSpPr/>
          <p:nvPr/>
        </p:nvSpPr>
        <p:spPr>
          <a:xfrm>
            <a:off x="16361463" y="39775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58" y="0"/>
                </a:lnTo>
                <a:lnTo>
                  <a:pt x="0" y="4858"/>
                </a:lnTo>
                <a:lnTo>
                  <a:pt x="0" y="16795"/>
                </a:lnTo>
                <a:lnTo>
                  <a:pt x="4858" y="21653"/>
                </a:lnTo>
                <a:lnTo>
                  <a:pt x="16795" y="21653"/>
                </a:lnTo>
                <a:lnTo>
                  <a:pt x="21653" y="16795"/>
                </a:lnTo>
                <a:lnTo>
                  <a:pt x="21653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bg object 1274"/>
          <p:cNvSpPr/>
          <p:nvPr/>
        </p:nvSpPr>
        <p:spPr>
          <a:xfrm>
            <a:off x="15943851" y="1702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bg object 1275"/>
          <p:cNvSpPr/>
          <p:nvPr/>
        </p:nvSpPr>
        <p:spPr>
          <a:xfrm>
            <a:off x="15842329" y="10671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14" y="0"/>
                </a:moveTo>
                <a:lnTo>
                  <a:pt x="11052" y="1424"/>
                </a:lnTo>
                <a:lnTo>
                  <a:pt x="5295" y="5311"/>
                </a:lnTo>
                <a:lnTo>
                  <a:pt x="1419" y="11078"/>
                </a:lnTo>
                <a:lnTo>
                  <a:pt x="0" y="18146"/>
                </a:lnTo>
                <a:lnTo>
                  <a:pt x="1419" y="25195"/>
                </a:lnTo>
                <a:lnTo>
                  <a:pt x="5295" y="30953"/>
                </a:lnTo>
                <a:lnTo>
                  <a:pt x="11052" y="34836"/>
                </a:lnTo>
                <a:lnTo>
                  <a:pt x="18114" y="36260"/>
                </a:lnTo>
                <a:lnTo>
                  <a:pt x="25163" y="34836"/>
                </a:lnTo>
                <a:lnTo>
                  <a:pt x="30921" y="30953"/>
                </a:lnTo>
                <a:lnTo>
                  <a:pt x="34805" y="25195"/>
                </a:lnTo>
                <a:lnTo>
                  <a:pt x="36229" y="18146"/>
                </a:lnTo>
                <a:lnTo>
                  <a:pt x="34805" y="11078"/>
                </a:lnTo>
                <a:lnTo>
                  <a:pt x="30921" y="5311"/>
                </a:lnTo>
                <a:lnTo>
                  <a:pt x="25163" y="1424"/>
                </a:lnTo>
                <a:lnTo>
                  <a:pt x="181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bg object 1276"/>
          <p:cNvSpPr/>
          <p:nvPr/>
        </p:nvSpPr>
        <p:spPr>
          <a:xfrm>
            <a:off x="15765664" y="680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51"/>
                </a:lnTo>
                <a:lnTo>
                  <a:pt x="0" y="14711"/>
                </a:lnTo>
                <a:lnTo>
                  <a:pt x="4219" y="18931"/>
                </a:lnTo>
                <a:lnTo>
                  <a:pt x="1471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bg object 1277"/>
          <p:cNvSpPr/>
          <p:nvPr/>
        </p:nvSpPr>
        <p:spPr>
          <a:xfrm>
            <a:off x="15680348" y="2081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51" y="0"/>
                </a:lnTo>
                <a:lnTo>
                  <a:pt x="0" y="4230"/>
                </a:lnTo>
                <a:lnTo>
                  <a:pt x="0" y="14680"/>
                </a:lnTo>
                <a:lnTo>
                  <a:pt x="4251" y="18931"/>
                </a:lnTo>
                <a:lnTo>
                  <a:pt x="14701" y="18931"/>
                </a:lnTo>
                <a:lnTo>
                  <a:pt x="18931" y="14680"/>
                </a:lnTo>
                <a:lnTo>
                  <a:pt x="18931" y="4230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bg object 1278"/>
          <p:cNvSpPr/>
          <p:nvPr/>
        </p:nvSpPr>
        <p:spPr>
          <a:xfrm>
            <a:off x="19489607" y="202452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bg object 1279"/>
          <p:cNvSpPr/>
          <p:nvPr/>
        </p:nvSpPr>
        <p:spPr>
          <a:xfrm>
            <a:off x="19403755" y="19766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bg object 1280"/>
          <p:cNvSpPr/>
          <p:nvPr/>
        </p:nvSpPr>
        <p:spPr>
          <a:xfrm>
            <a:off x="19317369" y="19283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bg object 1281"/>
          <p:cNvSpPr/>
          <p:nvPr/>
        </p:nvSpPr>
        <p:spPr>
          <a:xfrm>
            <a:off x="19227192" y="1876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4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4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bg object 1282"/>
          <p:cNvSpPr/>
          <p:nvPr/>
        </p:nvSpPr>
        <p:spPr>
          <a:xfrm>
            <a:off x="19144312" y="18313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bg object 1283"/>
          <p:cNvSpPr/>
          <p:nvPr/>
        </p:nvSpPr>
        <p:spPr>
          <a:xfrm>
            <a:off x="19054407" y="17794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4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bg object 1284"/>
          <p:cNvSpPr/>
          <p:nvPr/>
        </p:nvSpPr>
        <p:spPr>
          <a:xfrm>
            <a:off x="18977748" y="1740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bg object 1285"/>
          <p:cNvSpPr/>
          <p:nvPr/>
        </p:nvSpPr>
        <p:spPr>
          <a:xfrm>
            <a:off x="18891360" y="16924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bg object 1286"/>
          <p:cNvSpPr/>
          <p:nvPr/>
        </p:nvSpPr>
        <p:spPr>
          <a:xfrm>
            <a:off x="18807400" y="16465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bg object 1287"/>
          <p:cNvSpPr/>
          <p:nvPr/>
        </p:nvSpPr>
        <p:spPr>
          <a:xfrm>
            <a:off x="18719128" y="159625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79" y="0"/>
                </a:lnTo>
                <a:lnTo>
                  <a:pt x="1696" y="0"/>
                </a:lnTo>
                <a:lnTo>
                  <a:pt x="0" y="1675"/>
                </a:lnTo>
                <a:lnTo>
                  <a:pt x="0" y="5874"/>
                </a:lnTo>
                <a:lnTo>
                  <a:pt x="1696" y="7559"/>
                </a:lnTo>
                <a:lnTo>
                  <a:pt x="5874" y="7559"/>
                </a:lnTo>
                <a:lnTo>
                  <a:pt x="7570" y="5874"/>
                </a:lnTo>
                <a:lnTo>
                  <a:pt x="7570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bg object 1288"/>
          <p:cNvSpPr/>
          <p:nvPr/>
        </p:nvSpPr>
        <p:spPr>
          <a:xfrm>
            <a:off x="18631382" y="154650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75"/>
                </a:lnTo>
                <a:lnTo>
                  <a:pt x="2785" y="12470"/>
                </a:lnTo>
                <a:lnTo>
                  <a:pt x="9654" y="12470"/>
                </a:lnTo>
                <a:lnTo>
                  <a:pt x="12439" y="9675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bg object 1289"/>
          <p:cNvSpPr/>
          <p:nvPr/>
        </p:nvSpPr>
        <p:spPr>
          <a:xfrm>
            <a:off x="18547424" y="150058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bg object 1290"/>
          <p:cNvSpPr/>
          <p:nvPr/>
        </p:nvSpPr>
        <p:spPr>
          <a:xfrm>
            <a:off x="18465903" y="14570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54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54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bg object 1291"/>
          <p:cNvSpPr/>
          <p:nvPr/>
        </p:nvSpPr>
        <p:spPr>
          <a:xfrm>
            <a:off x="17613090" y="9844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bg object 1292"/>
          <p:cNvSpPr/>
          <p:nvPr/>
        </p:nvSpPr>
        <p:spPr>
          <a:xfrm>
            <a:off x="17440577" y="8880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bg object 1293"/>
          <p:cNvSpPr/>
          <p:nvPr/>
        </p:nvSpPr>
        <p:spPr>
          <a:xfrm>
            <a:off x="17270769" y="7942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52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bg object 1294"/>
          <p:cNvSpPr/>
          <p:nvPr/>
        </p:nvSpPr>
        <p:spPr>
          <a:xfrm>
            <a:off x="17183820" y="74534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bg object 1295"/>
          <p:cNvSpPr/>
          <p:nvPr/>
        </p:nvSpPr>
        <p:spPr>
          <a:xfrm>
            <a:off x="17097722" y="6972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58"/>
                </a:lnTo>
                <a:lnTo>
                  <a:pt x="0" y="6743"/>
                </a:lnTo>
                <a:lnTo>
                  <a:pt x="1937" y="8680"/>
                </a:lnTo>
                <a:lnTo>
                  <a:pt x="6711" y="8680"/>
                </a:lnTo>
                <a:lnTo>
                  <a:pt x="8648" y="6743"/>
                </a:lnTo>
                <a:lnTo>
                  <a:pt x="8648" y="1958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bg object 1296"/>
          <p:cNvSpPr/>
          <p:nvPr/>
        </p:nvSpPr>
        <p:spPr>
          <a:xfrm>
            <a:off x="17012406" y="64995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bg object 1297"/>
          <p:cNvSpPr/>
          <p:nvPr/>
        </p:nvSpPr>
        <p:spPr>
          <a:xfrm>
            <a:off x="16927374" y="6029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bg object 1298"/>
          <p:cNvSpPr/>
          <p:nvPr/>
        </p:nvSpPr>
        <p:spPr>
          <a:xfrm>
            <a:off x="16833122" y="54672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3004" y="0"/>
                </a:lnTo>
                <a:lnTo>
                  <a:pt x="5832" y="0"/>
                </a:lnTo>
                <a:lnTo>
                  <a:pt x="0" y="5800"/>
                </a:lnTo>
                <a:lnTo>
                  <a:pt x="0" y="20156"/>
                </a:lnTo>
                <a:lnTo>
                  <a:pt x="5832" y="25957"/>
                </a:lnTo>
                <a:lnTo>
                  <a:pt x="20156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bg object 1299"/>
          <p:cNvSpPr/>
          <p:nvPr/>
        </p:nvSpPr>
        <p:spPr>
          <a:xfrm>
            <a:off x="16759724" y="51133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bg object 1300"/>
          <p:cNvSpPr/>
          <p:nvPr/>
        </p:nvSpPr>
        <p:spPr>
          <a:xfrm>
            <a:off x="16675247" y="4648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bg object 1301"/>
          <p:cNvSpPr/>
          <p:nvPr/>
        </p:nvSpPr>
        <p:spPr>
          <a:xfrm>
            <a:off x="16589933" y="4175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bg object 1302"/>
          <p:cNvSpPr/>
          <p:nvPr/>
        </p:nvSpPr>
        <p:spPr>
          <a:xfrm>
            <a:off x="16419047" y="3227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bg object 1303"/>
          <p:cNvSpPr/>
          <p:nvPr/>
        </p:nvSpPr>
        <p:spPr>
          <a:xfrm>
            <a:off x="16248699" y="2284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bg object 1304"/>
          <p:cNvSpPr/>
          <p:nvPr/>
        </p:nvSpPr>
        <p:spPr>
          <a:xfrm>
            <a:off x="16163107" y="1808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bg object 1305"/>
          <p:cNvSpPr/>
          <p:nvPr/>
        </p:nvSpPr>
        <p:spPr>
          <a:xfrm>
            <a:off x="15991964" y="857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bg object 1306"/>
          <p:cNvSpPr/>
          <p:nvPr/>
        </p:nvSpPr>
        <p:spPr>
          <a:xfrm>
            <a:off x="15894746" y="2657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45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45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bg object 1307"/>
          <p:cNvSpPr/>
          <p:nvPr/>
        </p:nvSpPr>
        <p:spPr>
          <a:xfrm>
            <a:off x="19708321" y="20346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bg object 1308"/>
          <p:cNvSpPr/>
          <p:nvPr/>
        </p:nvSpPr>
        <p:spPr>
          <a:xfrm>
            <a:off x="19615714" y="198002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bg object 1309"/>
          <p:cNvSpPr/>
          <p:nvPr/>
        </p:nvSpPr>
        <p:spPr>
          <a:xfrm>
            <a:off x="19534999" y="19373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bg object 1310"/>
          <p:cNvSpPr/>
          <p:nvPr/>
        </p:nvSpPr>
        <p:spPr>
          <a:xfrm>
            <a:off x="19450501" y="189084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bg object 1311"/>
          <p:cNvSpPr/>
          <p:nvPr/>
        </p:nvSpPr>
        <p:spPr>
          <a:xfrm>
            <a:off x="19366813" y="18451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78" y="837"/>
                </a:lnTo>
                <a:lnTo>
                  <a:pt x="107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bg object 1312"/>
          <p:cNvSpPr/>
          <p:nvPr/>
        </p:nvSpPr>
        <p:spPr>
          <a:xfrm>
            <a:off x="19281503" y="17978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bg object 1313"/>
          <p:cNvSpPr/>
          <p:nvPr/>
        </p:nvSpPr>
        <p:spPr>
          <a:xfrm>
            <a:off x="19194310" y="174871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79" y="4889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bg object 1314"/>
          <p:cNvSpPr/>
          <p:nvPr/>
        </p:nvSpPr>
        <p:spPr>
          <a:xfrm>
            <a:off x="19091422" y="16838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1" y="38448"/>
                </a:lnTo>
                <a:lnTo>
                  <a:pt x="34161" y="34162"/>
                </a:lnTo>
                <a:lnTo>
                  <a:pt x="38448" y="27805"/>
                </a:lnTo>
                <a:lnTo>
                  <a:pt x="40019" y="20020"/>
                </a:lnTo>
                <a:lnTo>
                  <a:pt x="38448" y="12222"/>
                </a:lnTo>
                <a:lnTo>
                  <a:pt x="34161" y="5859"/>
                </a:lnTo>
                <a:lnTo>
                  <a:pt x="27801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bg object 1315"/>
          <p:cNvSpPr/>
          <p:nvPr/>
        </p:nvSpPr>
        <p:spPr>
          <a:xfrm>
            <a:off x="19023420" y="16538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bg object 1316"/>
          <p:cNvSpPr/>
          <p:nvPr/>
        </p:nvSpPr>
        <p:spPr>
          <a:xfrm>
            <a:off x="18938647" y="160714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bg object 1317"/>
          <p:cNvSpPr/>
          <p:nvPr/>
        </p:nvSpPr>
        <p:spPr>
          <a:xfrm>
            <a:off x="18854427" y="1560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bg object 1318"/>
          <p:cNvSpPr/>
          <p:nvPr/>
        </p:nvSpPr>
        <p:spPr>
          <a:xfrm>
            <a:off x="18769925" y="15144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bg object 1319"/>
          <p:cNvSpPr/>
          <p:nvPr/>
        </p:nvSpPr>
        <p:spPr>
          <a:xfrm>
            <a:off x="18679213" y="146175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50"/>
                </a:lnTo>
                <a:lnTo>
                  <a:pt x="8806" y="11350"/>
                </a:lnTo>
                <a:lnTo>
                  <a:pt x="11360" y="8826"/>
                </a:lnTo>
                <a:lnTo>
                  <a:pt x="1136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bg object 1320"/>
          <p:cNvSpPr/>
          <p:nvPr/>
        </p:nvSpPr>
        <p:spPr>
          <a:xfrm>
            <a:off x="18596334" y="141689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bg object 1321"/>
          <p:cNvSpPr/>
          <p:nvPr/>
        </p:nvSpPr>
        <p:spPr>
          <a:xfrm>
            <a:off x="18513190" y="13717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bg object 1322"/>
          <p:cNvSpPr/>
          <p:nvPr/>
        </p:nvSpPr>
        <p:spPr>
          <a:xfrm>
            <a:off x="17741357" y="9421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bg object 1323"/>
          <p:cNvSpPr/>
          <p:nvPr/>
        </p:nvSpPr>
        <p:spPr>
          <a:xfrm>
            <a:off x="17660901" y="8997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bg object 1324"/>
          <p:cNvSpPr/>
          <p:nvPr/>
        </p:nvSpPr>
        <p:spPr>
          <a:xfrm>
            <a:off x="17484878" y="7997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71" y="8826"/>
                </a:lnTo>
                <a:lnTo>
                  <a:pt x="11371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bg object 1325"/>
          <p:cNvSpPr/>
          <p:nvPr/>
        </p:nvSpPr>
        <p:spPr>
          <a:xfrm>
            <a:off x="17404176" y="75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bg object 1326"/>
          <p:cNvSpPr/>
          <p:nvPr/>
        </p:nvSpPr>
        <p:spPr>
          <a:xfrm>
            <a:off x="17319668" y="7105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bg object 1327"/>
          <p:cNvSpPr/>
          <p:nvPr/>
        </p:nvSpPr>
        <p:spPr>
          <a:xfrm>
            <a:off x="17233819" y="6627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76"/>
                </a:lnTo>
                <a:lnTo>
                  <a:pt x="0" y="1277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bg object 1328"/>
          <p:cNvSpPr/>
          <p:nvPr/>
        </p:nvSpPr>
        <p:spPr>
          <a:xfrm>
            <a:off x="17063215" y="568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bg object 1329"/>
          <p:cNvSpPr/>
          <p:nvPr/>
        </p:nvSpPr>
        <p:spPr>
          <a:xfrm>
            <a:off x="16974391" y="51736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bg object 1330"/>
          <p:cNvSpPr/>
          <p:nvPr/>
        </p:nvSpPr>
        <p:spPr>
          <a:xfrm>
            <a:off x="16891235" y="47222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bg object 1331"/>
          <p:cNvSpPr/>
          <p:nvPr/>
        </p:nvSpPr>
        <p:spPr>
          <a:xfrm>
            <a:off x="16807020" y="426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bg object 1332"/>
          <p:cNvSpPr/>
          <p:nvPr/>
        </p:nvSpPr>
        <p:spPr>
          <a:xfrm>
            <a:off x="16715500" y="37251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bg object 1333"/>
          <p:cNvSpPr/>
          <p:nvPr/>
        </p:nvSpPr>
        <p:spPr>
          <a:xfrm>
            <a:off x="16630186" y="32523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56"/>
                </a:lnTo>
                <a:lnTo>
                  <a:pt x="0" y="11319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19"/>
                </a:lnTo>
                <a:lnTo>
                  <a:pt x="14596" y="3256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bg object 1334"/>
          <p:cNvSpPr/>
          <p:nvPr/>
        </p:nvSpPr>
        <p:spPr>
          <a:xfrm>
            <a:off x="16551636" y="2847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bg object 1335"/>
          <p:cNvSpPr/>
          <p:nvPr/>
        </p:nvSpPr>
        <p:spPr>
          <a:xfrm>
            <a:off x="16465253" y="2363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02" y="0"/>
                </a:lnTo>
                <a:lnTo>
                  <a:pt x="712" y="0"/>
                </a:lnTo>
                <a:lnTo>
                  <a:pt x="0" y="732"/>
                </a:lnTo>
                <a:lnTo>
                  <a:pt x="0" y="252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2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bg object 1336"/>
          <p:cNvSpPr/>
          <p:nvPr/>
        </p:nvSpPr>
        <p:spPr>
          <a:xfrm>
            <a:off x="16380756" y="1898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bg object 1337"/>
          <p:cNvSpPr/>
          <p:nvPr/>
        </p:nvSpPr>
        <p:spPr>
          <a:xfrm>
            <a:off x="16292745" y="1398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bg object 1338"/>
          <p:cNvSpPr/>
          <p:nvPr/>
        </p:nvSpPr>
        <p:spPr>
          <a:xfrm>
            <a:off x="16208770" y="939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bg object 1339"/>
          <p:cNvSpPr/>
          <p:nvPr/>
        </p:nvSpPr>
        <p:spPr>
          <a:xfrm>
            <a:off x="19840916" y="19965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bg object 1340"/>
          <p:cNvSpPr/>
          <p:nvPr/>
        </p:nvSpPr>
        <p:spPr>
          <a:xfrm>
            <a:off x="19750465" y="194415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39"/>
                </a:lnTo>
                <a:lnTo>
                  <a:pt x="0" y="8397"/>
                </a:lnTo>
                <a:lnTo>
                  <a:pt x="2429" y="10837"/>
                </a:lnTo>
                <a:lnTo>
                  <a:pt x="8397" y="10837"/>
                </a:lnTo>
                <a:lnTo>
                  <a:pt x="10826" y="8397"/>
                </a:lnTo>
                <a:lnTo>
                  <a:pt x="1082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bg object 1341"/>
          <p:cNvSpPr/>
          <p:nvPr/>
        </p:nvSpPr>
        <p:spPr>
          <a:xfrm>
            <a:off x="19661106" y="189282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19"/>
                </a:lnTo>
                <a:lnTo>
                  <a:pt x="0" y="1468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bg object 1342"/>
          <p:cNvSpPr/>
          <p:nvPr/>
        </p:nvSpPr>
        <p:spPr>
          <a:xfrm>
            <a:off x="19582823" y="185257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79" y="3769"/>
                </a:lnTo>
                <a:lnTo>
                  <a:pt x="4879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bg object 1343"/>
          <p:cNvSpPr/>
          <p:nvPr/>
        </p:nvSpPr>
        <p:spPr>
          <a:xfrm>
            <a:off x="19496433" y="180420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49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49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bg object 1344"/>
          <p:cNvSpPr/>
          <p:nvPr/>
        </p:nvSpPr>
        <p:spPr>
          <a:xfrm>
            <a:off x="19411674" y="17574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47"/>
                </a:lnTo>
                <a:lnTo>
                  <a:pt x="4617" y="594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bg object 1345"/>
          <p:cNvSpPr/>
          <p:nvPr/>
        </p:nvSpPr>
        <p:spPr>
          <a:xfrm>
            <a:off x="19328792" y="1712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bg object 1346"/>
          <p:cNvSpPr/>
          <p:nvPr/>
        </p:nvSpPr>
        <p:spPr>
          <a:xfrm>
            <a:off x="19242405" y="16642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bg object 1347"/>
          <p:cNvSpPr/>
          <p:nvPr/>
        </p:nvSpPr>
        <p:spPr>
          <a:xfrm>
            <a:off x="19133830" y="1593681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89" y="0"/>
                </a:moveTo>
                <a:lnTo>
                  <a:pt x="15200" y="1955"/>
                </a:lnTo>
                <a:lnTo>
                  <a:pt x="7289" y="7289"/>
                </a:lnTo>
                <a:lnTo>
                  <a:pt x="1955" y="15200"/>
                </a:lnTo>
                <a:lnTo>
                  <a:pt x="0" y="24889"/>
                </a:lnTo>
                <a:lnTo>
                  <a:pt x="1955" y="34572"/>
                </a:lnTo>
                <a:lnTo>
                  <a:pt x="7289" y="42480"/>
                </a:lnTo>
                <a:lnTo>
                  <a:pt x="15200" y="47812"/>
                </a:lnTo>
                <a:lnTo>
                  <a:pt x="24889" y="49768"/>
                </a:lnTo>
                <a:lnTo>
                  <a:pt x="34572" y="47812"/>
                </a:lnTo>
                <a:lnTo>
                  <a:pt x="42480" y="42480"/>
                </a:lnTo>
                <a:lnTo>
                  <a:pt x="47812" y="34572"/>
                </a:lnTo>
                <a:lnTo>
                  <a:pt x="49768" y="24889"/>
                </a:lnTo>
                <a:lnTo>
                  <a:pt x="47812" y="15200"/>
                </a:lnTo>
                <a:lnTo>
                  <a:pt x="42480" y="7289"/>
                </a:lnTo>
                <a:lnTo>
                  <a:pt x="34572" y="1955"/>
                </a:lnTo>
                <a:lnTo>
                  <a:pt x="24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bg object 1348"/>
          <p:cNvSpPr/>
          <p:nvPr/>
        </p:nvSpPr>
        <p:spPr>
          <a:xfrm>
            <a:off x="19067998" y="156587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bg object 1349"/>
          <p:cNvSpPr/>
          <p:nvPr/>
        </p:nvSpPr>
        <p:spPr>
          <a:xfrm>
            <a:off x="18816939" y="14288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bg object 1350"/>
          <p:cNvSpPr/>
          <p:nvPr/>
        </p:nvSpPr>
        <p:spPr>
          <a:xfrm>
            <a:off x="18731903" y="13818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bg object 1351"/>
          <p:cNvSpPr/>
          <p:nvPr/>
        </p:nvSpPr>
        <p:spPr>
          <a:xfrm>
            <a:off x="18645516" y="13334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bg object 1352"/>
          <p:cNvSpPr/>
          <p:nvPr/>
        </p:nvSpPr>
        <p:spPr>
          <a:xfrm>
            <a:off x="18554794" y="128079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91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491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bg object 1353"/>
          <p:cNvSpPr/>
          <p:nvPr/>
        </p:nvSpPr>
        <p:spPr>
          <a:xfrm>
            <a:off x="18474898" y="12389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10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bg object 1354"/>
          <p:cNvSpPr/>
          <p:nvPr/>
        </p:nvSpPr>
        <p:spPr>
          <a:xfrm>
            <a:off x="17876659" y="9068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bg object 1355"/>
          <p:cNvSpPr/>
          <p:nvPr/>
        </p:nvSpPr>
        <p:spPr>
          <a:xfrm>
            <a:off x="17785937" y="8541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bg object 1356"/>
          <p:cNvSpPr/>
          <p:nvPr/>
        </p:nvSpPr>
        <p:spPr>
          <a:xfrm>
            <a:off x="17707112" y="813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71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115" y="270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bg object 1357"/>
          <p:cNvSpPr/>
          <p:nvPr/>
        </p:nvSpPr>
        <p:spPr>
          <a:xfrm>
            <a:off x="17618279" y="76251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bg object 1358"/>
          <p:cNvSpPr/>
          <p:nvPr/>
        </p:nvSpPr>
        <p:spPr>
          <a:xfrm>
            <a:off x="17441722" y="66198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37" y="0"/>
                </a:lnTo>
                <a:lnTo>
                  <a:pt x="0" y="4858"/>
                </a:lnTo>
                <a:lnTo>
                  <a:pt x="0" y="16795"/>
                </a:lnTo>
                <a:lnTo>
                  <a:pt x="4837" y="21653"/>
                </a:lnTo>
                <a:lnTo>
                  <a:pt x="16795" y="21653"/>
                </a:lnTo>
                <a:lnTo>
                  <a:pt x="21632" y="16795"/>
                </a:lnTo>
                <a:lnTo>
                  <a:pt x="21632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bg object 1359"/>
          <p:cNvSpPr/>
          <p:nvPr/>
        </p:nvSpPr>
        <p:spPr>
          <a:xfrm>
            <a:off x="17363185" y="62145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32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bg object 1360"/>
          <p:cNvSpPr/>
          <p:nvPr/>
        </p:nvSpPr>
        <p:spPr>
          <a:xfrm>
            <a:off x="17280030" y="57634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bg object 1361"/>
          <p:cNvSpPr/>
          <p:nvPr/>
        </p:nvSpPr>
        <p:spPr>
          <a:xfrm>
            <a:off x="17109675" y="4820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bg object 1362"/>
          <p:cNvSpPr/>
          <p:nvPr/>
        </p:nvSpPr>
        <p:spPr>
          <a:xfrm>
            <a:off x="17023574" y="43393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88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bg object 1363"/>
          <p:cNvSpPr/>
          <p:nvPr/>
        </p:nvSpPr>
        <p:spPr>
          <a:xfrm>
            <a:off x="16850248" y="3366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bg object 1364"/>
          <p:cNvSpPr/>
          <p:nvPr/>
        </p:nvSpPr>
        <p:spPr>
          <a:xfrm>
            <a:off x="16756819" y="28126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64"/>
                </a:lnTo>
                <a:lnTo>
                  <a:pt x="5926" y="26491"/>
                </a:lnTo>
                <a:lnTo>
                  <a:pt x="20585" y="26491"/>
                </a:lnTo>
                <a:lnTo>
                  <a:pt x="26512" y="20564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bg object 1365"/>
          <p:cNvSpPr/>
          <p:nvPr/>
        </p:nvSpPr>
        <p:spPr>
          <a:xfrm>
            <a:off x="16671787" y="2342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56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bg object 1366"/>
          <p:cNvSpPr/>
          <p:nvPr/>
        </p:nvSpPr>
        <p:spPr>
          <a:xfrm>
            <a:off x="16598912" y="1993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bg object 1367"/>
          <p:cNvSpPr/>
          <p:nvPr/>
        </p:nvSpPr>
        <p:spPr>
          <a:xfrm>
            <a:off x="16511717" y="1502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bg object 1368"/>
          <p:cNvSpPr/>
          <p:nvPr/>
        </p:nvSpPr>
        <p:spPr>
          <a:xfrm>
            <a:off x="16427208" y="103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bg object 1369"/>
          <p:cNvSpPr/>
          <p:nvPr/>
        </p:nvSpPr>
        <p:spPr>
          <a:xfrm>
            <a:off x="16336229" y="5076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39" y="0"/>
                </a:moveTo>
                <a:lnTo>
                  <a:pt x="7298" y="0"/>
                </a:lnTo>
                <a:lnTo>
                  <a:pt x="3277" y="0"/>
                </a:lnTo>
                <a:lnTo>
                  <a:pt x="0" y="3277"/>
                </a:lnTo>
                <a:lnTo>
                  <a:pt x="0" y="11350"/>
                </a:lnTo>
                <a:lnTo>
                  <a:pt x="3277" y="14606"/>
                </a:lnTo>
                <a:lnTo>
                  <a:pt x="1133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bg object 1370"/>
          <p:cNvSpPr/>
          <p:nvPr/>
        </p:nvSpPr>
        <p:spPr>
          <a:xfrm>
            <a:off x="16255510" y="809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77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77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bg object 1371"/>
          <p:cNvSpPr/>
          <p:nvPr/>
        </p:nvSpPr>
        <p:spPr>
          <a:xfrm>
            <a:off x="20058549" y="2005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bg object 1372"/>
          <p:cNvSpPr/>
          <p:nvPr/>
        </p:nvSpPr>
        <p:spPr>
          <a:xfrm>
            <a:off x="19887931" y="19109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bg object 1373"/>
          <p:cNvSpPr/>
          <p:nvPr/>
        </p:nvSpPr>
        <p:spPr>
          <a:xfrm>
            <a:off x="19800465" y="1861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bg object 1374"/>
          <p:cNvSpPr/>
          <p:nvPr/>
        </p:nvSpPr>
        <p:spPr>
          <a:xfrm>
            <a:off x="19711365" y="181049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bg object 1375"/>
          <p:cNvSpPr/>
          <p:nvPr/>
        </p:nvSpPr>
        <p:spPr>
          <a:xfrm>
            <a:off x="19631735" y="176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bg object 1376"/>
          <p:cNvSpPr/>
          <p:nvPr/>
        </p:nvSpPr>
        <p:spPr>
          <a:xfrm>
            <a:off x="19545073" y="17202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bg object 1377"/>
          <p:cNvSpPr/>
          <p:nvPr/>
        </p:nvSpPr>
        <p:spPr>
          <a:xfrm>
            <a:off x="19461115" y="1674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bg object 1378"/>
          <p:cNvSpPr/>
          <p:nvPr/>
        </p:nvSpPr>
        <p:spPr>
          <a:xfrm>
            <a:off x="19373105" y="16243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44"/>
                </a:lnTo>
                <a:lnTo>
                  <a:pt x="1570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bg object 1379"/>
          <p:cNvSpPr/>
          <p:nvPr/>
        </p:nvSpPr>
        <p:spPr>
          <a:xfrm>
            <a:off x="19289965" y="15791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bg object 1380"/>
          <p:cNvSpPr/>
          <p:nvPr/>
        </p:nvSpPr>
        <p:spPr>
          <a:xfrm>
            <a:off x="19200331" y="15275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06"/>
                </a:lnTo>
                <a:lnTo>
                  <a:pt x="2533" y="11350"/>
                </a:lnTo>
                <a:lnTo>
                  <a:pt x="881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bg object 1381"/>
          <p:cNvSpPr/>
          <p:nvPr/>
        </p:nvSpPr>
        <p:spPr>
          <a:xfrm>
            <a:off x="19103925" y="146918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030" y="0"/>
                </a:moveTo>
                <a:lnTo>
                  <a:pt x="16774" y="0"/>
                </a:lnTo>
                <a:lnTo>
                  <a:pt x="7507" y="0"/>
                </a:lnTo>
                <a:lnTo>
                  <a:pt x="0" y="7528"/>
                </a:lnTo>
                <a:lnTo>
                  <a:pt x="0" y="26030"/>
                </a:lnTo>
                <a:lnTo>
                  <a:pt x="7507" y="33559"/>
                </a:lnTo>
                <a:lnTo>
                  <a:pt x="26030" y="33559"/>
                </a:lnTo>
                <a:lnTo>
                  <a:pt x="33538" y="26030"/>
                </a:lnTo>
                <a:lnTo>
                  <a:pt x="33538" y="7528"/>
                </a:lnTo>
                <a:lnTo>
                  <a:pt x="26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bg object 1382"/>
          <p:cNvSpPr/>
          <p:nvPr/>
        </p:nvSpPr>
        <p:spPr>
          <a:xfrm>
            <a:off x="18949263" y="13905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bg object 1383"/>
          <p:cNvSpPr/>
          <p:nvPr/>
        </p:nvSpPr>
        <p:spPr>
          <a:xfrm>
            <a:off x="18692803" y="1248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bg object 1384"/>
          <p:cNvSpPr/>
          <p:nvPr/>
        </p:nvSpPr>
        <p:spPr>
          <a:xfrm>
            <a:off x="18605329" y="11987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76"/>
                </a:lnTo>
                <a:lnTo>
                  <a:pt x="1570" y="7046"/>
                </a:lnTo>
                <a:lnTo>
                  <a:pt x="546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bg object 1385"/>
          <p:cNvSpPr/>
          <p:nvPr/>
        </p:nvSpPr>
        <p:spPr>
          <a:xfrm>
            <a:off x="18522994" y="11544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bg object 1386"/>
          <p:cNvSpPr/>
          <p:nvPr/>
        </p:nvSpPr>
        <p:spPr>
          <a:xfrm>
            <a:off x="17917726" y="81529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bg object 1387"/>
          <p:cNvSpPr/>
          <p:nvPr/>
        </p:nvSpPr>
        <p:spPr>
          <a:xfrm>
            <a:off x="17831057" y="7666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bg object 1388"/>
          <p:cNvSpPr/>
          <p:nvPr/>
        </p:nvSpPr>
        <p:spPr>
          <a:xfrm>
            <a:off x="17413175" y="5388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083"/>
                </a:lnTo>
                <a:lnTo>
                  <a:pt x="61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bg object 1389"/>
          <p:cNvSpPr/>
          <p:nvPr/>
        </p:nvSpPr>
        <p:spPr>
          <a:xfrm>
            <a:off x="17327579" y="49130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bg object 1390"/>
          <p:cNvSpPr/>
          <p:nvPr/>
        </p:nvSpPr>
        <p:spPr>
          <a:xfrm>
            <a:off x="17243364" y="445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bg object 1391"/>
          <p:cNvSpPr/>
          <p:nvPr/>
        </p:nvSpPr>
        <p:spPr>
          <a:xfrm>
            <a:off x="17155886" y="3956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14"/>
                </a:lnTo>
                <a:lnTo>
                  <a:pt x="0" y="4198"/>
                </a:lnTo>
                <a:lnTo>
                  <a:pt x="1225" y="5413"/>
                </a:lnTo>
                <a:lnTo>
                  <a:pt x="4198" y="5413"/>
                </a:lnTo>
                <a:lnTo>
                  <a:pt x="5423" y="4198"/>
                </a:lnTo>
                <a:lnTo>
                  <a:pt x="5423" y="1214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bg object 1392"/>
          <p:cNvSpPr/>
          <p:nvPr/>
        </p:nvSpPr>
        <p:spPr>
          <a:xfrm>
            <a:off x="17070038" y="34782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bg object 1393"/>
          <p:cNvSpPr/>
          <p:nvPr/>
        </p:nvSpPr>
        <p:spPr>
          <a:xfrm>
            <a:off x="16982304" y="2981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23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bg object 1394"/>
          <p:cNvSpPr/>
          <p:nvPr/>
        </p:nvSpPr>
        <p:spPr>
          <a:xfrm>
            <a:off x="16890508" y="24432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79" y="0"/>
                </a:moveTo>
                <a:lnTo>
                  <a:pt x="12156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55"/>
                </a:lnTo>
                <a:lnTo>
                  <a:pt x="18879" y="24355"/>
                </a:lnTo>
                <a:lnTo>
                  <a:pt x="24344" y="18879"/>
                </a:lnTo>
                <a:lnTo>
                  <a:pt x="24344" y="5444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bg object 1395"/>
          <p:cNvSpPr/>
          <p:nvPr/>
        </p:nvSpPr>
        <p:spPr>
          <a:xfrm>
            <a:off x="16807628" y="19946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48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96"/>
                </a:lnTo>
                <a:lnTo>
                  <a:pt x="15119" y="19496"/>
                </a:lnTo>
                <a:lnTo>
                  <a:pt x="19465" y="15109"/>
                </a:lnTo>
                <a:lnTo>
                  <a:pt x="1946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bg object 1396"/>
          <p:cNvSpPr/>
          <p:nvPr/>
        </p:nvSpPr>
        <p:spPr>
          <a:xfrm>
            <a:off x="16727169" y="15704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bg object 1397"/>
          <p:cNvSpPr/>
          <p:nvPr/>
        </p:nvSpPr>
        <p:spPr>
          <a:xfrm>
            <a:off x="16554939" y="608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31"/>
                </a:lnTo>
                <a:lnTo>
                  <a:pt x="0" y="10072"/>
                </a:lnTo>
                <a:lnTo>
                  <a:pt x="2900" y="13004"/>
                </a:lnTo>
                <a:lnTo>
                  <a:pt x="10083" y="13004"/>
                </a:lnTo>
                <a:lnTo>
                  <a:pt x="12983" y="10072"/>
                </a:lnTo>
                <a:lnTo>
                  <a:pt x="12983" y="2931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bg object 1398"/>
          <p:cNvSpPr/>
          <p:nvPr/>
        </p:nvSpPr>
        <p:spPr>
          <a:xfrm>
            <a:off x="16466655" y="1059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86" y="0"/>
                </a:lnTo>
                <a:lnTo>
                  <a:pt x="4251" y="0"/>
                </a:lnTo>
                <a:lnTo>
                  <a:pt x="0" y="4219"/>
                </a:lnTo>
                <a:lnTo>
                  <a:pt x="0" y="14711"/>
                </a:lnTo>
                <a:lnTo>
                  <a:pt x="4251" y="18931"/>
                </a:lnTo>
                <a:lnTo>
                  <a:pt x="14701" y="18931"/>
                </a:lnTo>
                <a:lnTo>
                  <a:pt x="18952" y="14711"/>
                </a:lnTo>
                <a:lnTo>
                  <a:pt x="18952" y="4219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bg object 1399"/>
          <p:cNvSpPr/>
          <p:nvPr/>
        </p:nvSpPr>
        <p:spPr>
          <a:xfrm>
            <a:off x="20020799" y="187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bg object 1400"/>
          <p:cNvSpPr/>
          <p:nvPr/>
        </p:nvSpPr>
        <p:spPr>
          <a:xfrm>
            <a:off x="19934682" y="18251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bg object 1401"/>
          <p:cNvSpPr/>
          <p:nvPr/>
        </p:nvSpPr>
        <p:spPr>
          <a:xfrm>
            <a:off x="19848560" y="17770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bg object 1402"/>
          <p:cNvSpPr/>
          <p:nvPr/>
        </p:nvSpPr>
        <p:spPr>
          <a:xfrm>
            <a:off x="19760821" y="17273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bg object 1403"/>
          <p:cNvSpPr/>
          <p:nvPr/>
        </p:nvSpPr>
        <p:spPr>
          <a:xfrm>
            <a:off x="19677135" y="16816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bg object 1404"/>
          <p:cNvSpPr/>
          <p:nvPr/>
        </p:nvSpPr>
        <p:spPr>
          <a:xfrm>
            <a:off x="19591556" y="16341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bg object 1405"/>
          <p:cNvSpPr/>
          <p:nvPr/>
        </p:nvSpPr>
        <p:spPr>
          <a:xfrm>
            <a:off x="19422833" y="15414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bg object 1406"/>
          <p:cNvSpPr/>
          <p:nvPr/>
        </p:nvSpPr>
        <p:spPr>
          <a:xfrm>
            <a:off x="19335629" y="14922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bg object 1407"/>
          <p:cNvSpPr/>
          <p:nvPr/>
        </p:nvSpPr>
        <p:spPr>
          <a:xfrm>
            <a:off x="19248152" y="144279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bg object 1408"/>
          <p:cNvSpPr/>
          <p:nvPr/>
        </p:nvSpPr>
        <p:spPr>
          <a:xfrm>
            <a:off x="19158791" y="139145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bg object 1409"/>
          <p:cNvSpPr/>
          <p:nvPr/>
        </p:nvSpPr>
        <p:spPr>
          <a:xfrm>
            <a:off x="18996824" y="13055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bg object 1410"/>
          <p:cNvSpPr/>
          <p:nvPr/>
        </p:nvSpPr>
        <p:spPr>
          <a:xfrm>
            <a:off x="18822154" y="12069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bg object 1411"/>
          <p:cNvSpPr/>
          <p:nvPr/>
        </p:nvSpPr>
        <p:spPr>
          <a:xfrm>
            <a:off x="18736301" y="11590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bg object 1412"/>
          <p:cNvSpPr/>
          <p:nvPr/>
        </p:nvSpPr>
        <p:spPr>
          <a:xfrm>
            <a:off x="18655055" y="111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bg object 1413"/>
          <p:cNvSpPr/>
          <p:nvPr/>
        </p:nvSpPr>
        <p:spPr>
          <a:xfrm>
            <a:off x="18568385" y="10672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bg object 1414"/>
          <p:cNvSpPr/>
          <p:nvPr/>
        </p:nvSpPr>
        <p:spPr>
          <a:xfrm>
            <a:off x="18483895" y="10207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13"/>
                </a:lnTo>
                <a:lnTo>
                  <a:pt x="722" y="3256"/>
                </a:lnTo>
                <a:lnTo>
                  <a:pt x="2513" y="3256"/>
                </a:lnTo>
                <a:lnTo>
                  <a:pt x="3245" y="2513"/>
                </a:lnTo>
                <a:lnTo>
                  <a:pt x="3245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bg object 1415"/>
          <p:cNvSpPr/>
          <p:nvPr/>
        </p:nvSpPr>
        <p:spPr>
          <a:xfrm>
            <a:off x="18056269" y="7832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bg object 1416"/>
          <p:cNvSpPr/>
          <p:nvPr/>
        </p:nvSpPr>
        <p:spPr>
          <a:xfrm>
            <a:off x="17966627" y="73160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bg object 1417"/>
          <p:cNvSpPr/>
          <p:nvPr/>
        </p:nvSpPr>
        <p:spPr>
          <a:xfrm>
            <a:off x="17453154" y="44624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74"/>
                </a:lnTo>
                <a:lnTo>
                  <a:pt x="0" y="13434"/>
                </a:lnTo>
                <a:lnTo>
                  <a:pt x="3863" y="17329"/>
                </a:lnTo>
                <a:lnTo>
                  <a:pt x="13434" y="17329"/>
                </a:lnTo>
                <a:lnTo>
                  <a:pt x="17297" y="13434"/>
                </a:lnTo>
                <a:lnTo>
                  <a:pt x="17297" y="3874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bg object 1418"/>
          <p:cNvSpPr/>
          <p:nvPr/>
        </p:nvSpPr>
        <p:spPr>
          <a:xfrm>
            <a:off x="17367299" y="39841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bg object 1419"/>
          <p:cNvSpPr/>
          <p:nvPr/>
        </p:nvSpPr>
        <p:spPr>
          <a:xfrm>
            <a:off x="17289291" y="358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bg object 1420"/>
          <p:cNvSpPr/>
          <p:nvPr/>
        </p:nvSpPr>
        <p:spPr>
          <a:xfrm>
            <a:off x="17203999" y="31116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2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69"/>
                </a:lnTo>
                <a:lnTo>
                  <a:pt x="2921" y="3769"/>
                </a:lnTo>
                <a:lnTo>
                  <a:pt x="3769" y="2921"/>
                </a:lnTo>
                <a:lnTo>
                  <a:pt x="3769" y="837"/>
                </a:lnTo>
                <a:lnTo>
                  <a:pt x="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bg object 1421"/>
          <p:cNvSpPr/>
          <p:nvPr/>
        </p:nvSpPr>
        <p:spPr>
          <a:xfrm>
            <a:off x="17119753" y="2649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bg object 1422"/>
          <p:cNvSpPr/>
          <p:nvPr/>
        </p:nvSpPr>
        <p:spPr>
          <a:xfrm>
            <a:off x="17034191" y="2173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02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02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bg object 1423"/>
          <p:cNvSpPr/>
          <p:nvPr/>
        </p:nvSpPr>
        <p:spPr>
          <a:xfrm>
            <a:off x="16947264" y="1684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77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77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bg object 1424"/>
          <p:cNvSpPr/>
          <p:nvPr/>
        </p:nvSpPr>
        <p:spPr>
          <a:xfrm>
            <a:off x="16856003" y="1152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63"/>
                </a:lnTo>
                <a:lnTo>
                  <a:pt x="0" y="13434"/>
                </a:lnTo>
                <a:lnTo>
                  <a:pt x="3863" y="17297"/>
                </a:lnTo>
                <a:lnTo>
                  <a:pt x="13434" y="17297"/>
                </a:lnTo>
                <a:lnTo>
                  <a:pt x="17297" y="13434"/>
                </a:lnTo>
                <a:lnTo>
                  <a:pt x="17297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bg object 1425"/>
          <p:cNvSpPr/>
          <p:nvPr/>
        </p:nvSpPr>
        <p:spPr>
          <a:xfrm>
            <a:off x="20064035" y="178390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26" y="0"/>
                </a:lnTo>
                <a:lnTo>
                  <a:pt x="0" y="1937"/>
                </a:lnTo>
                <a:lnTo>
                  <a:pt x="0" y="6722"/>
                </a:lnTo>
                <a:lnTo>
                  <a:pt x="1926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bg object 1426"/>
          <p:cNvSpPr/>
          <p:nvPr/>
        </p:nvSpPr>
        <p:spPr>
          <a:xfrm>
            <a:off x="19982234" y="17401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bg object 1427"/>
          <p:cNvSpPr/>
          <p:nvPr/>
        </p:nvSpPr>
        <p:spPr>
          <a:xfrm>
            <a:off x="19893143" y="16890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bg object 1428"/>
          <p:cNvSpPr/>
          <p:nvPr/>
        </p:nvSpPr>
        <p:spPr>
          <a:xfrm>
            <a:off x="19803775" y="16377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bg object 1429"/>
          <p:cNvSpPr/>
          <p:nvPr/>
        </p:nvSpPr>
        <p:spPr>
          <a:xfrm>
            <a:off x="19720904" y="15928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64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bg object 1430"/>
          <p:cNvSpPr/>
          <p:nvPr/>
        </p:nvSpPr>
        <p:spPr>
          <a:xfrm>
            <a:off x="19633700" y="154365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bg object 1431"/>
          <p:cNvSpPr/>
          <p:nvPr/>
        </p:nvSpPr>
        <p:spPr>
          <a:xfrm>
            <a:off x="19551367" y="14993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bg object 1432"/>
          <p:cNvSpPr/>
          <p:nvPr/>
        </p:nvSpPr>
        <p:spPr>
          <a:xfrm>
            <a:off x="19466873" y="14528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bg object 1433"/>
          <p:cNvSpPr/>
          <p:nvPr/>
        </p:nvSpPr>
        <p:spPr>
          <a:xfrm>
            <a:off x="19384266" y="14082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bg object 1434"/>
          <p:cNvSpPr/>
          <p:nvPr/>
        </p:nvSpPr>
        <p:spPr>
          <a:xfrm>
            <a:off x="19299231" y="13612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bg object 1435"/>
          <p:cNvSpPr/>
          <p:nvPr/>
        </p:nvSpPr>
        <p:spPr>
          <a:xfrm>
            <a:off x="19212027" y="13120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67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67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bg object 1436"/>
          <p:cNvSpPr/>
          <p:nvPr/>
        </p:nvSpPr>
        <p:spPr>
          <a:xfrm>
            <a:off x="19127534" y="12656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58" y="3769"/>
                </a:lnTo>
                <a:lnTo>
                  <a:pt x="485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bg object 1437"/>
          <p:cNvSpPr/>
          <p:nvPr/>
        </p:nvSpPr>
        <p:spPr>
          <a:xfrm>
            <a:off x="18958267" y="11724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bg object 1438"/>
          <p:cNvSpPr/>
          <p:nvPr/>
        </p:nvSpPr>
        <p:spPr>
          <a:xfrm>
            <a:off x="18870519" y="112268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bg object 1439"/>
          <p:cNvSpPr/>
          <p:nvPr/>
        </p:nvSpPr>
        <p:spPr>
          <a:xfrm>
            <a:off x="18787913" y="10781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bg object 1440"/>
          <p:cNvSpPr/>
          <p:nvPr/>
        </p:nvSpPr>
        <p:spPr>
          <a:xfrm>
            <a:off x="18701797" y="102999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bg object 1441"/>
          <p:cNvSpPr/>
          <p:nvPr/>
        </p:nvSpPr>
        <p:spPr>
          <a:xfrm>
            <a:off x="18617294" y="983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bg object 1442"/>
          <p:cNvSpPr/>
          <p:nvPr/>
        </p:nvSpPr>
        <p:spPr>
          <a:xfrm>
            <a:off x="18190753" y="7470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bg object 1443"/>
          <p:cNvSpPr/>
          <p:nvPr/>
        </p:nvSpPr>
        <p:spPr>
          <a:xfrm>
            <a:off x="18103012" y="6973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bg object 1444"/>
          <p:cNvSpPr/>
          <p:nvPr/>
        </p:nvSpPr>
        <p:spPr>
          <a:xfrm>
            <a:off x="18014732" y="64710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bg object 1445"/>
          <p:cNvSpPr/>
          <p:nvPr/>
        </p:nvSpPr>
        <p:spPr>
          <a:xfrm>
            <a:off x="17501271" y="36174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56" y="0"/>
                </a:moveTo>
                <a:lnTo>
                  <a:pt x="783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88"/>
                </a:lnTo>
                <a:lnTo>
                  <a:pt x="3507" y="15695"/>
                </a:lnTo>
                <a:lnTo>
                  <a:pt x="12156" y="15695"/>
                </a:lnTo>
                <a:lnTo>
                  <a:pt x="15664" y="12188"/>
                </a:lnTo>
                <a:lnTo>
                  <a:pt x="15664" y="3507"/>
                </a:lnTo>
                <a:lnTo>
                  <a:pt x="12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bg object 1446"/>
          <p:cNvSpPr/>
          <p:nvPr/>
        </p:nvSpPr>
        <p:spPr>
          <a:xfrm>
            <a:off x="17414857" y="31337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bg object 1447"/>
          <p:cNvSpPr/>
          <p:nvPr/>
        </p:nvSpPr>
        <p:spPr>
          <a:xfrm>
            <a:off x="17332517" y="26907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57" y="0"/>
                </a:lnTo>
                <a:lnTo>
                  <a:pt x="2680" y="0"/>
                </a:lnTo>
                <a:lnTo>
                  <a:pt x="0" y="2670"/>
                </a:lnTo>
                <a:lnTo>
                  <a:pt x="0" y="9235"/>
                </a:lnTo>
                <a:lnTo>
                  <a:pt x="2680" y="11905"/>
                </a:lnTo>
                <a:lnTo>
                  <a:pt x="9235" y="11905"/>
                </a:lnTo>
                <a:lnTo>
                  <a:pt x="11915" y="9235"/>
                </a:lnTo>
                <a:lnTo>
                  <a:pt x="11915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bg object 1448"/>
          <p:cNvSpPr/>
          <p:nvPr/>
        </p:nvSpPr>
        <p:spPr>
          <a:xfrm>
            <a:off x="17249923" y="22449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bg object 1449"/>
          <p:cNvSpPr/>
          <p:nvPr/>
        </p:nvSpPr>
        <p:spPr>
          <a:xfrm>
            <a:off x="17162194" y="17478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23" y="0"/>
                </a:lnTo>
                <a:lnTo>
                  <a:pt x="0" y="2523"/>
                </a:lnTo>
                <a:lnTo>
                  <a:pt x="0" y="8806"/>
                </a:lnTo>
                <a:lnTo>
                  <a:pt x="2523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bg object 1450"/>
          <p:cNvSpPr/>
          <p:nvPr/>
        </p:nvSpPr>
        <p:spPr>
          <a:xfrm>
            <a:off x="16996424" y="850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bg object 1451"/>
          <p:cNvSpPr/>
          <p:nvPr/>
        </p:nvSpPr>
        <p:spPr>
          <a:xfrm>
            <a:off x="16909512" y="3616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bg object 1452"/>
          <p:cNvSpPr/>
          <p:nvPr/>
        </p:nvSpPr>
        <p:spPr>
          <a:xfrm>
            <a:off x="20018705" y="164398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8051" y="0"/>
                </a:moveTo>
                <a:lnTo>
                  <a:pt x="11633" y="0"/>
                </a:lnTo>
                <a:lnTo>
                  <a:pt x="5204" y="0"/>
                </a:lnTo>
                <a:lnTo>
                  <a:pt x="0" y="5214"/>
                </a:lnTo>
                <a:lnTo>
                  <a:pt x="0" y="18062"/>
                </a:lnTo>
                <a:lnTo>
                  <a:pt x="5204" y="23276"/>
                </a:lnTo>
                <a:lnTo>
                  <a:pt x="18051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bg object 1453"/>
          <p:cNvSpPr/>
          <p:nvPr/>
        </p:nvSpPr>
        <p:spPr>
          <a:xfrm>
            <a:off x="19940976" y="160429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282"/>
                </a:lnTo>
                <a:lnTo>
                  <a:pt x="1811" y="8093"/>
                </a:lnTo>
                <a:lnTo>
                  <a:pt x="6293" y="8093"/>
                </a:lnTo>
                <a:lnTo>
                  <a:pt x="8104" y="6282"/>
                </a:lnTo>
                <a:lnTo>
                  <a:pt x="810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bg object 1454"/>
          <p:cNvSpPr/>
          <p:nvPr/>
        </p:nvSpPr>
        <p:spPr>
          <a:xfrm>
            <a:off x="19853771" y="155510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49"/>
                </a:lnTo>
                <a:lnTo>
                  <a:pt x="0" y="9235"/>
                </a:lnTo>
                <a:lnTo>
                  <a:pt x="2659" y="11884"/>
                </a:lnTo>
                <a:lnTo>
                  <a:pt x="9235" y="11884"/>
                </a:lnTo>
                <a:lnTo>
                  <a:pt x="11894" y="9235"/>
                </a:lnTo>
                <a:lnTo>
                  <a:pt x="11894" y="2649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bg object 1455"/>
          <p:cNvSpPr/>
          <p:nvPr/>
        </p:nvSpPr>
        <p:spPr>
          <a:xfrm>
            <a:off x="19770349" y="15097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00"/>
                </a:lnTo>
                <a:lnTo>
                  <a:pt x="0" y="6282"/>
                </a:lnTo>
                <a:lnTo>
                  <a:pt x="1821" y="8093"/>
                </a:lnTo>
                <a:lnTo>
                  <a:pt x="6303" y="8093"/>
                </a:lnTo>
                <a:lnTo>
                  <a:pt x="8114" y="6282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bg object 1456"/>
          <p:cNvSpPr/>
          <p:nvPr/>
        </p:nvSpPr>
        <p:spPr>
          <a:xfrm>
            <a:off x="19688286" y="14656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bg object 1457"/>
          <p:cNvSpPr/>
          <p:nvPr/>
        </p:nvSpPr>
        <p:spPr>
          <a:xfrm>
            <a:off x="19599468" y="1414859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bg object 1458"/>
          <p:cNvSpPr/>
          <p:nvPr/>
        </p:nvSpPr>
        <p:spPr>
          <a:xfrm>
            <a:off x="19516320" y="13697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bg object 1459"/>
          <p:cNvSpPr/>
          <p:nvPr/>
        </p:nvSpPr>
        <p:spPr>
          <a:xfrm>
            <a:off x="19430738" y="13221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bg object 1460"/>
          <p:cNvSpPr/>
          <p:nvPr/>
        </p:nvSpPr>
        <p:spPr>
          <a:xfrm>
            <a:off x="19346516" y="12759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691"/>
                </a:lnTo>
                <a:lnTo>
                  <a:pt x="210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bg object 1461"/>
          <p:cNvSpPr/>
          <p:nvPr/>
        </p:nvSpPr>
        <p:spPr>
          <a:xfrm>
            <a:off x="19254719" y="1222195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6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67" y="15674"/>
                </a:lnTo>
                <a:lnTo>
                  <a:pt x="15685" y="12167"/>
                </a:lnTo>
                <a:lnTo>
                  <a:pt x="15685" y="3507"/>
                </a:lnTo>
                <a:lnTo>
                  <a:pt x="121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bg object 1462"/>
          <p:cNvSpPr/>
          <p:nvPr/>
        </p:nvSpPr>
        <p:spPr>
          <a:xfrm>
            <a:off x="19172383" y="117787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bg object 1463"/>
          <p:cNvSpPr/>
          <p:nvPr/>
        </p:nvSpPr>
        <p:spPr>
          <a:xfrm>
            <a:off x="19002571" y="10841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bg object 1464"/>
          <p:cNvSpPr/>
          <p:nvPr/>
        </p:nvSpPr>
        <p:spPr>
          <a:xfrm>
            <a:off x="18921052" y="10406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bg object 1465"/>
          <p:cNvSpPr/>
          <p:nvPr/>
        </p:nvSpPr>
        <p:spPr>
          <a:xfrm>
            <a:off x="18834120" y="9916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bg object 1466"/>
          <p:cNvSpPr/>
          <p:nvPr/>
        </p:nvSpPr>
        <p:spPr>
          <a:xfrm>
            <a:off x="18737181" y="9327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bg object 1467"/>
          <p:cNvSpPr/>
          <p:nvPr/>
        </p:nvSpPr>
        <p:spPr>
          <a:xfrm>
            <a:off x="18579544" y="8511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bg object 1468"/>
          <p:cNvSpPr/>
          <p:nvPr/>
        </p:nvSpPr>
        <p:spPr>
          <a:xfrm>
            <a:off x="18494512" y="8041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bg object 1469"/>
          <p:cNvSpPr/>
          <p:nvPr/>
        </p:nvSpPr>
        <p:spPr>
          <a:xfrm>
            <a:off x="18323086" y="7088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bg object 1470"/>
          <p:cNvSpPr/>
          <p:nvPr/>
        </p:nvSpPr>
        <p:spPr>
          <a:xfrm>
            <a:off x="18238584" y="662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bg object 1471"/>
          <p:cNvSpPr/>
          <p:nvPr/>
        </p:nvSpPr>
        <p:spPr>
          <a:xfrm>
            <a:off x="18147327" y="6090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bg object 1472"/>
          <p:cNvSpPr/>
          <p:nvPr/>
        </p:nvSpPr>
        <p:spPr>
          <a:xfrm>
            <a:off x="18062562" y="56232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bg object 1473"/>
          <p:cNvSpPr/>
          <p:nvPr/>
        </p:nvSpPr>
        <p:spPr>
          <a:xfrm>
            <a:off x="17714852" y="36668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68" y="0"/>
                </a:moveTo>
                <a:lnTo>
                  <a:pt x="12156" y="0"/>
                </a:lnTo>
                <a:lnTo>
                  <a:pt x="5434" y="0"/>
                </a:lnTo>
                <a:lnTo>
                  <a:pt x="0" y="5465"/>
                </a:lnTo>
                <a:lnTo>
                  <a:pt x="0" y="18910"/>
                </a:lnTo>
                <a:lnTo>
                  <a:pt x="5434" y="24355"/>
                </a:lnTo>
                <a:lnTo>
                  <a:pt x="18868" y="24355"/>
                </a:lnTo>
                <a:lnTo>
                  <a:pt x="24313" y="18910"/>
                </a:lnTo>
                <a:lnTo>
                  <a:pt x="24313" y="5465"/>
                </a:lnTo>
                <a:lnTo>
                  <a:pt x="18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bg object 1474"/>
          <p:cNvSpPr/>
          <p:nvPr/>
        </p:nvSpPr>
        <p:spPr>
          <a:xfrm>
            <a:off x="17634929" y="32482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bg object 1475"/>
          <p:cNvSpPr/>
          <p:nvPr/>
        </p:nvSpPr>
        <p:spPr>
          <a:xfrm>
            <a:off x="17541771" y="26968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bg object 1476"/>
          <p:cNvSpPr/>
          <p:nvPr/>
        </p:nvSpPr>
        <p:spPr>
          <a:xfrm>
            <a:off x="17460000" y="22592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193" y="0"/>
                </a:moveTo>
                <a:lnTo>
                  <a:pt x="11088" y="0"/>
                </a:lnTo>
                <a:lnTo>
                  <a:pt x="4952" y="0"/>
                </a:lnTo>
                <a:lnTo>
                  <a:pt x="0" y="4963"/>
                </a:lnTo>
                <a:lnTo>
                  <a:pt x="0" y="17203"/>
                </a:lnTo>
                <a:lnTo>
                  <a:pt x="4952" y="22166"/>
                </a:lnTo>
                <a:lnTo>
                  <a:pt x="17193" y="22166"/>
                </a:lnTo>
                <a:lnTo>
                  <a:pt x="22156" y="17203"/>
                </a:lnTo>
                <a:lnTo>
                  <a:pt x="22156" y="4963"/>
                </a:lnTo>
                <a:lnTo>
                  <a:pt x="17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bg object 1477"/>
          <p:cNvSpPr/>
          <p:nvPr/>
        </p:nvSpPr>
        <p:spPr>
          <a:xfrm>
            <a:off x="17380351" y="18429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39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bg object 1478"/>
          <p:cNvSpPr/>
          <p:nvPr/>
        </p:nvSpPr>
        <p:spPr>
          <a:xfrm>
            <a:off x="17295852" y="1378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214" y="7120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bg object 1479"/>
          <p:cNvSpPr/>
          <p:nvPr/>
        </p:nvSpPr>
        <p:spPr>
          <a:xfrm>
            <a:off x="17208402" y="8837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bg object 1480"/>
          <p:cNvSpPr/>
          <p:nvPr/>
        </p:nvSpPr>
        <p:spPr>
          <a:xfrm>
            <a:off x="17128480" y="464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bg object 1481"/>
          <p:cNvSpPr/>
          <p:nvPr/>
        </p:nvSpPr>
        <p:spPr>
          <a:xfrm>
            <a:off x="17043452" y="-5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706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706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bg object 1482"/>
          <p:cNvSpPr/>
          <p:nvPr/>
        </p:nvSpPr>
        <p:spPr>
          <a:xfrm>
            <a:off x="20061122" y="15538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611" y="0"/>
                </a:moveTo>
                <a:lnTo>
                  <a:pt x="16502" y="0"/>
                </a:lnTo>
                <a:lnTo>
                  <a:pt x="7392" y="0"/>
                </a:lnTo>
                <a:lnTo>
                  <a:pt x="0" y="7402"/>
                </a:lnTo>
                <a:lnTo>
                  <a:pt x="0" y="25622"/>
                </a:lnTo>
                <a:lnTo>
                  <a:pt x="7392" y="33004"/>
                </a:lnTo>
                <a:lnTo>
                  <a:pt x="25611" y="33004"/>
                </a:lnTo>
                <a:lnTo>
                  <a:pt x="33004" y="25622"/>
                </a:lnTo>
                <a:lnTo>
                  <a:pt x="33004" y="7402"/>
                </a:lnTo>
                <a:lnTo>
                  <a:pt x="25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bg object 1483"/>
          <p:cNvSpPr/>
          <p:nvPr/>
        </p:nvSpPr>
        <p:spPr>
          <a:xfrm>
            <a:off x="19985020" y="15157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29" y="0"/>
                </a:moveTo>
                <a:lnTo>
                  <a:pt x="7298" y="0"/>
                </a:lnTo>
                <a:lnTo>
                  <a:pt x="3266" y="0"/>
                </a:lnTo>
                <a:lnTo>
                  <a:pt x="0" y="3277"/>
                </a:lnTo>
                <a:lnTo>
                  <a:pt x="0" y="11350"/>
                </a:lnTo>
                <a:lnTo>
                  <a:pt x="3266" y="14606"/>
                </a:lnTo>
                <a:lnTo>
                  <a:pt x="1132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bg object 1484"/>
          <p:cNvSpPr/>
          <p:nvPr/>
        </p:nvSpPr>
        <p:spPr>
          <a:xfrm>
            <a:off x="19903761" y="147249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bg object 1485"/>
          <p:cNvSpPr/>
          <p:nvPr/>
        </p:nvSpPr>
        <p:spPr>
          <a:xfrm>
            <a:off x="19813040" y="14197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84" y="0"/>
                </a:lnTo>
                <a:lnTo>
                  <a:pt x="0" y="3863"/>
                </a:lnTo>
                <a:lnTo>
                  <a:pt x="0" y="13434"/>
                </a:lnTo>
                <a:lnTo>
                  <a:pt x="3884" y="17297"/>
                </a:lnTo>
                <a:lnTo>
                  <a:pt x="1343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bg object 1486"/>
          <p:cNvSpPr/>
          <p:nvPr/>
        </p:nvSpPr>
        <p:spPr>
          <a:xfrm>
            <a:off x="19733418" y="13781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bg object 1487"/>
          <p:cNvSpPr/>
          <p:nvPr/>
        </p:nvSpPr>
        <p:spPr>
          <a:xfrm>
            <a:off x="19647292" y="133007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bg object 1488"/>
          <p:cNvSpPr/>
          <p:nvPr/>
        </p:nvSpPr>
        <p:spPr>
          <a:xfrm>
            <a:off x="19562254" y="1283084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bg object 1489"/>
          <p:cNvSpPr/>
          <p:nvPr/>
        </p:nvSpPr>
        <p:spPr>
          <a:xfrm>
            <a:off x="19480193" y="12390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bg object 1490"/>
          <p:cNvSpPr/>
          <p:nvPr/>
        </p:nvSpPr>
        <p:spPr>
          <a:xfrm>
            <a:off x="19394884" y="11917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bg object 1491"/>
          <p:cNvSpPr/>
          <p:nvPr/>
        </p:nvSpPr>
        <p:spPr>
          <a:xfrm>
            <a:off x="19053647" y="10025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bg object 1492"/>
          <p:cNvSpPr/>
          <p:nvPr/>
        </p:nvSpPr>
        <p:spPr>
          <a:xfrm>
            <a:off x="18796100" y="859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bg object 1493"/>
          <p:cNvSpPr/>
          <p:nvPr/>
        </p:nvSpPr>
        <p:spPr>
          <a:xfrm>
            <a:off x="18707275" y="8083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bg object 1494"/>
          <p:cNvSpPr/>
          <p:nvPr/>
        </p:nvSpPr>
        <p:spPr>
          <a:xfrm>
            <a:off x="18621432" y="76048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bg object 1495"/>
          <p:cNvSpPr/>
          <p:nvPr/>
        </p:nvSpPr>
        <p:spPr>
          <a:xfrm>
            <a:off x="18540989" y="718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bg object 1496"/>
          <p:cNvSpPr/>
          <p:nvPr/>
        </p:nvSpPr>
        <p:spPr>
          <a:xfrm>
            <a:off x="18456488" y="6715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bg object 1497"/>
          <p:cNvSpPr/>
          <p:nvPr/>
        </p:nvSpPr>
        <p:spPr>
          <a:xfrm>
            <a:off x="18368205" y="6213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bg object 1498"/>
          <p:cNvSpPr/>
          <p:nvPr/>
        </p:nvSpPr>
        <p:spPr>
          <a:xfrm>
            <a:off x="18198135" y="5272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bg object 1499"/>
          <p:cNvSpPr/>
          <p:nvPr/>
        </p:nvSpPr>
        <p:spPr>
          <a:xfrm>
            <a:off x="18113357" y="4805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7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7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bg object 1500"/>
          <p:cNvSpPr/>
          <p:nvPr/>
        </p:nvSpPr>
        <p:spPr>
          <a:xfrm>
            <a:off x="17682762" y="24004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64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64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bg object 1501"/>
          <p:cNvSpPr/>
          <p:nvPr/>
        </p:nvSpPr>
        <p:spPr>
          <a:xfrm>
            <a:off x="17583114" y="17842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64" y="0"/>
                </a:moveTo>
                <a:lnTo>
                  <a:pt x="12563" y="1616"/>
                </a:lnTo>
                <a:lnTo>
                  <a:pt x="6025" y="6024"/>
                </a:lnTo>
                <a:lnTo>
                  <a:pt x="1617" y="12558"/>
                </a:lnTo>
                <a:lnTo>
                  <a:pt x="0" y="20554"/>
                </a:lnTo>
                <a:lnTo>
                  <a:pt x="1617" y="28556"/>
                </a:lnTo>
                <a:lnTo>
                  <a:pt x="6025" y="35093"/>
                </a:lnTo>
                <a:lnTo>
                  <a:pt x="12563" y="39502"/>
                </a:lnTo>
                <a:lnTo>
                  <a:pt x="20564" y="41119"/>
                </a:lnTo>
                <a:lnTo>
                  <a:pt x="28564" y="39502"/>
                </a:lnTo>
                <a:lnTo>
                  <a:pt x="35098" y="35093"/>
                </a:lnTo>
                <a:lnTo>
                  <a:pt x="39503" y="28556"/>
                </a:lnTo>
                <a:lnTo>
                  <a:pt x="41119" y="20554"/>
                </a:lnTo>
                <a:lnTo>
                  <a:pt x="39503" y="12558"/>
                </a:lnTo>
                <a:lnTo>
                  <a:pt x="35098" y="6024"/>
                </a:lnTo>
                <a:lnTo>
                  <a:pt x="28564" y="1616"/>
                </a:lnTo>
                <a:lnTo>
                  <a:pt x="205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bg object 1502"/>
          <p:cNvSpPr/>
          <p:nvPr/>
        </p:nvSpPr>
        <p:spPr>
          <a:xfrm>
            <a:off x="17503757" y="13709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bg object 1503"/>
          <p:cNvSpPr/>
          <p:nvPr/>
        </p:nvSpPr>
        <p:spPr>
          <a:xfrm>
            <a:off x="17427375" y="9873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71" y="8806"/>
                </a:lnTo>
                <a:lnTo>
                  <a:pt x="11371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bg object 1504"/>
          <p:cNvSpPr/>
          <p:nvPr/>
        </p:nvSpPr>
        <p:spPr>
          <a:xfrm>
            <a:off x="17338825" y="4819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42" y="0"/>
                </a:moveTo>
                <a:lnTo>
                  <a:pt x="8910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42"/>
                </a:lnTo>
                <a:lnTo>
                  <a:pt x="3999" y="17831"/>
                </a:lnTo>
                <a:lnTo>
                  <a:pt x="13842" y="17831"/>
                </a:lnTo>
                <a:lnTo>
                  <a:pt x="17842" y="13842"/>
                </a:lnTo>
                <a:lnTo>
                  <a:pt x="17842" y="3989"/>
                </a:lnTo>
                <a:lnTo>
                  <a:pt x="1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bg object 1505"/>
          <p:cNvSpPr/>
          <p:nvPr/>
        </p:nvSpPr>
        <p:spPr>
          <a:xfrm>
            <a:off x="17260006" y="740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bg object 1506"/>
          <p:cNvSpPr/>
          <p:nvPr/>
        </p:nvSpPr>
        <p:spPr>
          <a:xfrm>
            <a:off x="20030408" y="142852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bg object 1507"/>
          <p:cNvSpPr/>
          <p:nvPr/>
        </p:nvSpPr>
        <p:spPr>
          <a:xfrm>
            <a:off x="19943751" y="137987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22" y="0"/>
                </a:lnTo>
                <a:lnTo>
                  <a:pt x="0" y="4732"/>
                </a:lnTo>
                <a:lnTo>
                  <a:pt x="0" y="16386"/>
                </a:lnTo>
                <a:lnTo>
                  <a:pt x="4722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bg object 1508"/>
          <p:cNvSpPr/>
          <p:nvPr/>
        </p:nvSpPr>
        <p:spPr>
          <a:xfrm>
            <a:off x="19857625" y="133178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bg object 1509"/>
          <p:cNvSpPr/>
          <p:nvPr/>
        </p:nvSpPr>
        <p:spPr>
          <a:xfrm>
            <a:off x="19779887" y="129206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bg object 1510"/>
          <p:cNvSpPr/>
          <p:nvPr/>
        </p:nvSpPr>
        <p:spPr>
          <a:xfrm>
            <a:off x="19696746" y="1246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bg object 1511"/>
          <p:cNvSpPr/>
          <p:nvPr/>
        </p:nvSpPr>
        <p:spPr>
          <a:xfrm>
            <a:off x="19611164" y="11993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2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bg object 1512"/>
          <p:cNvSpPr/>
          <p:nvPr/>
        </p:nvSpPr>
        <p:spPr>
          <a:xfrm>
            <a:off x="18844738" y="7751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bg object 1513"/>
          <p:cNvSpPr/>
          <p:nvPr/>
        </p:nvSpPr>
        <p:spPr>
          <a:xfrm>
            <a:off x="18758351" y="7267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bg object 1514"/>
          <p:cNvSpPr/>
          <p:nvPr/>
        </p:nvSpPr>
        <p:spPr>
          <a:xfrm>
            <a:off x="18668979" y="6754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8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2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bg object 1515"/>
          <p:cNvSpPr/>
          <p:nvPr/>
        </p:nvSpPr>
        <p:spPr>
          <a:xfrm>
            <a:off x="18588539" y="6330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bg object 1516"/>
          <p:cNvSpPr/>
          <p:nvPr/>
        </p:nvSpPr>
        <p:spPr>
          <a:xfrm>
            <a:off x="18503230" y="5857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77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bg object 1517"/>
          <p:cNvSpPr/>
          <p:nvPr/>
        </p:nvSpPr>
        <p:spPr>
          <a:xfrm>
            <a:off x="17644746" y="1074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09" y="0"/>
                </a:lnTo>
                <a:lnTo>
                  <a:pt x="2774" y="0"/>
                </a:lnTo>
                <a:lnTo>
                  <a:pt x="0" y="2774"/>
                </a:lnTo>
                <a:lnTo>
                  <a:pt x="0" y="9643"/>
                </a:lnTo>
                <a:lnTo>
                  <a:pt x="2774" y="12439"/>
                </a:lnTo>
                <a:lnTo>
                  <a:pt x="9643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bg object 1518"/>
          <p:cNvSpPr/>
          <p:nvPr/>
        </p:nvSpPr>
        <p:spPr>
          <a:xfrm>
            <a:off x="17559434" y="601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95"/>
                </a:lnTo>
                <a:lnTo>
                  <a:pt x="0" y="9664"/>
                </a:lnTo>
                <a:lnTo>
                  <a:pt x="2795" y="12439"/>
                </a:lnTo>
                <a:lnTo>
                  <a:pt x="9643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19" name="bg object 15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486051" y="33363"/>
            <a:ext cx="1181301" cy="705743"/>
          </a:xfrm>
          <a:prstGeom prst="rect">
            <a:avLst/>
          </a:prstGeom>
        </p:spPr>
      </p:pic>
      <p:sp>
        <p:nvSpPr>
          <p:cNvPr id="1520" name="bg object 1520"/>
          <p:cNvSpPr/>
          <p:nvPr/>
        </p:nvSpPr>
        <p:spPr>
          <a:xfrm>
            <a:off x="17476559" y="1532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675"/>
                </a:lnTo>
                <a:lnTo>
                  <a:pt x="0" y="5874"/>
                </a:lnTo>
                <a:lnTo>
                  <a:pt x="1675" y="7559"/>
                </a:lnTo>
                <a:lnTo>
                  <a:pt x="587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bg object 1521"/>
          <p:cNvSpPr/>
          <p:nvPr/>
        </p:nvSpPr>
        <p:spPr>
          <a:xfrm>
            <a:off x="20067958" y="133348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31" y="0"/>
                </a:moveTo>
                <a:lnTo>
                  <a:pt x="11564" y="1487"/>
                </a:lnTo>
                <a:lnTo>
                  <a:pt x="5546" y="5543"/>
                </a:lnTo>
                <a:lnTo>
                  <a:pt x="1488" y="11560"/>
                </a:lnTo>
                <a:lnTo>
                  <a:pt x="0" y="18931"/>
                </a:lnTo>
                <a:lnTo>
                  <a:pt x="1488" y="26302"/>
                </a:lnTo>
                <a:lnTo>
                  <a:pt x="5546" y="32319"/>
                </a:lnTo>
                <a:lnTo>
                  <a:pt x="11564" y="36375"/>
                </a:lnTo>
                <a:lnTo>
                  <a:pt x="18931" y="37862"/>
                </a:lnTo>
                <a:lnTo>
                  <a:pt x="26302" y="36375"/>
                </a:lnTo>
                <a:lnTo>
                  <a:pt x="32319" y="32319"/>
                </a:lnTo>
                <a:lnTo>
                  <a:pt x="36375" y="26302"/>
                </a:lnTo>
                <a:lnTo>
                  <a:pt x="37862" y="18931"/>
                </a:lnTo>
                <a:lnTo>
                  <a:pt x="36375" y="11560"/>
                </a:lnTo>
                <a:lnTo>
                  <a:pt x="32319" y="5543"/>
                </a:lnTo>
                <a:lnTo>
                  <a:pt x="26302" y="1487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bg object 1522"/>
          <p:cNvSpPr/>
          <p:nvPr/>
        </p:nvSpPr>
        <p:spPr>
          <a:xfrm>
            <a:off x="19985896" y="128944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15685" y="0"/>
                </a:lnTo>
                <a:lnTo>
                  <a:pt x="7025" y="0"/>
                </a:lnTo>
                <a:lnTo>
                  <a:pt x="0" y="7025"/>
                </a:lnTo>
                <a:lnTo>
                  <a:pt x="0" y="24355"/>
                </a:lnTo>
                <a:lnTo>
                  <a:pt x="7025" y="31370"/>
                </a:lnTo>
                <a:lnTo>
                  <a:pt x="24344" y="31370"/>
                </a:lnTo>
                <a:lnTo>
                  <a:pt x="31370" y="24355"/>
                </a:lnTo>
                <a:lnTo>
                  <a:pt x="31370" y="7025"/>
                </a:lnTo>
                <a:lnTo>
                  <a:pt x="243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bg object 1523"/>
          <p:cNvSpPr/>
          <p:nvPr/>
        </p:nvSpPr>
        <p:spPr>
          <a:xfrm>
            <a:off x="19901123" y="124267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23517" y="0"/>
                </a:moveTo>
                <a:lnTo>
                  <a:pt x="15151" y="0"/>
                </a:lnTo>
                <a:lnTo>
                  <a:pt x="6785" y="0"/>
                </a:lnTo>
                <a:lnTo>
                  <a:pt x="0" y="6795"/>
                </a:lnTo>
                <a:lnTo>
                  <a:pt x="0" y="23507"/>
                </a:lnTo>
                <a:lnTo>
                  <a:pt x="6785" y="30302"/>
                </a:lnTo>
                <a:lnTo>
                  <a:pt x="2351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bg object 1524"/>
          <p:cNvSpPr/>
          <p:nvPr/>
        </p:nvSpPr>
        <p:spPr>
          <a:xfrm>
            <a:off x="19821498" y="120107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70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bg object 1525"/>
          <p:cNvSpPr/>
          <p:nvPr/>
        </p:nvSpPr>
        <p:spPr>
          <a:xfrm>
            <a:off x="19741331" y="115894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bg object 1526"/>
          <p:cNvSpPr/>
          <p:nvPr/>
        </p:nvSpPr>
        <p:spPr>
          <a:xfrm>
            <a:off x="19655480" y="111110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bg object 1527"/>
          <p:cNvSpPr/>
          <p:nvPr/>
        </p:nvSpPr>
        <p:spPr>
          <a:xfrm>
            <a:off x="19574766" y="10684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bg object 1528"/>
          <p:cNvSpPr/>
          <p:nvPr/>
        </p:nvSpPr>
        <p:spPr>
          <a:xfrm>
            <a:off x="19403877" y="9735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bg object 1529"/>
          <p:cNvSpPr/>
          <p:nvPr/>
        </p:nvSpPr>
        <p:spPr>
          <a:xfrm>
            <a:off x="19318569" y="9262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bg object 1530"/>
          <p:cNvSpPr/>
          <p:nvPr/>
        </p:nvSpPr>
        <p:spPr>
          <a:xfrm>
            <a:off x="19062915" y="7846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bg object 1531"/>
          <p:cNvSpPr/>
          <p:nvPr/>
        </p:nvSpPr>
        <p:spPr>
          <a:xfrm>
            <a:off x="18976799" y="7365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bg object 1532"/>
          <p:cNvSpPr/>
          <p:nvPr/>
        </p:nvSpPr>
        <p:spPr>
          <a:xfrm>
            <a:off x="18891491" y="6893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bg object 1533"/>
          <p:cNvSpPr/>
          <p:nvPr/>
        </p:nvSpPr>
        <p:spPr>
          <a:xfrm>
            <a:off x="18803743" y="6395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76"/>
                </a:lnTo>
                <a:lnTo>
                  <a:pt x="1581" y="7046"/>
                </a:lnTo>
                <a:lnTo>
                  <a:pt x="545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bg object 1534"/>
          <p:cNvSpPr/>
          <p:nvPr/>
        </p:nvSpPr>
        <p:spPr>
          <a:xfrm>
            <a:off x="18635295" y="5471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596" y="0"/>
                </a:lnTo>
                <a:lnTo>
                  <a:pt x="0" y="586"/>
                </a:lnTo>
                <a:lnTo>
                  <a:pt x="0" y="2083"/>
                </a:lnTo>
                <a:lnTo>
                  <a:pt x="596" y="2691"/>
                </a:lnTo>
                <a:lnTo>
                  <a:pt x="209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bg object 1535"/>
          <p:cNvSpPr/>
          <p:nvPr/>
        </p:nvSpPr>
        <p:spPr>
          <a:xfrm>
            <a:off x="17689858" y="1998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25" y="0"/>
                </a:moveTo>
                <a:lnTo>
                  <a:pt x="8397" y="0"/>
                </a:lnTo>
                <a:lnTo>
                  <a:pt x="3769" y="0"/>
                </a:lnTo>
                <a:lnTo>
                  <a:pt x="0" y="3769"/>
                </a:lnTo>
                <a:lnTo>
                  <a:pt x="0" y="13025"/>
                </a:lnTo>
                <a:lnTo>
                  <a:pt x="3769" y="16763"/>
                </a:lnTo>
                <a:lnTo>
                  <a:pt x="1302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bg object 1536"/>
          <p:cNvSpPr/>
          <p:nvPr/>
        </p:nvSpPr>
        <p:spPr>
          <a:xfrm>
            <a:off x="19860121" y="1107115"/>
            <a:ext cx="244475" cy="163830"/>
          </a:xfrm>
          <a:custGeom>
            <a:avLst/>
            <a:gdLst/>
            <a:ahLst/>
            <a:cxnLst/>
            <a:rect l="l" t="t" r="r" b="b"/>
            <a:pathLst>
              <a:path w="244475" h="163830">
                <a:moveTo>
                  <a:pt x="36245" y="18110"/>
                </a:moveTo>
                <a:lnTo>
                  <a:pt x="34823" y="11061"/>
                </a:lnTo>
                <a:lnTo>
                  <a:pt x="30937" y="5308"/>
                </a:lnTo>
                <a:lnTo>
                  <a:pt x="25184" y="1422"/>
                </a:lnTo>
                <a:lnTo>
                  <a:pt x="18122" y="0"/>
                </a:lnTo>
                <a:lnTo>
                  <a:pt x="11074" y="1422"/>
                </a:lnTo>
                <a:lnTo>
                  <a:pt x="5308" y="5308"/>
                </a:lnTo>
                <a:lnTo>
                  <a:pt x="1422" y="11061"/>
                </a:lnTo>
                <a:lnTo>
                  <a:pt x="0" y="18110"/>
                </a:lnTo>
                <a:lnTo>
                  <a:pt x="1422" y="25184"/>
                </a:lnTo>
                <a:lnTo>
                  <a:pt x="5308" y="30949"/>
                </a:lnTo>
                <a:lnTo>
                  <a:pt x="11074" y="34836"/>
                </a:lnTo>
                <a:lnTo>
                  <a:pt x="18122" y="36258"/>
                </a:lnTo>
                <a:lnTo>
                  <a:pt x="25184" y="34836"/>
                </a:lnTo>
                <a:lnTo>
                  <a:pt x="30937" y="30949"/>
                </a:lnTo>
                <a:lnTo>
                  <a:pt x="34823" y="25184"/>
                </a:lnTo>
                <a:lnTo>
                  <a:pt x="36245" y="18110"/>
                </a:lnTo>
                <a:close/>
              </a:path>
              <a:path w="244475" h="163830">
                <a:moveTo>
                  <a:pt x="128320" y="65417"/>
                </a:moveTo>
                <a:lnTo>
                  <a:pt x="126365" y="55740"/>
                </a:lnTo>
                <a:lnTo>
                  <a:pt x="121031" y="47828"/>
                </a:lnTo>
                <a:lnTo>
                  <a:pt x="113118" y="42494"/>
                </a:lnTo>
                <a:lnTo>
                  <a:pt x="103428" y="40538"/>
                </a:lnTo>
                <a:lnTo>
                  <a:pt x="93751" y="42494"/>
                </a:lnTo>
                <a:lnTo>
                  <a:pt x="85839" y="47828"/>
                </a:lnTo>
                <a:lnTo>
                  <a:pt x="80505" y="55740"/>
                </a:lnTo>
                <a:lnTo>
                  <a:pt x="78549" y="65417"/>
                </a:lnTo>
                <a:lnTo>
                  <a:pt x="80505" y="75107"/>
                </a:lnTo>
                <a:lnTo>
                  <a:pt x="85839" y="83019"/>
                </a:lnTo>
                <a:lnTo>
                  <a:pt x="93751" y="88341"/>
                </a:lnTo>
                <a:lnTo>
                  <a:pt x="103428" y="90297"/>
                </a:lnTo>
                <a:lnTo>
                  <a:pt x="113118" y="88341"/>
                </a:lnTo>
                <a:lnTo>
                  <a:pt x="121031" y="83019"/>
                </a:lnTo>
                <a:lnTo>
                  <a:pt x="126365" y="75107"/>
                </a:lnTo>
                <a:lnTo>
                  <a:pt x="128320" y="65417"/>
                </a:lnTo>
                <a:close/>
              </a:path>
              <a:path w="244475" h="163830">
                <a:moveTo>
                  <a:pt x="213360" y="112699"/>
                </a:moveTo>
                <a:lnTo>
                  <a:pt x="211429" y="103111"/>
                </a:lnTo>
                <a:lnTo>
                  <a:pt x="206146" y="95300"/>
                </a:lnTo>
                <a:lnTo>
                  <a:pt x="198323" y="90017"/>
                </a:lnTo>
                <a:lnTo>
                  <a:pt x="188747" y="88087"/>
                </a:lnTo>
                <a:lnTo>
                  <a:pt x="179158" y="90017"/>
                </a:lnTo>
                <a:lnTo>
                  <a:pt x="171335" y="95300"/>
                </a:lnTo>
                <a:lnTo>
                  <a:pt x="166065" y="103111"/>
                </a:lnTo>
                <a:lnTo>
                  <a:pt x="164122" y="112699"/>
                </a:lnTo>
                <a:lnTo>
                  <a:pt x="166065" y="122288"/>
                </a:lnTo>
                <a:lnTo>
                  <a:pt x="171335" y="130111"/>
                </a:lnTo>
                <a:lnTo>
                  <a:pt x="179158" y="135394"/>
                </a:lnTo>
                <a:lnTo>
                  <a:pt x="188747" y="137325"/>
                </a:lnTo>
                <a:lnTo>
                  <a:pt x="198323" y="135394"/>
                </a:lnTo>
                <a:lnTo>
                  <a:pt x="206146" y="130111"/>
                </a:lnTo>
                <a:lnTo>
                  <a:pt x="211429" y="122288"/>
                </a:lnTo>
                <a:lnTo>
                  <a:pt x="213360" y="112699"/>
                </a:lnTo>
                <a:close/>
              </a:path>
              <a:path w="244475" h="163830">
                <a:moveTo>
                  <a:pt x="243967" y="156248"/>
                </a:moveTo>
                <a:lnTo>
                  <a:pt x="243217" y="159994"/>
                </a:lnTo>
                <a:lnTo>
                  <a:pt x="243967" y="163741"/>
                </a:lnTo>
                <a:lnTo>
                  <a:pt x="243967" y="15624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bg object 1537"/>
          <p:cNvSpPr/>
          <p:nvPr/>
        </p:nvSpPr>
        <p:spPr>
          <a:xfrm>
            <a:off x="19784283" y="10693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4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4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bg object 1538"/>
          <p:cNvSpPr/>
          <p:nvPr/>
        </p:nvSpPr>
        <p:spPr>
          <a:xfrm>
            <a:off x="19700064" y="102309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51" y="11758"/>
                </a:lnTo>
                <a:lnTo>
                  <a:pt x="1515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bg object 1539"/>
          <p:cNvSpPr/>
          <p:nvPr/>
        </p:nvSpPr>
        <p:spPr>
          <a:xfrm>
            <a:off x="19609617" y="97065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27" y="0"/>
                </a:moveTo>
                <a:lnTo>
                  <a:pt x="12711" y="0"/>
                </a:lnTo>
                <a:lnTo>
                  <a:pt x="5685" y="0"/>
                </a:lnTo>
                <a:lnTo>
                  <a:pt x="0" y="5696"/>
                </a:lnTo>
                <a:lnTo>
                  <a:pt x="0" y="19748"/>
                </a:lnTo>
                <a:lnTo>
                  <a:pt x="5685" y="25444"/>
                </a:lnTo>
                <a:lnTo>
                  <a:pt x="19727" y="25444"/>
                </a:lnTo>
                <a:lnTo>
                  <a:pt x="25423" y="19748"/>
                </a:lnTo>
                <a:lnTo>
                  <a:pt x="25423" y="5696"/>
                </a:lnTo>
                <a:lnTo>
                  <a:pt x="19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bg object 1540"/>
          <p:cNvSpPr/>
          <p:nvPr/>
        </p:nvSpPr>
        <p:spPr>
          <a:xfrm>
            <a:off x="19535666" y="9347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bg object 1541"/>
          <p:cNvSpPr/>
          <p:nvPr/>
        </p:nvSpPr>
        <p:spPr>
          <a:xfrm>
            <a:off x="19443321" y="88042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38"/>
                </a:lnTo>
                <a:lnTo>
                  <a:pt x="0" y="13004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04"/>
                </a:lnTo>
                <a:lnTo>
                  <a:pt x="16774" y="3738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bg object 1542"/>
          <p:cNvSpPr/>
          <p:nvPr/>
        </p:nvSpPr>
        <p:spPr>
          <a:xfrm>
            <a:off x="19360453" y="8355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bg object 1543"/>
          <p:cNvSpPr/>
          <p:nvPr/>
        </p:nvSpPr>
        <p:spPr>
          <a:xfrm>
            <a:off x="19195510" y="7466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bg object 1544"/>
          <p:cNvSpPr/>
          <p:nvPr/>
        </p:nvSpPr>
        <p:spPr>
          <a:xfrm>
            <a:off x="19108852" y="6980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bg object 1545"/>
          <p:cNvSpPr/>
          <p:nvPr/>
        </p:nvSpPr>
        <p:spPr>
          <a:xfrm>
            <a:off x="19012453" y="6396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96"/>
                </a:lnTo>
                <a:lnTo>
                  <a:pt x="0" y="19748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48"/>
                </a:lnTo>
                <a:lnTo>
                  <a:pt x="25423" y="5696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bg object 1546"/>
          <p:cNvSpPr/>
          <p:nvPr/>
        </p:nvSpPr>
        <p:spPr>
          <a:xfrm>
            <a:off x="18927145" y="59237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75"/>
                </a:lnTo>
                <a:lnTo>
                  <a:pt x="0" y="19716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16"/>
                </a:lnTo>
                <a:lnTo>
                  <a:pt x="25423" y="5675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bg object 1547"/>
          <p:cNvSpPr/>
          <p:nvPr/>
        </p:nvSpPr>
        <p:spPr>
          <a:xfrm>
            <a:off x="18852926" y="5561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bg object 1548"/>
          <p:cNvSpPr/>
          <p:nvPr/>
        </p:nvSpPr>
        <p:spPr>
          <a:xfrm>
            <a:off x="18767617" y="508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13"/>
                </a:lnTo>
                <a:lnTo>
                  <a:pt x="722" y="3225"/>
                </a:lnTo>
                <a:lnTo>
                  <a:pt x="2523" y="3225"/>
                </a:lnTo>
                <a:lnTo>
                  <a:pt x="3245" y="251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bg object 1549"/>
          <p:cNvSpPr/>
          <p:nvPr/>
        </p:nvSpPr>
        <p:spPr>
          <a:xfrm>
            <a:off x="18682034" y="4613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bg object 1550"/>
          <p:cNvSpPr/>
          <p:nvPr/>
        </p:nvSpPr>
        <p:spPr>
          <a:xfrm>
            <a:off x="17907232" y="287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52" y="0"/>
                </a:moveTo>
                <a:lnTo>
                  <a:pt x="8921" y="0"/>
                </a:lnTo>
                <a:lnTo>
                  <a:pt x="3989" y="0"/>
                </a:lnTo>
                <a:lnTo>
                  <a:pt x="0" y="3999"/>
                </a:lnTo>
                <a:lnTo>
                  <a:pt x="0" y="13842"/>
                </a:lnTo>
                <a:lnTo>
                  <a:pt x="3989" y="17831"/>
                </a:lnTo>
                <a:lnTo>
                  <a:pt x="13852" y="17831"/>
                </a:lnTo>
                <a:lnTo>
                  <a:pt x="17842" y="13842"/>
                </a:lnTo>
                <a:lnTo>
                  <a:pt x="17842" y="3999"/>
                </a:lnTo>
                <a:lnTo>
                  <a:pt x="138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bg object 1551"/>
          <p:cNvSpPr/>
          <p:nvPr/>
        </p:nvSpPr>
        <p:spPr>
          <a:xfrm>
            <a:off x="17814056" y="0"/>
            <a:ext cx="33655" cy="7620"/>
          </a:xfrm>
          <a:custGeom>
            <a:avLst/>
            <a:gdLst/>
            <a:ahLst/>
            <a:cxnLst/>
            <a:rect l="l" t="t" r="r" b="b"/>
            <a:pathLst>
              <a:path w="33655" h="7620">
                <a:moveTo>
                  <a:pt x="33579" y="0"/>
                </a:moveTo>
                <a:lnTo>
                  <a:pt x="0" y="0"/>
                </a:lnTo>
                <a:lnTo>
                  <a:pt x="7376" y="7386"/>
                </a:lnTo>
                <a:lnTo>
                  <a:pt x="26203" y="7386"/>
                </a:lnTo>
                <a:lnTo>
                  <a:pt x="335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bg object 1552"/>
          <p:cNvSpPr/>
          <p:nvPr/>
        </p:nvSpPr>
        <p:spPr>
          <a:xfrm>
            <a:off x="20077498" y="1115838"/>
            <a:ext cx="26670" cy="37465"/>
          </a:xfrm>
          <a:custGeom>
            <a:avLst/>
            <a:gdLst/>
            <a:ahLst/>
            <a:cxnLst/>
            <a:rect l="l" t="t" r="r" b="b"/>
            <a:pathLst>
              <a:path w="26669" h="37465">
                <a:moveTo>
                  <a:pt x="18659" y="0"/>
                </a:moveTo>
                <a:lnTo>
                  <a:pt x="11396" y="1469"/>
                </a:lnTo>
                <a:lnTo>
                  <a:pt x="5465" y="5476"/>
                </a:lnTo>
                <a:lnTo>
                  <a:pt x="1466" y="11414"/>
                </a:lnTo>
                <a:lnTo>
                  <a:pt x="0" y="18680"/>
                </a:lnTo>
                <a:lnTo>
                  <a:pt x="1466" y="25940"/>
                </a:lnTo>
                <a:lnTo>
                  <a:pt x="5465" y="31868"/>
                </a:lnTo>
                <a:lnTo>
                  <a:pt x="11396" y="35863"/>
                </a:lnTo>
                <a:lnTo>
                  <a:pt x="18659" y="37328"/>
                </a:lnTo>
                <a:lnTo>
                  <a:pt x="25921" y="35863"/>
                </a:lnTo>
                <a:lnTo>
                  <a:pt x="26601" y="35405"/>
                </a:lnTo>
                <a:lnTo>
                  <a:pt x="26601" y="1929"/>
                </a:lnTo>
                <a:lnTo>
                  <a:pt x="25921" y="1469"/>
                </a:lnTo>
                <a:lnTo>
                  <a:pt x="18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bg object 1553"/>
          <p:cNvSpPr/>
          <p:nvPr/>
        </p:nvSpPr>
        <p:spPr>
          <a:xfrm>
            <a:off x="19997320" y="1073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62" y="0"/>
                </a:lnTo>
                <a:lnTo>
                  <a:pt x="0" y="6052"/>
                </a:lnTo>
                <a:lnTo>
                  <a:pt x="0" y="20994"/>
                </a:lnTo>
                <a:lnTo>
                  <a:pt x="606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bg object 1554"/>
          <p:cNvSpPr/>
          <p:nvPr/>
        </p:nvSpPr>
        <p:spPr>
          <a:xfrm>
            <a:off x="19915801" y="103019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4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bg object 1555"/>
          <p:cNvSpPr/>
          <p:nvPr/>
        </p:nvSpPr>
        <p:spPr>
          <a:xfrm>
            <a:off x="19833195" y="98561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bg object 1556"/>
          <p:cNvSpPr/>
          <p:nvPr/>
        </p:nvSpPr>
        <p:spPr>
          <a:xfrm>
            <a:off x="19748158" y="93859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512"/>
                </a:lnTo>
                <a:lnTo>
                  <a:pt x="3026" y="13538"/>
                </a:lnTo>
                <a:lnTo>
                  <a:pt x="10502" y="13538"/>
                </a:lnTo>
                <a:lnTo>
                  <a:pt x="13528" y="10512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bg object 1557"/>
          <p:cNvSpPr/>
          <p:nvPr/>
        </p:nvSpPr>
        <p:spPr>
          <a:xfrm>
            <a:off x="19659874" y="88834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5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bg object 1558"/>
          <p:cNvSpPr/>
          <p:nvPr/>
        </p:nvSpPr>
        <p:spPr>
          <a:xfrm>
            <a:off x="19579164" y="8456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bg object 1559"/>
          <p:cNvSpPr/>
          <p:nvPr/>
        </p:nvSpPr>
        <p:spPr>
          <a:xfrm>
            <a:off x="19489258" y="79376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bg object 1560"/>
          <p:cNvSpPr/>
          <p:nvPr/>
        </p:nvSpPr>
        <p:spPr>
          <a:xfrm>
            <a:off x="19392317" y="73483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71" y="0"/>
                </a:moveTo>
                <a:lnTo>
                  <a:pt x="13053" y="1679"/>
                </a:lnTo>
                <a:lnTo>
                  <a:pt x="6260" y="6260"/>
                </a:lnTo>
                <a:lnTo>
                  <a:pt x="1679" y="13053"/>
                </a:lnTo>
                <a:lnTo>
                  <a:pt x="0" y="21371"/>
                </a:lnTo>
                <a:lnTo>
                  <a:pt x="1679" y="29693"/>
                </a:lnTo>
                <a:lnTo>
                  <a:pt x="6260" y="36485"/>
                </a:lnTo>
                <a:lnTo>
                  <a:pt x="13053" y="41063"/>
                </a:lnTo>
                <a:lnTo>
                  <a:pt x="21371" y="42742"/>
                </a:lnTo>
                <a:lnTo>
                  <a:pt x="29688" y="41063"/>
                </a:lnTo>
                <a:lnTo>
                  <a:pt x="36481" y="36485"/>
                </a:lnTo>
                <a:lnTo>
                  <a:pt x="41062" y="29693"/>
                </a:lnTo>
                <a:lnTo>
                  <a:pt x="42742" y="21371"/>
                </a:lnTo>
                <a:lnTo>
                  <a:pt x="41062" y="13053"/>
                </a:lnTo>
                <a:lnTo>
                  <a:pt x="36481" y="6260"/>
                </a:lnTo>
                <a:lnTo>
                  <a:pt x="29688" y="1679"/>
                </a:lnTo>
                <a:lnTo>
                  <a:pt x="2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bg object 1561"/>
          <p:cNvSpPr/>
          <p:nvPr/>
        </p:nvSpPr>
        <p:spPr>
          <a:xfrm>
            <a:off x="19328108" y="7086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bg object 1562"/>
          <p:cNvSpPr/>
          <p:nvPr/>
        </p:nvSpPr>
        <p:spPr>
          <a:xfrm>
            <a:off x="19238475" y="65702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30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bg object 1563"/>
          <p:cNvSpPr/>
          <p:nvPr/>
        </p:nvSpPr>
        <p:spPr>
          <a:xfrm>
            <a:off x="19146127" y="6027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11633" y="0"/>
                </a:lnTo>
                <a:lnTo>
                  <a:pt x="5214" y="0"/>
                </a:lnTo>
                <a:lnTo>
                  <a:pt x="0" y="5214"/>
                </a:lnTo>
                <a:lnTo>
                  <a:pt x="0" y="18062"/>
                </a:lnTo>
                <a:lnTo>
                  <a:pt x="5214" y="23276"/>
                </a:lnTo>
                <a:lnTo>
                  <a:pt x="18062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bg object 1564"/>
          <p:cNvSpPr/>
          <p:nvPr/>
        </p:nvSpPr>
        <p:spPr>
          <a:xfrm>
            <a:off x="19053250" y="54784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03" y="0"/>
                </a:moveTo>
                <a:lnTo>
                  <a:pt x="11728" y="1509"/>
                </a:lnTo>
                <a:lnTo>
                  <a:pt x="5624" y="5625"/>
                </a:lnTo>
                <a:lnTo>
                  <a:pt x="1508" y="11732"/>
                </a:lnTo>
                <a:lnTo>
                  <a:pt x="0" y="19214"/>
                </a:lnTo>
                <a:lnTo>
                  <a:pt x="1508" y="26689"/>
                </a:lnTo>
                <a:lnTo>
                  <a:pt x="5624" y="32793"/>
                </a:lnTo>
                <a:lnTo>
                  <a:pt x="11728" y="36908"/>
                </a:lnTo>
                <a:lnTo>
                  <a:pt x="19203" y="38417"/>
                </a:lnTo>
                <a:lnTo>
                  <a:pt x="26678" y="36908"/>
                </a:lnTo>
                <a:lnTo>
                  <a:pt x="32783" y="32793"/>
                </a:lnTo>
                <a:lnTo>
                  <a:pt x="36898" y="26689"/>
                </a:lnTo>
                <a:lnTo>
                  <a:pt x="38407" y="19214"/>
                </a:lnTo>
                <a:lnTo>
                  <a:pt x="36898" y="11732"/>
                </a:lnTo>
                <a:lnTo>
                  <a:pt x="32783" y="5625"/>
                </a:lnTo>
                <a:lnTo>
                  <a:pt x="26678" y="1509"/>
                </a:lnTo>
                <a:lnTo>
                  <a:pt x="192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bg object 1565"/>
          <p:cNvSpPr/>
          <p:nvPr/>
        </p:nvSpPr>
        <p:spPr>
          <a:xfrm>
            <a:off x="18974976" y="50759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99"/>
                </a:lnTo>
                <a:lnTo>
                  <a:pt x="5444" y="24355"/>
                </a:lnTo>
                <a:lnTo>
                  <a:pt x="18889" y="24355"/>
                </a:lnTo>
                <a:lnTo>
                  <a:pt x="24334" y="1889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bg object 1566"/>
          <p:cNvSpPr/>
          <p:nvPr/>
        </p:nvSpPr>
        <p:spPr>
          <a:xfrm>
            <a:off x="18811932" y="4205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bg object 1567"/>
          <p:cNvSpPr/>
          <p:nvPr/>
        </p:nvSpPr>
        <p:spPr>
          <a:xfrm>
            <a:off x="18724726" y="37141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bg object 1568"/>
          <p:cNvSpPr/>
          <p:nvPr/>
        </p:nvSpPr>
        <p:spPr>
          <a:xfrm>
            <a:off x="18045506" y="0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491" y="0"/>
                </a:moveTo>
                <a:lnTo>
                  <a:pt x="0" y="0"/>
                </a:lnTo>
                <a:lnTo>
                  <a:pt x="0" y="1403"/>
                </a:lnTo>
                <a:lnTo>
                  <a:pt x="1455" y="2859"/>
                </a:lnTo>
                <a:lnTo>
                  <a:pt x="5036" y="2859"/>
                </a:lnTo>
                <a:lnTo>
                  <a:pt x="6491" y="1403"/>
                </a:lnTo>
                <a:lnTo>
                  <a:pt x="6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bg object 1569"/>
          <p:cNvSpPr/>
          <p:nvPr/>
        </p:nvSpPr>
        <p:spPr>
          <a:xfrm>
            <a:off x="20052996" y="9967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bg object 1570"/>
          <p:cNvSpPr/>
          <p:nvPr/>
        </p:nvSpPr>
        <p:spPr>
          <a:xfrm>
            <a:off x="19969035" y="95083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bg object 1571"/>
          <p:cNvSpPr/>
          <p:nvPr/>
        </p:nvSpPr>
        <p:spPr>
          <a:xfrm>
            <a:off x="19884000" y="90381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46"/>
                </a:lnTo>
                <a:lnTo>
                  <a:pt x="5465" y="7046"/>
                </a:lnTo>
                <a:lnTo>
                  <a:pt x="7036" y="5465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bg object 1572"/>
          <p:cNvSpPr/>
          <p:nvPr/>
        </p:nvSpPr>
        <p:spPr>
          <a:xfrm>
            <a:off x="19797341" y="85518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59"/>
                </a:lnTo>
                <a:lnTo>
                  <a:pt x="2177" y="9716"/>
                </a:lnTo>
                <a:lnTo>
                  <a:pt x="7559" y="9716"/>
                </a:lnTo>
                <a:lnTo>
                  <a:pt x="9737" y="7559"/>
                </a:lnTo>
                <a:lnTo>
                  <a:pt x="9737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bg object 1573"/>
          <p:cNvSpPr/>
          <p:nvPr/>
        </p:nvSpPr>
        <p:spPr>
          <a:xfrm>
            <a:off x="19709330" y="805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82" y="0"/>
                </a:lnTo>
                <a:lnTo>
                  <a:pt x="0" y="3382"/>
                </a:lnTo>
                <a:lnTo>
                  <a:pt x="0" y="11758"/>
                </a:lnTo>
                <a:lnTo>
                  <a:pt x="338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bg object 1574"/>
          <p:cNvSpPr/>
          <p:nvPr/>
        </p:nvSpPr>
        <p:spPr>
          <a:xfrm>
            <a:off x="19628617" y="7624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bg object 1575"/>
          <p:cNvSpPr/>
          <p:nvPr/>
        </p:nvSpPr>
        <p:spPr>
          <a:xfrm>
            <a:off x="19540872" y="71277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bg object 1576"/>
          <p:cNvSpPr/>
          <p:nvPr/>
        </p:nvSpPr>
        <p:spPr>
          <a:xfrm>
            <a:off x="19438525" y="6484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449" y="0"/>
                </a:moveTo>
                <a:lnTo>
                  <a:pt x="13711" y="1764"/>
                </a:lnTo>
                <a:lnTo>
                  <a:pt x="6575" y="6574"/>
                </a:lnTo>
                <a:lnTo>
                  <a:pt x="1764" y="13707"/>
                </a:lnTo>
                <a:lnTo>
                  <a:pt x="0" y="22439"/>
                </a:lnTo>
                <a:lnTo>
                  <a:pt x="1764" y="31175"/>
                </a:lnTo>
                <a:lnTo>
                  <a:pt x="6575" y="38307"/>
                </a:lnTo>
                <a:lnTo>
                  <a:pt x="13711" y="43115"/>
                </a:lnTo>
                <a:lnTo>
                  <a:pt x="22449" y="44878"/>
                </a:lnTo>
                <a:lnTo>
                  <a:pt x="31187" y="43115"/>
                </a:lnTo>
                <a:lnTo>
                  <a:pt x="38323" y="38307"/>
                </a:lnTo>
                <a:lnTo>
                  <a:pt x="43134" y="31175"/>
                </a:lnTo>
                <a:lnTo>
                  <a:pt x="44899" y="22439"/>
                </a:lnTo>
                <a:lnTo>
                  <a:pt x="43134" y="13707"/>
                </a:lnTo>
                <a:lnTo>
                  <a:pt x="38323" y="6574"/>
                </a:lnTo>
                <a:lnTo>
                  <a:pt x="31187" y="1764"/>
                </a:lnTo>
                <a:lnTo>
                  <a:pt x="22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bg object 1577"/>
          <p:cNvSpPr/>
          <p:nvPr/>
        </p:nvSpPr>
        <p:spPr>
          <a:xfrm>
            <a:off x="19371874" y="61982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84" y="0"/>
                </a:moveTo>
                <a:lnTo>
                  <a:pt x="3790" y="0"/>
                </a:lnTo>
                <a:lnTo>
                  <a:pt x="1706" y="0"/>
                </a:lnTo>
                <a:lnTo>
                  <a:pt x="0" y="1675"/>
                </a:lnTo>
                <a:lnTo>
                  <a:pt x="0" y="5874"/>
                </a:lnTo>
                <a:lnTo>
                  <a:pt x="170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bg object 1578"/>
          <p:cNvSpPr/>
          <p:nvPr/>
        </p:nvSpPr>
        <p:spPr>
          <a:xfrm>
            <a:off x="19273322" y="559296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26449" y="0"/>
                </a:moveTo>
                <a:lnTo>
                  <a:pt x="17036" y="0"/>
                </a:lnTo>
                <a:lnTo>
                  <a:pt x="7622" y="0"/>
                </a:lnTo>
                <a:lnTo>
                  <a:pt x="0" y="7612"/>
                </a:lnTo>
                <a:lnTo>
                  <a:pt x="0" y="26438"/>
                </a:lnTo>
                <a:lnTo>
                  <a:pt x="7622" y="34072"/>
                </a:lnTo>
                <a:lnTo>
                  <a:pt x="26449" y="34072"/>
                </a:lnTo>
                <a:lnTo>
                  <a:pt x="34072" y="26438"/>
                </a:lnTo>
                <a:lnTo>
                  <a:pt x="34072" y="7612"/>
                </a:lnTo>
                <a:lnTo>
                  <a:pt x="26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bg object 1579"/>
          <p:cNvSpPr/>
          <p:nvPr/>
        </p:nvSpPr>
        <p:spPr>
          <a:xfrm>
            <a:off x="19195039" y="5190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502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502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bg object 1580"/>
          <p:cNvSpPr/>
          <p:nvPr/>
        </p:nvSpPr>
        <p:spPr>
          <a:xfrm>
            <a:off x="19111624" y="4736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bg object 1581"/>
          <p:cNvSpPr/>
          <p:nvPr/>
        </p:nvSpPr>
        <p:spPr>
          <a:xfrm>
            <a:off x="19032264" y="4323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bg object 1582"/>
          <p:cNvSpPr/>
          <p:nvPr/>
        </p:nvSpPr>
        <p:spPr>
          <a:xfrm>
            <a:off x="18860841" y="33691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bg object 1583"/>
          <p:cNvSpPr/>
          <p:nvPr/>
        </p:nvSpPr>
        <p:spPr>
          <a:xfrm>
            <a:off x="18773909" y="28800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3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3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bg object 1584"/>
          <p:cNvSpPr/>
          <p:nvPr/>
        </p:nvSpPr>
        <p:spPr>
          <a:xfrm>
            <a:off x="18684811" y="23691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69"/>
                </a:lnTo>
                <a:lnTo>
                  <a:pt x="0" y="13025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bg object 1585"/>
          <p:cNvSpPr/>
          <p:nvPr/>
        </p:nvSpPr>
        <p:spPr>
          <a:xfrm>
            <a:off x="18250425" y="0"/>
            <a:ext cx="33020" cy="25400"/>
          </a:xfrm>
          <a:custGeom>
            <a:avLst/>
            <a:gdLst/>
            <a:ahLst/>
            <a:cxnLst/>
            <a:rect l="l" t="t" r="r" b="b"/>
            <a:pathLst>
              <a:path w="33019" h="25400">
                <a:moveTo>
                  <a:pt x="32459" y="0"/>
                </a:moveTo>
                <a:lnTo>
                  <a:pt x="0" y="0"/>
                </a:lnTo>
                <a:lnTo>
                  <a:pt x="0" y="17845"/>
                </a:lnTo>
                <a:lnTo>
                  <a:pt x="7266" y="25091"/>
                </a:lnTo>
                <a:lnTo>
                  <a:pt x="25192" y="25091"/>
                </a:lnTo>
                <a:lnTo>
                  <a:pt x="32459" y="17845"/>
                </a:lnTo>
                <a:lnTo>
                  <a:pt x="324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bg object 1586"/>
          <p:cNvSpPr/>
          <p:nvPr/>
        </p:nvSpPr>
        <p:spPr>
          <a:xfrm>
            <a:off x="19933454" y="8206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bg object 1587"/>
          <p:cNvSpPr/>
          <p:nvPr/>
        </p:nvSpPr>
        <p:spPr>
          <a:xfrm>
            <a:off x="19847067" y="77231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bg object 1588"/>
          <p:cNvSpPr/>
          <p:nvPr/>
        </p:nvSpPr>
        <p:spPr>
          <a:xfrm>
            <a:off x="19760127" y="7233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bg object 1589"/>
          <p:cNvSpPr/>
          <p:nvPr/>
        </p:nvSpPr>
        <p:spPr>
          <a:xfrm>
            <a:off x="19663737" y="665016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507" y="0"/>
                </a:moveTo>
                <a:lnTo>
                  <a:pt x="15140" y="0"/>
                </a:lnTo>
                <a:lnTo>
                  <a:pt x="6774" y="0"/>
                </a:lnTo>
                <a:lnTo>
                  <a:pt x="0" y="6795"/>
                </a:lnTo>
                <a:lnTo>
                  <a:pt x="0" y="23507"/>
                </a:lnTo>
                <a:lnTo>
                  <a:pt x="6774" y="30302"/>
                </a:lnTo>
                <a:lnTo>
                  <a:pt x="2350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bg object 1590"/>
          <p:cNvSpPr/>
          <p:nvPr/>
        </p:nvSpPr>
        <p:spPr>
          <a:xfrm>
            <a:off x="19573560" y="61285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2" y="38448"/>
                </a:lnTo>
                <a:lnTo>
                  <a:pt x="34166" y="34162"/>
                </a:lnTo>
                <a:lnTo>
                  <a:pt x="38456" y="27805"/>
                </a:lnTo>
                <a:lnTo>
                  <a:pt x="40030" y="20020"/>
                </a:lnTo>
                <a:lnTo>
                  <a:pt x="38456" y="12222"/>
                </a:lnTo>
                <a:lnTo>
                  <a:pt x="34166" y="5859"/>
                </a:lnTo>
                <a:lnTo>
                  <a:pt x="27802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bg object 1591"/>
          <p:cNvSpPr/>
          <p:nvPr/>
        </p:nvSpPr>
        <p:spPr>
          <a:xfrm>
            <a:off x="19488514" y="5658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748" y="0"/>
                </a:moveTo>
                <a:lnTo>
                  <a:pt x="12063" y="1554"/>
                </a:lnTo>
                <a:lnTo>
                  <a:pt x="5786" y="5790"/>
                </a:lnTo>
                <a:lnTo>
                  <a:pt x="1552" y="12068"/>
                </a:lnTo>
                <a:lnTo>
                  <a:pt x="0" y="19748"/>
                </a:lnTo>
                <a:lnTo>
                  <a:pt x="1552" y="27435"/>
                </a:lnTo>
                <a:lnTo>
                  <a:pt x="5786" y="33708"/>
                </a:lnTo>
                <a:lnTo>
                  <a:pt x="12063" y="37936"/>
                </a:lnTo>
                <a:lnTo>
                  <a:pt x="19748" y="39485"/>
                </a:lnTo>
                <a:lnTo>
                  <a:pt x="27432" y="37936"/>
                </a:lnTo>
                <a:lnTo>
                  <a:pt x="33709" y="33708"/>
                </a:lnTo>
                <a:lnTo>
                  <a:pt x="37943" y="27435"/>
                </a:lnTo>
                <a:lnTo>
                  <a:pt x="39496" y="19748"/>
                </a:lnTo>
                <a:lnTo>
                  <a:pt x="37943" y="12068"/>
                </a:lnTo>
                <a:lnTo>
                  <a:pt x="33709" y="5790"/>
                </a:lnTo>
                <a:lnTo>
                  <a:pt x="27432" y="1554"/>
                </a:lnTo>
                <a:lnTo>
                  <a:pt x="19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bg object 1592"/>
          <p:cNvSpPr/>
          <p:nvPr/>
        </p:nvSpPr>
        <p:spPr>
          <a:xfrm>
            <a:off x="19415111" y="53046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bg object 1593"/>
          <p:cNvSpPr/>
          <p:nvPr/>
        </p:nvSpPr>
        <p:spPr>
          <a:xfrm>
            <a:off x="19324127" y="4774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0994" y="0"/>
                </a:moveTo>
                <a:lnTo>
                  <a:pt x="13517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46" y="20994"/>
                </a:lnTo>
                <a:lnTo>
                  <a:pt x="2704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bg object 1594"/>
          <p:cNvSpPr/>
          <p:nvPr/>
        </p:nvSpPr>
        <p:spPr>
          <a:xfrm>
            <a:off x="19241792" y="43316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11" y="0"/>
                </a:lnTo>
                <a:lnTo>
                  <a:pt x="0" y="4732"/>
                </a:lnTo>
                <a:lnTo>
                  <a:pt x="0" y="16386"/>
                </a:lnTo>
                <a:lnTo>
                  <a:pt x="4711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bg object 1595"/>
          <p:cNvSpPr/>
          <p:nvPr/>
        </p:nvSpPr>
        <p:spPr>
          <a:xfrm>
            <a:off x="19162431" y="3918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30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bg object 1596"/>
          <p:cNvSpPr/>
          <p:nvPr/>
        </p:nvSpPr>
        <p:spPr>
          <a:xfrm>
            <a:off x="19080367" y="3478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bg object 1597"/>
          <p:cNvSpPr/>
          <p:nvPr/>
        </p:nvSpPr>
        <p:spPr>
          <a:xfrm>
            <a:off x="18996139" y="3015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bg object 1598"/>
          <p:cNvSpPr/>
          <p:nvPr/>
        </p:nvSpPr>
        <p:spPr>
          <a:xfrm>
            <a:off x="18811730" y="19322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282"/>
                </a:lnTo>
                <a:lnTo>
                  <a:pt x="0" y="21831"/>
                </a:lnTo>
                <a:lnTo>
                  <a:pt x="6293" y="28114"/>
                </a:lnTo>
                <a:lnTo>
                  <a:pt x="21831" y="28114"/>
                </a:lnTo>
                <a:lnTo>
                  <a:pt x="28124" y="21831"/>
                </a:lnTo>
                <a:lnTo>
                  <a:pt x="28124" y="6282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bg object 1599"/>
          <p:cNvSpPr/>
          <p:nvPr/>
        </p:nvSpPr>
        <p:spPr>
          <a:xfrm>
            <a:off x="18723176" y="14269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68" y="0"/>
                </a:moveTo>
                <a:lnTo>
                  <a:pt x="17308" y="0"/>
                </a:lnTo>
                <a:lnTo>
                  <a:pt x="7748" y="0"/>
                </a:lnTo>
                <a:lnTo>
                  <a:pt x="0" y="7737"/>
                </a:lnTo>
                <a:lnTo>
                  <a:pt x="0" y="26868"/>
                </a:lnTo>
                <a:lnTo>
                  <a:pt x="7748" y="34606"/>
                </a:lnTo>
                <a:lnTo>
                  <a:pt x="26868" y="34606"/>
                </a:lnTo>
                <a:lnTo>
                  <a:pt x="34616" y="26868"/>
                </a:lnTo>
                <a:lnTo>
                  <a:pt x="34616" y="7737"/>
                </a:lnTo>
                <a:lnTo>
                  <a:pt x="26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bg object 1600"/>
          <p:cNvSpPr/>
          <p:nvPr/>
        </p:nvSpPr>
        <p:spPr>
          <a:xfrm>
            <a:off x="18482392" y="1598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bg object 1601"/>
          <p:cNvSpPr/>
          <p:nvPr/>
        </p:nvSpPr>
        <p:spPr>
          <a:xfrm>
            <a:off x="20059285" y="77590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12"/>
                </a:lnTo>
                <a:lnTo>
                  <a:pt x="0" y="12596"/>
                </a:lnTo>
                <a:lnTo>
                  <a:pt x="3633" y="16208"/>
                </a:lnTo>
                <a:lnTo>
                  <a:pt x="12596" y="16208"/>
                </a:lnTo>
                <a:lnTo>
                  <a:pt x="16229" y="12596"/>
                </a:lnTo>
                <a:lnTo>
                  <a:pt x="16229" y="3612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bg object 1602"/>
          <p:cNvSpPr/>
          <p:nvPr/>
        </p:nvSpPr>
        <p:spPr>
          <a:xfrm>
            <a:off x="19964240" y="71885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716" y="0"/>
                </a:moveTo>
                <a:lnTo>
                  <a:pt x="17852" y="0"/>
                </a:lnTo>
                <a:lnTo>
                  <a:pt x="7989" y="0"/>
                </a:lnTo>
                <a:lnTo>
                  <a:pt x="0" y="7989"/>
                </a:lnTo>
                <a:lnTo>
                  <a:pt x="0" y="27705"/>
                </a:lnTo>
                <a:lnTo>
                  <a:pt x="7989" y="35726"/>
                </a:lnTo>
                <a:lnTo>
                  <a:pt x="27716" y="35726"/>
                </a:lnTo>
                <a:lnTo>
                  <a:pt x="35705" y="27705"/>
                </a:lnTo>
                <a:lnTo>
                  <a:pt x="35705" y="7989"/>
                </a:lnTo>
                <a:lnTo>
                  <a:pt x="277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bg object 1603"/>
          <p:cNvSpPr/>
          <p:nvPr/>
        </p:nvSpPr>
        <p:spPr>
          <a:xfrm>
            <a:off x="19884879" y="6775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481" y="0"/>
                </a:moveTo>
                <a:lnTo>
                  <a:pt x="11905" y="0"/>
                </a:lnTo>
                <a:lnTo>
                  <a:pt x="5329" y="0"/>
                </a:lnTo>
                <a:lnTo>
                  <a:pt x="0" y="5319"/>
                </a:lnTo>
                <a:lnTo>
                  <a:pt x="0" y="18470"/>
                </a:lnTo>
                <a:lnTo>
                  <a:pt x="5329" y="23789"/>
                </a:lnTo>
                <a:lnTo>
                  <a:pt x="18481" y="23789"/>
                </a:lnTo>
                <a:lnTo>
                  <a:pt x="23800" y="18470"/>
                </a:lnTo>
                <a:lnTo>
                  <a:pt x="23800" y="5319"/>
                </a:lnTo>
                <a:lnTo>
                  <a:pt x="18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bg object 1604"/>
          <p:cNvSpPr/>
          <p:nvPr/>
        </p:nvSpPr>
        <p:spPr>
          <a:xfrm>
            <a:off x="19797413" y="62807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313"/>
                </a:lnTo>
                <a:lnTo>
                  <a:pt x="0" y="21831"/>
                </a:lnTo>
                <a:lnTo>
                  <a:pt x="6293" y="28145"/>
                </a:lnTo>
                <a:lnTo>
                  <a:pt x="21831" y="28145"/>
                </a:lnTo>
                <a:lnTo>
                  <a:pt x="28124" y="21831"/>
                </a:lnTo>
                <a:lnTo>
                  <a:pt x="28124" y="6313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bg object 1605"/>
          <p:cNvSpPr/>
          <p:nvPr/>
        </p:nvSpPr>
        <p:spPr>
          <a:xfrm>
            <a:off x="19615430" y="522153"/>
            <a:ext cx="130810" cy="92710"/>
          </a:xfrm>
          <a:custGeom>
            <a:avLst/>
            <a:gdLst/>
            <a:ahLst/>
            <a:cxnLst/>
            <a:rect l="l" t="t" r="r" b="b"/>
            <a:pathLst>
              <a:path w="130809" h="92709">
                <a:moveTo>
                  <a:pt x="50850" y="25425"/>
                </a:moveTo>
                <a:lnTo>
                  <a:pt x="48844" y="15519"/>
                </a:lnTo>
                <a:lnTo>
                  <a:pt x="43395" y="7442"/>
                </a:lnTo>
                <a:lnTo>
                  <a:pt x="35318" y="1993"/>
                </a:lnTo>
                <a:lnTo>
                  <a:pt x="25425" y="0"/>
                </a:lnTo>
                <a:lnTo>
                  <a:pt x="15519" y="1993"/>
                </a:lnTo>
                <a:lnTo>
                  <a:pt x="7442" y="7442"/>
                </a:lnTo>
                <a:lnTo>
                  <a:pt x="1993" y="15519"/>
                </a:lnTo>
                <a:lnTo>
                  <a:pt x="0" y="25425"/>
                </a:lnTo>
                <a:lnTo>
                  <a:pt x="1993" y="35318"/>
                </a:lnTo>
                <a:lnTo>
                  <a:pt x="7442" y="43395"/>
                </a:lnTo>
                <a:lnTo>
                  <a:pt x="15519" y="48844"/>
                </a:lnTo>
                <a:lnTo>
                  <a:pt x="25425" y="50838"/>
                </a:lnTo>
                <a:lnTo>
                  <a:pt x="35318" y="48844"/>
                </a:lnTo>
                <a:lnTo>
                  <a:pt x="43395" y="43395"/>
                </a:lnTo>
                <a:lnTo>
                  <a:pt x="48844" y="35318"/>
                </a:lnTo>
                <a:lnTo>
                  <a:pt x="50850" y="25425"/>
                </a:lnTo>
                <a:close/>
              </a:path>
              <a:path w="130809" h="92709">
                <a:moveTo>
                  <a:pt x="130746" y="72720"/>
                </a:moveTo>
                <a:lnTo>
                  <a:pt x="129171" y="64922"/>
                </a:lnTo>
                <a:lnTo>
                  <a:pt x="124879" y="58559"/>
                </a:lnTo>
                <a:lnTo>
                  <a:pt x="118529" y="54267"/>
                </a:lnTo>
                <a:lnTo>
                  <a:pt x="110731" y="52692"/>
                </a:lnTo>
                <a:lnTo>
                  <a:pt x="102946" y="54267"/>
                </a:lnTo>
                <a:lnTo>
                  <a:pt x="96583" y="58559"/>
                </a:lnTo>
                <a:lnTo>
                  <a:pt x="92290" y="64922"/>
                </a:lnTo>
                <a:lnTo>
                  <a:pt x="90716" y="72720"/>
                </a:lnTo>
                <a:lnTo>
                  <a:pt x="92290" y="80505"/>
                </a:lnTo>
                <a:lnTo>
                  <a:pt x="96583" y="86855"/>
                </a:lnTo>
                <a:lnTo>
                  <a:pt x="102946" y="91147"/>
                </a:lnTo>
                <a:lnTo>
                  <a:pt x="110731" y="92710"/>
                </a:lnTo>
                <a:lnTo>
                  <a:pt x="118529" y="91147"/>
                </a:lnTo>
                <a:lnTo>
                  <a:pt x="124879" y="86855"/>
                </a:lnTo>
                <a:lnTo>
                  <a:pt x="129171" y="80505"/>
                </a:lnTo>
                <a:lnTo>
                  <a:pt x="130746" y="7272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bg object 1606"/>
          <p:cNvSpPr/>
          <p:nvPr/>
        </p:nvSpPr>
        <p:spPr>
          <a:xfrm>
            <a:off x="19546355" y="49107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bg object 1607"/>
          <p:cNvSpPr/>
          <p:nvPr/>
        </p:nvSpPr>
        <p:spPr>
          <a:xfrm>
            <a:off x="19466723" y="4494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bg object 1608"/>
          <p:cNvSpPr/>
          <p:nvPr/>
        </p:nvSpPr>
        <p:spPr>
          <a:xfrm>
            <a:off x="19373570" y="39433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bg object 1609"/>
          <p:cNvSpPr/>
          <p:nvPr/>
        </p:nvSpPr>
        <p:spPr>
          <a:xfrm>
            <a:off x="19290428" y="34922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bg object 1610"/>
          <p:cNvSpPr/>
          <p:nvPr/>
        </p:nvSpPr>
        <p:spPr>
          <a:xfrm>
            <a:off x="19205123" y="3019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bg object 1611"/>
          <p:cNvSpPr/>
          <p:nvPr/>
        </p:nvSpPr>
        <p:spPr>
          <a:xfrm>
            <a:off x="19125488" y="2603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65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bg object 1612"/>
          <p:cNvSpPr/>
          <p:nvPr/>
        </p:nvSpPr>
        <p:spPr>
          <a:xfrm>
            <a:off x="19041802" y="2146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bg object 1613"/>
          <p:cNvSpPr/>
          <p:nvPr/>
        </p:nvSpPr>
        <p:spPr>
          <a:xfrm>
            <a:off x="18958118" y="1690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bg object 1614"/>
          <p:cNvSpPr/>
          <p:nvPr/>
        </p:nvSpPr>
        <p:spPr>
          <a:xfrm>
            <a:off x="18869290" y="11819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bg object 1615"/>
          <p:cNvSpPr/>
          <p:nvPr/>
        </p:nvSpPr>
        <p:spPr>
          <a:xfrm>
            <a:off x="18782096" y="690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bg object 1616"/>
          <p:cNvSpPr/>
          <p:nvPr/>
        </p:nvSpPr>
        <p:spPr>
          <a:xfrm>
            <a:off x="18698683" y="2361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79" y="0"/>
                </a:lnTo>
                <a:lnTo>
                  <a:pt x="1685" y="0"/>
                </a:lnTo>
                <a:lnTo>
                  <a:pt x="0" y="1706"/>
                </a:lnTo>
                <a:lnTo>
                  <a:pt x="0" y="5874"/>
                </a:lnTo>
                <a:lnTo>
                  <a:pt x="1685" y="7580"/>
                </a:lnTo>
                <a:lnTo>
                  <a:pt x="5874" y="7580"/>
                </a:lnTo>
                <a:lnTo>
                  <a:pt x="7570" y="5874"/>
                </a:lnTo>
                <a:lnTo>
                  <a:pt x="7570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bg object 1617"/>
          <p:cNvSpPr/>
          <p:nvPr/>
        </p:nvSpPr>
        <p:spPr>
          <a:xfrm>
            <a:off x="20099808" y="686193"/>
            <a:ext cx="4445" cy="25400"/>
          </a:xfrm>
          <a:custGeom>
            <a:avLst/>
            <a:gdLst/>
            <a:ahLst/>
            <a:cxnLst/>
            <a:rect l="l" t="t" r="r" b="b"/>
            <a:pathLst>
              <a:path w="4444" h="25400">
                <a:moveTo>
                  <a:pt x="4290" y="0"/>
                </a:moveTo>
                <a:lnTo>
                  <a:pt x="0" y="4297"/>
                </a:lnTo>
                <a:lnTo>
                  <a:pt x="0" y="20726"/>
                </a:lnTo>
                <a:lnTo>
                  <a:pt x="4290" y="25010"/>
                </a:lnTo>
                <a:lnTo>
                  <a:pt x="42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bg object 1618"/>
          <p:cNvSpPr/>
          <p:nvPr/>
        </p:nvSpPr>
        <p:spPr>
          <a:xfrm>
            <a:off x="20016396" y="6384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00"/>
                </a:lnTo>
                <a:lnTo>
                  <a:pt x="0" y="20145"/>
                </a:lnTo>
                <a:lnTo>
                  <a:pt x="5811" y="25957"/>
                </a:lnTo>
                <a:lnTo>
                  <a:pt x="20156" y="25957"/>
                </a:lnTo>
                <a:lnTo>
                  <a:pt x="25967" y="20145"/>
                </a:lnTo>
                <a:lnTo>
                  <a:pt x="25967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bg object 1619"/>
          <p:cNvSpPr/>
          <p:nvPr/>
        </p:nvSpPr>
        <p:spPr>
          <a:xfrm>
            <a:off x="19666776" y="440911"/>
            <a:ext cx="294005" cy="180340"/>
          </a:xfrm>
          <a:custGeom>
            <a:avLst/>
            <a:gdLst/>
            <a:ahLst/>
            <a:cxnLst/>
            <a:rect l="l" t="t" r="r" b="b"/>
            <a:pathLst>
              <a:path w="294005" h="180340">
                <a:moveTo>
                  <a:pt x="42722" y="21348"/>
                </a:moveTo>
                <a:lnTo>
                  <a:pt x="41046" y="13042"/>
                </a:lnTo>
                <a:lnTo>
                  <a:pt x="36474" y="6261"/>
                </a:lnTo>
                <a:lnTo>
                  <a:pt x="29679" y="1676"/>
                </a:lnTo>
                <a:lnTo>
                  <a:pt x="21361" y="0"/>
                </a:lnTo>
                <a:lnTo>
                  <a:pt x="13042" y="1676"/>
                </a:lnTo>
                <a:lnTo>
                  <a:pt x="6248" y="6261"/>
                </a:lnTo>
                <a:lnTo>
                  <a:pt x="1676" y="13042"/>
                </a:lnTo>
                <a:lnTo>
                  <a:pt x="0" y="21348"/>
                </a:lnTo>
                <a:lnTo>
                  <a:pt x="1676" y="29667"/>
                </a:lnTo>
                <a:lnTo>
                  <a:pt x="6248" y="36461"/>
                </a:lnTo>
                <a:lnTo>
                  <a:pt x="13042" y="41046"/>
                </a:lnTo>
                <a:lnTo>
                  <a:pt x="21361" y="42722"/>
                </a:lnTo>
                <a:lnTo>
                  <a:pt x="29679" y="41046"/>
                </a:lnTo>
                <a:lnTo>
                  <a:pt x="36474" y="36461"/>
                </a:lnTo>
                <a:lnTo>
                  <a:pt x="41046" y="29667"/>
                </a:lnTo>
                <a:lnTo>
                  <a:pt x="42722" y="21348"/>
                </a:lnTo>
                <a:close/>
              </a:path>
              <a:path w="294005" h="180340">
                <a:moveTo>
                  <a:pt x="131546" y="68656"/>
                </a:moveTo>
                <a:lnTo>
                  <a:pt x="129603" y="58966"/>
                </a:lnTo>
                <a:lnTo>
                  <a:pt x="124269" y="51054"/>
                </a:lnTo>
                <a:lnTo>
                  <a:pt x="116357" y="45720"/>
                </a:lnTo>
                <a:lnTo>
                  <a:pt x="106680" y="43764"/>
                </a:lnTo>
                <a:lnTo>
                  <a:pt x="96989" y="45720"/>
                </a:lnTo>
                <a:lnTo>
                  <a:pt x="89077" y="51054"/>
                </a:lnTo>
                <a:lnTo>
                  <a:pt x="83743" y="58966"/>
                </a:lnTo>
                <a:lnTo>
                  <a:pt x="81800" y="68656"/>
                </a:lnTo>
                <a:lnTo>
                  <a:pt x="83743" y="78333"/>
                </a:lnTo>
                <a:lnTo>
                  <a:pt x="89077" y="86245"/>
                </a:lnTo>
                <a:lnTo>
                  <a:pt x="96989" y="91579"/>
                </a:lnTo>
                <a:lnTo>
                  <a:pt x="106680" y="93535"/>
                </a:lnTo>
                <a:lnTo>
                  <a:pt x="116357" y="91579"/>
                </a:lnTo>
                <a:lnTo>
                  <a:pt x="124269" y="86245"/>
                </a:lnTo>
                <a:lnTo>
                  <a:pt x="129603" y="78333"/>
                </a:lnTo>
                <a:lnTo>
                  <a:pt x="131546" y="68656"/>
                </a:lnTo>
                <a:close/>
              </a:path>
              <a:path w="294005" h="180340">
                <a:moveTo>
                  <a:pt x="218478" y="115925"/>
                </a:moveTo>
                <a:lnTo>
                  <a:pt x="216395" y="105613"/>
                </a:lnTo>
                <a:lnTo>
                  <a:pt x="210718" y="97193"/>
                </a:lnTo>
                <a:lnTo>
                  <a:pt x="202298" y="91516"/>
                </a:lnTo>
                <a:lnTo>
                  <a:pt x="191985" y="89433"/>
                </a:lnTo>
                <a:lnTo>
                  <a:pt x="181660" y="91516"/>
                </a:lnTo>
                <a:lnTo>
                  <a:pt x="173240" y="97193"/>
                </a:lnTo>
                <a:lnTo>
                  <a:pt x="167563" y="105613"/>
                </a:lnTo>
                <a:lnTo>
                  <a:pt x="165481" y="115925"/>
                </a:lnTo>
                <a:lnTo>
                  <a:pt x="167563" y="126250"/>
                </a:lnTo>
                <a:lnTo>
                  <a:pt x="173240" y="134670"/>
                </a:lnTo>
                <a:lnTo>
                  <a:pt x="181660" y="140360"/>
                </a:lnTo>
                <a:lnTo>
                  <a:pt x="191985" y="142443"/>
                </a:lnTo>
                <a:lnTo>
                  <a:pt x="202298" y="140360"/>
                </a:lnTo>
                <a:lnTo>
                  <a:pt x="210718" y="134670"/>
                </a:lnTo>
                <a:lnTo>
                  <a:pt x="216395" y="126250"/>
                </a:lnTo>
                <a:lnTo>
                  <a:pt x="218478" y="115925"/>
                </a:lnTo>
                <a:close/>
              </a:path>
              <a:path w="294005" h="180340">
                <a:moveTo>
                  <a:pt x="293789" y="154114"/>
                </a:moveTo>
                <a:lnTo>
                  <a:pt x="286397" y="146710"/>
                </a:lnTo>
                <a:lnTo>
                  <a:pt x="277291" y="146710"/>
                </a:lnTo>
                <a:lnTo>
                  <a:pt x="268185" y="146710"/>
                </a:lnTo>
                <a:lnTo>
                  <a:pt x="260794" y="154114"/>
                </a:lnTo>
                <a:lnTo>
                  <a:pt x="260794" y="172326"/>
                </a:lnTo>
                <a:lnTo>
                  <a:pt x="268185" y="179717"/>
                </a:lnTo>
                <a:lnTo>
                  <a:pt x="286397" y="179717"/>
                </a:lnTo>
                <a:lnTo>
                  <a:pt x="293789" y="172326"/>
                </a:lnTo>
                <a:lnTo>
                  <a:pt x="293789" y="15411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bg object 1620"/>
          <p:cNvSpPr/>
          <p:nvPr/>
        </p:nvSpPr>
        <p:spPr>
          <a:xfrm>
            <a:off x="19596889" y="4090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bg object 1621"/>
          <p:cNvSpPr/>
          <p:nvPr/>
        </p:nvSpPr>
        <p:spPr>
          <a:xfrm>
            <a:off x="19516720" y="3668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56" y="0"/>
                </a:moveTo>
                <a:lnTo>
                  <a:pt x="80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56" y="1633"/>
                </a:lnTo>
                <a:lnTo>
                  <a:pt x="1622" y="1266"/>
                </a:lnTo>
                <a:lnTo>
                  <a:pt x="1622" y="376"/>
                </a:lnTo>
                <a:lnTo>
                  <a:pt x="12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bg object 1622"/>
          <p:cNvSpPr/>
          <p:nvPr/>
        </p:nvSpPr>
        <p:spPr>
          <a:xfrm>
            <a:off x="19427894" y="3160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bg object 1623"/>
          <p:cNvSpPr/>
          <p:nvPr/>
        </p:nvSpPr>
        <p:spPr>
          <a:xfrm>
            <a:off x="19341498" y="26770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bg object 1624"/>
          <p:cNvSpPr/>
          <p:nvPr/>
        </p:nvSpPr>
        <p:spPr>
          <a:xfrm>
            <a:off x="19255657" y="2198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bg object 1625"/>
          <p:cNvSpPr/>
          <p:nvPr/>
        </p:nvSpPr>
        <p:spPr>
          <a:xfrm>
            <a:off x="18918201" y="3450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bg object 1626"/>
          <p:cNvSpPr/>
          <p:nvPr/>
        </p:nvSpPr>
        <p:spPr>
          <a:xfrm>
            <a:off x="20060437" y="54988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56"/>
                </a:lnTo>
                <a:lnTo>
                  <a:pt x="0" y="25192"/>
                </a:lnTo>
                <a:lnTo>
                  <a:pt x="7266" y="32438"/>
                </a:lnTo>
                <a:lnTo>
                  <a:pt x="25192" y="32438"/>
                </a:lnTo>
                <a:lnTo>
                  <a:pt x="32459" y="25192"/>
                </a:lnTo>
                <a:lnTo>
                  <a:pt x="32459" y="7256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bg object 1627"/>
          <p:cNvSpPr/>
          <p:nvPr/>
        </p:nvSpPr>
        <p:spPr>
          <a:xfrm>
            <a:off x="19718921" y="360457"/>
            <a:ext cx="293370" cy="179070"/>
          </a:xfrm>
          <a:custGeom>
            <a:avLst/>
            <a:gdLst/>
            <a:ahLst/>
            <a:cxnLst/>
            <a:rect l="l" t="t" r="r" b="b"/>
            <a:pathLst>
              <a:path w="293369" h="179070">
                <a:moveTo>
                  <a:pt x="33007" y="7378"/>
                </a:moveTo>
                <a:lnTo>
                  <a:pt x="25615" y="0"/>
                </a:lnTo>
                <a:lnTo>
                  <a:pt x="16510" y="0"/>
                </a:lnTo>
                <a:lnTo>
                  <a:pt x="7391" y="0"/>
                </a:lnTo>
                <a:lnTo>
                  <a:pt x="0" y="7378"/>
                </a:lnTo>
                <a:lnTo>
                  <a:pt x="0" y="25615"/>
                </a:lnTo>
                <a:lnTo>
                  <a:pt x="7391" y="33007"/>
                </a:lnTo>
                <a:lnTo>
                  <a:pt x="25615" y="33007"/>
                </a:lnTo>
                <a:lnTo>
                  <a:pt x="33007" y="25615"/>
                </a:lnTo>
                <a:lnTo>
                  <a:pt x="33007" y="7378"/>
                </a:lnTo>
                <a:close/>
              </a:path>
              <a:path w="293369" h="179070">
                <a:moveTo>
                  <a:pt x="127241" y="63792"/>
                </a:moveTo>
                <a:lnTo>
                  <a:pt x="125234" y="53886"/>
                </a:lnTo>
                <a:lnTo>
                  <a:pt x="119786" y="45808"/>
                </a:lnTo>
                <a:lnTo>
                  <a:pt x="111709" y="40360"/>
                </a:lnTo>
                <a:lnTo>
                  <a:pt x="101815" y="38366"/>
                </a:lnTo>
                <a:lnTo>
                  <a:pt x="91922" y="40360"/>
                </a:lnTo>
                <a:lnTo>
                  <a:pt x="83832" y="45808"/>
                </a:lnTo>
                <a:lnTo>
                  <a:pt x="78384" y="53886"/>
                </a:lnTo>
                <a:lnTo>
                  <a:pt x="76390" y="63792"/>
                </a:lnTo>
                <a:lnTo>
                  <a:pt x="78384" y="73685"/>
                </a:lnTo>
                <a:lnTo>
                  <a:pt x="83832" y="81762"/>
                </a:lnTo>
                <a:lnTo>
                  <a:pt x="91922" y="87210"/>
                </a:lnTo>
                <a:lnTo>
                  <a:pt x="101815" y="89204"/>
                </a:lnTo>
                <a:lnTo>
                  <a:pt x="111709" y="87210"/>
                </a:lnTo>
                <a:lnTo>
                  <a:pt x="119786" y="81762"/>
                </a:lnTo>
                <a:lnTo>
                  <a:pt x="125234" y="73685"/>
                </a:lnTo>
                <a:lnTo>
                  <a:pt x="127241" y="63792"/>
                </a:lnTo>
                <a:close/>
              </a:path>
              <a:path w="293369" h="179070">
                <a:moveTo>
                  <a:pt x="213893" y="111061"/>
                </a:moveTo>
                <a:lnTo>
                  <a:pt x="211797" y="100647"/>
                </a:lnTo>
                <a:lnTo>
                  <a:pt x="206057" y="92138"/>
                </a:lnTo>
                <a:lnTo>
                  <a:pt x="197548" y="86398"/>
                </a:lnTo>
                <a:lnTo>
                  <a:pt x="187121" y="84289"/>
                </a:lnTo>
                <a:lnTo>
                  <a:pt x="176707" y="86398"/>
                </a:lnTo>
                <a:lnTo>
                  <a:pt x="168186" y="92138"/>
                </a:lnTo>
                <a:lnTo>
                  <a:pt x="162458" y="100647"/>
                </a:lnTo>
                <a:lnTo>
                  <a:pt x="160350" y="111061"/>
                </a:lnTo>
                <a:lnTo>
                  <a:pt x="162458" y="121500"/>
                </a:lnTo>
                <a:lnTo>
                  <a:pt x="168186" y="130009"/>
                </a:lnTo>
                <a:lnTo>
                  <a:pt x="176707" y="135750"/>
                </a:lnTo>
                <a:lnTo>
                  <a:pt x="187121" y="137858"/>
                </a:lnTo>
                <a:lnTo>
                  <a:pt x="197548" y="135750"/>
                </a:lnTo>
                <a:lnTo>
                  <a:pt x="206057" y="130009"/>
                </a:lnTo>
                <a:lnTo>
                  <a:pt x="211797" y="121500"/>
                </a:lnTo>
                <a:lnTo>
                  <a:pt x="213893" y="111061"/>
                </a:lnTo>
                <a:close/>
              </a:path>
              <a:path w="293369" h="179070">
                <a:moveTo>
                  <a:pt x="292989" y="158369"/>
                </a:moveTo>
                <a:lnTo>
                  <a:pt x="291376" y="150368"/>
                </a:lnTo>
                <a:lnTo>
                  <a:pt x="286969" y="143827"/>
                </a:lnTo>
                <a:lnTo>
                  <a:pt x="280428" y="139420"/>
                </a:lnTo>
                <a:lnTo>
                  <a:pt x="272427" y="137807"/>
                </a:lnTo>
                <a:lnTo>
                  <a:pt x="264439" y="139420"/>
                </a:lnTo>
                <a:lnTo>
                  <a:pt x="257898" y="143827"/>
                </a:lnTo>
                <a:lnTo>
                  <a:pt x="253492" y="150368"/>
                </a:lnTo>
                <a:lnTo>
                  <a:pt x="251879" y="158369"/>
                </a:lnTo>
                <a:lnTo>
                  <a:pt x="253492" y="166370"/>
                </a:lnTo>
                <a:lnTo>
                  <a:pt x="257898" y="172897"/>
                </a:lnTo>
                <a:lnTo>
                  <a:pt x="264439" y="177304"/>
                </a:lnTo>
                <a:lnTo>
                  <a:pt x="272427" y="178917"/>
                </a:lnTo>
                <a:lnTo>
                  <a:pt x="280428" y="177304"/>
                </a:lnTo>
                <a:lnTo>
                  <a:pt x="286969" y="172897"/>
                </a:lnTo>
                <a:lnTo>
                  <a:pt x="291376" y="166370"/>
                </a:lnTo>
                <a:lnTo>
                  <a:pt x="292989" y="1583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bg object 1628"/>
          <p:cNvSpPr/>
          <p:nvPr/>
        </p:nvSpPr>
        <p:spPr>
          <a:xfrm>
            <a:off x="19642008" y="3215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bg object 1629"/>
          <p:cNvSpPr/>
          <p:nvPr/>
        </p:nvSpPr>
        <p:spPr>
          <a:xfrm>
            <a:off x="19564270" y="2818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bg object 1630"/>
          <p:cNvSpPr/>
          <p:nvPr/>
        </p:nvSpPr>
        <p:spPr>
          <a:xfrm>
            <a:off x="19478158" y="233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bg object 1631"/>
          <p:cNvSpPr/>
          <p:nvPr/>
        </p:nvSpPr>
        <p:spPr>
          <a:xfrm>
            <a:off x="19392303" y="18590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bg object 1632"/>
          <p:cNvSpPr/>
          <p:nvPr/>
        </p:nvSpPr>
        <p:spPr>
          <a:xfrm>
            <a:off x="19761620" y="270566"/>
            <a:ext cx="342900" cy="224154"/>
          </a:xfrm>
          <a:custGeom>
            <a:avLst/>
            <a:gdLst/>
            <a:ahLst/>
            <a:cxnLst/>
            <a:rect l="l" t="t" r="r" b="b"/>
            <a:pathLst>
              <a:path w="342900" h="224154">
                <a:moveTo>
                  <a:pt x="42189" y="21082"/>
                </a:moveTo>
                <a:lnTo>
                  <a:pt x="40538" y="12877"/>
                </a:lnTo>
                <a:lnTo>
                  <a:pt x="36017" y="6172"/>
                </a:lnTo>
                <a:lnTo>
                  <a:pt x="29311" y="1651"/>
                </a:lnTo>
                <a:lnTo>
                  <a:pt x="21094" y="0"/>
                </a:lnTo>
                <a:lnTo>
                  <a:pt x="12877" y="1651"/>
                </a:lnTo>
                <a:lnTo>
                  <a:pt x="6172" y="6172"/>
                </a:lnTo>
                <a:lnTo>
                  <a:pt x="1651" y="12877"/>
                </a:lnTo>
                <a:lnTo>
                  <a:pt x="0" y="21082"/>
                </a:lnTo>
                <a:lnTo>
                  <a:pt x="1651" y="29298"/>
                </a:lnTo>
                <a:lnTo>
                  <a:pt x="6172" y="36004"/>
                </a:lnTo>
                <a:lnTo>
                  <a:pt x="12877" y="40525"/>
                </a:lnTo>
                <a:lnTo>
                  <a:pt x="21094" y="42176"/>
                </a:lnTo>
                <a:lnTo>
                  <a:pt x="29311" y="40525"/>
                </a:lnTo>
                <a:lnTo>
                  <a:pt x="36017" y="36004"/>
                </a:lnTo>
                <a:lnTo>
                  <a:pt x="40538" y="29298"/>
                </a:lnTo>
                <a:lnTo>
                  <a:pt x="42189" y="21082"/>
                </a:lnTo>
                <a:close/>
              </a:path>
              <a:path w="342900" h="224154">
                <a:moveTo>
                  <a:pt x="135623" y="68364"/>
                </a:moveTo>
                <a:lnTo>
                  <a:pt x="133324" y="56997"/>
                </a:lnTo>
                <a:lnTo>
                  <a:pt x="127063" y="47713"/>
                </a:lnTo>
                <a:lnTo>
                  <a:pt x="117779" y="41452"/>
                </a:lnTo>
                <a:lnTo>
                  <a:pt x="106400" y="39154"/>
                </a:lnTo>
                <a:lnTo>
                  <a:pt x="95034" y="41452"/>
                </a:lnTo>
                <a:lnTo>
                  <a:pt x="85750" y="47713"/>
                </a:lnTo>
                <a:lnTo>
                  <a:pt x="79489" y="56997"/>
                </a:lnTo>
                <a:lnTo>
                  <a:pt x="77190" y="68364"/>
                </a:lnTo>
                <a:lnTo>
                  <a:pt x="79489" y="79730"/>
                </a:lnTo>
                <a:lnTo>
                  <a:pt x="85750" y="89014"/>
                </a:lnTo>
                <a:lnTo>
                  <a:pt x="95034" y="95275"/>
                </a:lnTo>
                <a:lnTo>
                  <a:pt x="106400" y="97574"/>
                </a:lnTo>
                <a:lnTo>
                  <a:pt x="117779" y="95275"/>
                </a:lnTo>
                <a:lnTo>
                  <a:pt x="127063" y="89014"/>
                </a:lnTo>
                <a:lnTo>
                  <a:pt x="133324" y="79730"/>
                </a:lnTo>
                <a:lnTo>
                  <a:pt x="135623" y="68364"/>
                </a:lnTo>
                <a:close/>
              </a:path>
              <a:path w="342900" h="224154">
                <a:moveTo>
                  <a:pt x="222008" y="115658"/>
                </a:moveTo>
                <a:lnTo>
                  <a:pt x="219621" y="103860"/>
                </a:lnTo>
                <a:lnTo>
                  <a:pt x="213131" y="94234"/>
                </a:lnTo>
                <a:lnTo>
                  <a:pt x="203504" y="87744"/>
                </a:lnTo>
                <a:lnTo>
                  <a:pt x="191719" y="85356"/>
                </a:lnTo>
                <a:lnTo>
                  <a:pt x="179920" y="87744"/>
                </a:lnTo>
                <a:lnTo>
                  <a:pt x="170294" y="94234"/>
                </a:lnTo>
                <a:lnTo>
                  <a:pt x="163804" y="103860"/>
                </a:lnTo>
                <a:lnTo>
                  <a:pt x="161417" y="115658"/>
                </a:lnTo>
                <a:lnTo>
                  <a:pt x="163804" y="127444"/>
                </a:lnTo>
                <a:lnTo>
                  <a:pt x="170294" y="137071"/>
                </a:lnTo>
                <a:lnTo>
                  <a:pt x="179920" y="143560"/>
                </a:lnTo>
                <a:lnTo>
                  <a:pt x="191719" y="145948"/>
                </a:lnTo>
                <a:lnTo>
                  <a:pt x="203504" y="143560"/>
                </a:lnTo>
                <a:lnTo>
                  <a:pt x="213131" y="137071"/>
                </a:lnTo>
                <a:lnTo>
                  <a:pt x="219621" y="127444"/>
                </a:lnTo>
                <a:lnTo>
                  <a:pt x="222008" y="115658"/>
                </a:lnTo>
                <a:close/>
              </a:path>
              <a:path w="342900" h="224154">
                <a:moveTo>
                  <a:pt x="304609" y="162941"/>
                </a:moveTo>
                <a:lnTo>
                  <a:pt x="302437" y="152196"/>
                </a:lnTo>
                <a:lnTo>
                  <a:pt x="296532" y="143433"/>
                </a:lnTo>
                <a:lnTo>
                  <a:pt x="287756" y="137528"/>
                </a:lnTo>
                <a:lnTo>
                  <a:pt x="277025" y="135356"/>
                </a:lnTo>
                <a:lnTo>
                  <a:pt x="266280" y="137528"/>
                </a:lnTo>
                <a:lnTo>
                  <a:pt x="257505" y="143433"/>
                </a:lnTo>
                <a:lnTo>
                  <a:pt x="251599" y="152196"/>
                </a:lnTo>
                <a:lnTo>
                  <a:pt x="249428" y="162941"/>
                </a:lnTo>
                <a:lnTo>
                  <a:pt x="251599" y="173685"/>
                </a:lnTo>
                <a:lnTo>
                  <a:pt x="257505" y="182448"/>
                </a:lnTo>
                <a:lnTo>
                  <a:pt x="266280" y="188353"/>
                </a:lnTo>
                <a:lnTo>
                  <a:pt x="277025" y="190512"/>
                </a:lnTo>
                <a:lnTo>
                  <a:pt x="287756" y="188353"/>
                </a:lnTo>
                <a:lnTo>
                  <a:pt x="296532" y="182448"/>
                </a:lnTo>
                <a:lnTo>
                  <a:pt x="302437" y="173685"/>
                </a:lnTo>
                <a:lnTo>
                  <a:pt x="304609" y="162941"/>
                </a:lnTo>
                <a:close/>
              </a:path>
              <a:path w="342900" h="224154">
                <a:moveTo>
                  <a:pt x="342480" y="196456"/>
                </a:moveTo>
                <a:lnTo>
                  <a:pt x="339648" y="200647"/>
                </a:lnTo>
                <a:lnTo>
                  <a:pt x="337718" y="210235"/>
                </a:lnTo>
                <a:lnTo>
                  <a:pt x="339648" y="219811"/>
                </a:lnTo>
                <a:lnTo>
                  <a:pt x="342480" y="224002"/>
                </a:lnTo>
                <a:lnTo>
                  <a:pt x="342480" y="19645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bg object 1633"/>
          <p:cNvSpPr/>
          <p:nvPr/>
        </p:nvSpPr>
        <p:spPr>
          <a:xfrm>
            <a:off x="19683079" y="23002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4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4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bg object 1634"/>
          <p:cNvSpPr/>
          <p:nvPr/>
        </p:nvSpPr>
        <p:spPr>
          <a:xfrm>
            <a:off x="19611024" y="1959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bg object 1635"/>
          <p:cNvSpPr/>
          <p:nvPr/>
        </p:nvSpPr>
        <p:spPr>
          <a:xfrm>
            <a:off x="19520575" y="14356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bg object 1636"/>
          <p:cNvSpPr/>
          <p:nvPr/>
        </p:nvSpPr>
        <p:spPr>
          <a:xfrm>
            <a:off x="19808635" y="184968"/>
            <a:ext cx="295910" cy="194310"/>
          </a:xfrm>
          <a:custGeom>
            <a:avLst/>
            <a:gdLst/>
            <a:ahLst/>
            <a:cxnLst/>
            <a:rect l="l" t="t" r="r" b="b"/>
            <a:pathLst>
              <a:path w="295909" h="194310">
                <a:moveTo>
                  <a:pt x="42735" y="21374"/>
                </a:moveTo>
                <a:lnTo>
                  <a:pt x="41059" y="13055"/>
                </a:lnTo>
                <a:lnTo>
                  <a:pt x="36474" y="6261"/>
                </a:lnTo>
                <a:lnTo>
                  <a:pt x="29679" y="1676"/>
                </a:lnTo>
                <a:lnTo>
                  <a:pt x="21374" y="0"/>
                </a:lnTo>
                <a:lnTo>
                  <a:pt x="13055" y="1676"/>
                </a:lnTo>
                <a:lnTo>
                  <a:pt x="6261" y="6261"/>
                </a:lnTo>
                <a:lnTo>
                  <a:pt x="1676" y="13055"/>
                </a:lnTo>
                <a:lnTo>
                  <a:pt x="0" y="21374"/>
                </a:lnTo>
                <a:lnTo>
                  <a:pt x="1676" y="29692"/>
                </a:lnTo>
                <a:lnTo>
                  <a:pt x="6261" y="36487"/>
                </a:lnTo>
                <a:lnTo>
                  <a:pt x="13055" y="41059"/>
                </a:lnTo>
                <a:lnTo>
                  <a:pt x="21374" y="42735"/>
                </a:lnTo>
                <a:lnTo>
                  <a:pt x="29679" y="41059"/>
                </a:lnTo>
                <a:lnTo>
                  <a:pt x="36474" y="36487"/>
                </a:lnTo>
                <a:lnTo>
                  <a:pt x="41059" y="29692"/>
                </a:lnTo>
                <a:lnTo>
                  <a:pt x="42735" y="21374"/>
                </a:lnTo>
                <a:close/>
              </a:path>
              <a:path w="295909" h="194310">
                <a:moveTo>
                  <a:pt x="142913" y="68643"/>
                </a:moveTo>
                <a:lnTo>
                  <a:pt x="140068" y="54546"/>
                </a:lnTo>
                <a:lnTo>
                  <a:pt x="132295" y="43027"/>
                </a:lnTo>
                <a:lnTo>
                  <a:pt x="120777" y="35267"/>
                </a:lnTo>
                <a:lnTo>
                  <a:pt x="106680" y="32410"/>
                </a:lnTo>
                <a:lnTo>
                  <a:pt x="92570" y="35267"/>
                </a:lnTo>
                <a:lnTo>
                  <a:pt x="81051" y="43027"/>
                </a:lnTo>
                <a:lnTo>
                  <a:pt x="73279" y="54546"/>
                </a:lnTo>
                <a:lnTo>
                  <a:pt x="70434" y="68643"/>
                </a:lnTo>
                <a:lnTo>
                  <a:pt x="73279" y="82753"/>
                </a:lnTo>
                <a:lnTo>
                  <a:pt x="81051" y="94284"/>
                </a:lnTo>
                <a:lnTo>
                  <a:pt x="92570" y="102057"/>
                </a:lnTo>
                <a:lnTo>
                  <a:pt x="106680" y="104902"/>
                </a:lnTo>
                <a:lnTo>
                  <a:pt x="120777" y="102057"/>
                </a:lnTo>
                <a:lnTo>
                  <a:pt x="132295" y="94284"/>
                </a:lnTo>
                <a:lnTo>
                  <a:pt x="140068" y="82753"/>
                </a:lnTo>
                <a:lnTo>
                  <a:pt x="142913" y="68643"/>
                </a:lnTo>
                <a:close/>
              </a:path>
              <a:path w="295909" h="194310">
                <a:moveTo>
                  <a:pt x="224980" y="115951"/>
                </a:moveTo>
                <a:lnTo>
                  <a:pt x="222389" y="103111"/>
                </a:lnTo>
                <a:lnTo>
                  <a:pt x="215315" y="92621"/>
                </a:lnTo>
                <a:lnTo>
                  <a:pt x="204825" y="85547"/>
                </a:lnTo>
                <a:lnTo>
                  <a:pt x="191985" y="82943"/>
                </a:lnTo>
                <a:lnTo>
                  <a:pt x="179146" y="85547"/>
                </a:lnTo>
                <a:lnTo>
                  <a:pt x="168656" y="92621"/>
                </a:lnTo>
                <a:lnTo>
                  <a:pt x="161582" y="103111"/>
                </a:lnTo>
                <a:lnTo>
                  <a:pt x="158991" y="115951"/>
                </a:lnTo>
                <a:lnTo>
                  <a:pt x="161582" y="128790"/>
                </a:lnTo>
                <a:lnTo>
                  <a:pt x="168656" y="139280"/>
                </a:lnTo>
                <a:lnTo>
                  <a:pt x="179146" y="146354"/>
                </a:lnTo>
                <a:lnTo>
                  <a:pt x="191985" y="148945"/>
                </a:lnTo>
                <a:lnTo>
                  <a:pt x="204825" y="146354"/>
                </a:lnTo>
                <a:lnTo>
                  <a:pt x="215315" y="139280"/>
                </a:lnTo>
                <a:lnTo>
                  <a:pt x="222389" y="128790"/>
                </a:lnTo>
                <a:lnTo>
                  <a:pt x="224980" y="115951"/>
                </a:lnTo>
                <a:close/>
              </a:path>
              <a:path w="295909" h="194310">
                <a:moveTo>
                  <a:pt x="295452" y="138976"/>
                </a:moveTo>
                <a:lnTo>
                  <a:pt x="289293" y="134823"/>
                </a:lnTo>
                <a:lnTo>
                  <a:pt x="277291" y="132410"/>
                </a:lnTo>
                <a:lnTo>
                  <a:pt x="265290" y="134823"/>
                </a:lnTo>
                <a:lnTo>
                  <a:pt x="255485" y="141427"/>
                </a:lnTo>
                <a:lnTo>
                  <a:pt x="248881" y="151231"/>
                </a:lnTo>
                <a:lnTo>
                  <a:pt x="246456" y="163220"/>
                </a:lnTo>
                <a:lnTo>
                  <a:pt x="248881" y="175234"/>
                </a:lnTo>
                <a:lnTo>
                  <a:pt x="255485" y="185039"/>
                </a:lnTo>
                <a:lnTo>
                  <a:pt x="265290" y="191643"/>
                </a:lnTo>
                <a:lnTo>
                  <a:pt x="277291" y="194056"/>
                </a:lnTo>
                <a:lnTo>
                  <a:pt x="289293" y="191643"/>
                </a:lnTo>
                <a:lnTo>
                  <a:pt x="295452" y="187490"/>
                </a:lnTo>
                <a:lnTo>
                  <a:pt x="295452" y="13897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bg object 1637"/>
          <p:cNvSpPr/>
          <p:nvPr/>
        </p:nvSpPr>
        <p:spPr>
          <a:xfrm>
            <a:off x="19730908" y="14524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1412" y="0"/>
                </a:moveTo>
                <a:lnTo>
                  <a:pt x="13790" y="0"/>
                </a:lnTo>
                <a:lnTo>
                  <a:pt x="6167" y="0"/>
                </a:lnTo>
                <a:lnTo>
                  <a:pt x="0" y="6177"/>
                </a:lnTo>
                <a:lnTo>
                  <a:pt x="0" y="21423"/>
                </a:lnTo>
                <a:lnTo>
                  <a:pt x="6167" y="27611"/>
                </a:lnTo>
                <a:lnTo>
                  <a:pt x="21412" y="27611"/>
                </a:lnTo>
                <a:lnTo>
                  <a:pt x="27580" y="21423"/>
                </a:lnTo>
                <a:lnTo>
                  <a:pt x="27580" y="6177"/>
                </a:lnTo>
                <a:lnTo>
                  <a:pt x="21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bg object 1638"/>
          <p:cNvSpPr/>
          <p:nvPr/>
        </p:nvSpPr>
        <p:spPr>
          <a:xfrm>
            <a:off x="19653980" y="106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76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76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bg object 1639"/>
          <p:cNvSpPr/>
          <p:nvPr/>
        </p:nvSpPr>
        <p:spPr>
          <a:xfrm>
            <a:off x="19568407" y="5878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bg object 1640"/>
          <p:cNvSpPr/>
          <p:nvPr/>
        </p:nvSpPr>
        <p:spPr>
          <a:xfrm>
            <a:off x="19488229" y="166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48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bg object 1641"/>
          <p:cNvSpPr/>
          <p:nvPr/>
        </p:nvSpPr>
        <p:spPr>
          <a:xfrm>
            <a:off x="19861327" y="105072"/>
            <a:ext cx="217804" cy="142240"/>
          </a:xfrm>
          <a:custGeom>
            <a:avLst/>
            <a:gdLst/>
            <a:ahLst/>
            <a:cxnLst/>
            <a:rect l="l" t="t" r="r" b="b"/>
            <a:pathLst>
              <a:path w="217805" h="142240">
                <a:moveTo>
                  <a:pt x="31915" y="7150"/>
                </a:moveTo>
                <a:lnTo>
                  <a:pt x="24777" y="0"/>
                </a:lnTo>
                <a:lnTo>
                  <a:pt x="15963" y="0"/>
                </a:lnTo>
                <a:lnTo>
                  <a:pt x="7150" y="0"/>
                </a:lnTo>
                <a:lnTo>
                  <a:pt x="0" y="7150"/>
                </a:lnTo>
                <a:lnTo>
                  <a:pt x="0" y="24790"/>
                </a:lnTo>
                <a:lnTo>
                  <a:pt x="7150" y="31902"/>
                </a:lnTo>
                <a:lnTo>
                  <a:pt x="24777" y="31902"/>
                </a:lnTo>
                <a:lnTo>
                  <a:pt x="31915" y="24790"/>
                </a:lnTo>
                <a:lnTo>
                  <a:pt x="31915" y="7150"/>
                </a:lnTo>
                <a:close/>
              </a:path>
              <a:path w="217805" h="142240">
                <a:moveTo>
                  <a:pt x="128320" y="63246"/>
                </a:moveTo>
                <a:lnTo>
                  <a:pt x="126187" y="52730"/>
                </a:lnTo>
                <a:lnTo>
                  <a:pt x="120396" y="44132"/>
                </a:lnTo>
                <a:lnTo>
                  <a:pt x="111798" y="38328"/>
                </a:lnTo>
                <a:lnTo>
                  <a:pt x="101269" y="36207"/>
                </a:lnTo>
                <a:lnTo>
                  <a:pt x="90741" y="38328"/>
                </a:lnTo>
                <a:lnTo>
                  <a:pt x="82143" y="44132"/>
                </a:lnTo>
                <a:lnTo>
                  <a:pt x="76352" y="52730"/>
                </a:lnTo>
                <a:lnTo>
                  <a:pt x="74218" y="63246"/>
                </a:lnTo>
                <a:lnTo>
                  <a:pt x="76352" y="73787"/>
                </a:lnTo>
                <a:lnTo>
                  <a:pt x="82143" y="82372"/>
                </a:lnTo>
                <a:lnTo>
                  <a:pt x="90741" y="88176"/>
                </a:lnTo>
                <a:lnTo>
                  <a:pt x="101269" y="90297"/>
                </a:lnTo>
                <a:lnTo>
                  <a:pt x="111798" y="88176"/>
                </a:lnTo>
                <a:lnTo>
                  <a:pt x="120396" y="82372"/>
                </a:lnTo>
                <a:lnTo>
                  <a:pt x="126187" y="73787"/>
                </a:lnTo>
                <a:lnTo>
                  <a:pt x="128320" y="63246"/>
                </a:lnTo>
                <a:close/>
              </a:path>
              <a:path w="217805" h="142240">
                <a:moveTo>
                  <a:pt x="217678" y="110528"/>
                </a:moveTo>
                <a:lnTo>
                  <a:pt x="215239" y="98425"/>
                </a:lnTo>
                <a:lnTo>
                  <a:pt x="208572" y="88544"/>
                </a:lnTo>
                <a:lnTo>
                  <a:pt x="198678" y="81876"/>
                </a:lnTo>
                <a:lnTo>
                  <a:pt x="186575" y="79438"/>
                </a:lnTo>
                <a:lnTo>
                  <a:pt x="174472" y="81876"/>
                </a:lnTo>
                <a:lnTo>
                  <a:pt x="164592" y="88544"/>
                </a:lnTo>
                <a:lnTo>
                  <a:pt x="157924" y="98425"/>
                </a:lnTo>
                <a:lnTo>
                  <a:pt x="155486" y="110528"/>
                </a:lnTo>
                <a:lnTo>
                  <a:pt x="157924" y="122631"/>
                </a:lnTo>
                <a:lnTo>
                  <a:pt x="164592" y="132524"/>
                </a:lnTo>
                <a:lnTo>
                  <a:pt x="174472" y="139192"/>
                </a:lnTo>
                <a:lnTo>
                  <a:pt x="186575" y="141643"/>
                </a:lnTo>
                <a:lnTo>
                  <a:pt x="198678" y="139192"/>
                </a:lnTo>
                <a:lnTo>
                  <a:pt x="208572" y="132524"/>
                </a:lnTo>
                <a:lnTo>
                  <a:pt x="215239" y="122631"/>
                </a:lnTo>
                <a:lnTo>
                  <a:pt x="217678" y="11052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bg object 1642"/>
          <p:cNvSpPr/>
          <p:nvPr/>
        </p:nvSpPr>
        <p:spPr>
          <a:xfrm>
            <a:off x="19780091" y="618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470" y="0"/>
                </a:moveTo>
                <a:lnTo>
                  <a:pt x="11894" y="0"/>
                </a:lnTo>
                <a:lnTo>
                  <a:pt x="5319" y="0"/>
                </a:lnTo>
                <a:lnTo>
                  <a:pt x="0" y="5319"/>
                </a:lnTo>
                <a:lnTo>
                  <a:pt x="0" y="18470"/>
                </a:lnTo>
                <a:lnTo>
                  <a:pt x="5319" y="23789"/>
                </a:lnTo>
                <a:lnTo>
                  <a:pt x="18470" y="23789"/>
                </a:lnTo>
                <a:lnTo>
                  <a:pt x="23789" y="18470"/>
                </a:lnTo>
                <a:lnTo>
                  <a:pt x="23789" y="5319"/>
                </a:lnTo>
                <a:lnTo>
                  <a:pt x="184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bg object 1643"/>
          <p:cNvSpPr/>
          <p:nvPr/>
        </p:nvSpPr>
        <p:spPr>
          <a:xfrm>
            <a:off x="19698561" y="183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bg object 1644"/>
          <p:cNvSpPr/>
          <p:nvPr/>
        </p:nvSpPr>
        <p:spPr>
          <a:xfrm>
            <a:off x="20076269" y="111351"/>
            <a:ext cx="27940" cy="38100"/>
          </a:xfrm>
          <a:custGeom>
            <a:avLst/>
            <a:gdLst/>
            <a:ahLst/>
            <a:cxnLst/>
            <a:rect l="l" t="t" r="r" b="b"/>
            <a:pathLst>
              <a:path w="27940" h="38100">
                <a:moveTo>
                  <a:pt x="18931" y="0"/>
                </a:moveTo>
                <a:lnTo>
                  <a:pt x="11560" y="1491"/>
                </a:lnTo>
                <a:lnTo>
                  <a:pt x="5543" y="5554"/>
                </a:lnTo>
                <a:lnTo>
                  <a:pt x="1487" y="11573"/>
                </a:lnTo>
                <a:lnTo>
                  <a:pt x="0" y="18931"/>
                </a:lnTo>
                <a:lnTo>
                  <a:pt x="1487" y="26305"/>
                </a:lnTo>
                <a:lnTo>
                  <a:pt x="5543" y="32330"/>
                </a:lnTo>
                <a:lnTo>
                  <a:pt x="11560" y="36393"/>
                </a:lnTo>
                <a:lnTo>
                  <a:pt x="18931" y="37883"/>
                </a:lnTo>
                <a:lnTo>
                  <a:pt x="26302" y="36393"/>
                </a:lnTo>
                <a:lnTo>
                  <a:pt x="27828" y="35362"/>
                </a:lnTo>
                <a:lnTo>
                  <a:pt x="27828" y="2522"/>
                </a:lnTo>
                <a:lnTo>
                  <a:pt x="26302" y="1491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bg object 1645"/>
          <p:cNvSpPr/>
          <p:nvPr/>
        </p:nvSpPr>
        <p:spPr>
          <a:xfrm>
            <a:off x="19993661" y="6677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77"/>
                </a:lnTo>
                <a:lnTo>
                  <a:pt x="0" y="25192"/>
                </a:lnTo>
                <a:lnTo>
                  <a:pt x="7266" y="32470"/>
                </a:lnTo>
                <a:lnTo>
                  <a:pt x="25192" y="32470"/>
                </a:lnTo>
                <a:lnTo>
                  <a:pt x="32459" y="25192"/>
                </a:lnTo>
                <a:lnTo>
                  <a:pt x="32459" y="7277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bg object 1646"/>
          <p:cNvSpPr/>
          <p:nvPr/>
        </p:nvSpPr>
        <p:spPr>
          <a:xfrm>
            <a:off x="19911598" y="2272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78"/>
                </a:lnTo>
                <a:lnTo>
                  <a:pt x="20156" y="25978"/>
                </a:lnTo>
                <a:lnTo>
                  <a:pt x="25967" y="20156"/>
                </a:lnTo>
                <a:lnTo>
                  <a:pt x="2596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bg object 1647"/>
          <p:cNvSpPr/>
          <p:nvPr/>
        </p:nvSpPr>
        <p:spPr>
          <a:xfrm>
            <a:off x="19832359" y="0"/>
            <a:ext cx="13970" cy="635"/>
          </a:xfrm>
          <a:custGeom>
            <a:avLst/>
            <a:gdLst/>
            <a:ahLst/>
            <a:cxnLst/>
            <a:rect l="l" t="t" r="r" b="b"/>
            <a:pathLst>
              <a:path w="13969" h="635">
                <a:moveTo>
                  <a:pt x="13831" y="0"/>
                </a:moveTo>
                <a:lnTo>
                  <a:pt x="0" y="0"/>
                </a:lnTo>
                <a:lnTo>
                  <a:pt x="340" y="341"/>
                </a:lnTo>
                <a:lnTo>
                  <a:pt x="13491" y="341"/>
                </a:lnTo>
                <a:lnTo>
                  <a:pt x="13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bg object 1648"/>
          <p:cNvSpPr/>
          <p:nvPr/>
        </p:nvSpPr>
        <p:spPr>
          <a:xfrm>
            <a:off x="20051766" y="0"/>
            <a:ext cx="11430" cy="3175"/>
          </a:xfrm>
          <a:custGeom>
            <a:avLst/>
            <a:gdLst/>
            <a:ahLst/>
            <a:cxnLst/>
            <a:rect l="l" t="t" r="r" b="b"/>
            <a:pathLst>
              <a:path w="11430" h="3175">
                <a:moveTo>
                  <a:pt x="10826" y="0"/>
                </a:moveTo>
                <a:lnTo>
                  <a:pt x="0" y="0"/>
                </a:lnTo>
                <a:lnTo>
                  <a:pt x="0" y="693"/>
                </a:lnTo>
                <a:lnTo>
                  <a:pt x="2429" y="3112"/>
                </a:lnTo>
                <a:lnTo>
                  <a:pt x="8397" y="3112"/>
                </a:lnTo>
                <a:lnTo>
                  <a:pt x="10826" y="693"/>
                </a:lnTo>
                <a:lnTo>
                  <a:pt x="10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bg object 1649"/>
          <p:cNvSpPr/>
          <p:nvPr/>
        </p:nvSpPr>
        <p:spPr>
          <a:xfrm>
            <a:off x="12362022" y="97484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bg object 1650"/>
          <p:cNvSpPr/>
          <p:nvPr/>
        </p:nvSpPr>
        <p:spPr>
          <a:xfrm>
            <a:off x="12629444" y="9736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bg object 1651"/>
          <p:cNvSpPr/>
          <p:nvPr/>
        </p:nvSpPr>
        <p:spPr>
          <a:xfrm>
            <a:off x="12688601" y="98423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bg object 1652"/>
          <p:cNvSpPr/>
          <p:nvPr/>
        </p:nvSpPr>
        <p:spPr>
          <a:xfrm>
            <a:off x="16229919" y="856067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bg object 1653"/>
          <p:cNvSpPr/>
          <p:nvPr/>
        </p:nvSpPr>
        <p:spPr>
          <a:xfrm>
            <a:off x="14133261" y="97265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bg object 1654"/>
          <p:cNvSpPr/>
          <p:nvPr/>
        </p:nvSpPr>
        <p:spPr>
          <a:xfrm>
            <a:off x="16705560" y="843062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bg object 1655"/>
          <p:cNvSpPr/>
          <p:nvPr/>
        </p:nvSpPr>
        <p:spPr>
          <a:xfrm>
            <a:off x="16604927" y="84930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bg object 1656"/>
          <p:cNvSpPr/>
          <p:nvPr/>
        </p:nvSpPr>
        <p:spPr>
          <a:xfrm>
            <a:off x="16389717" y="86041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bg object 1657"/>
          <p:cNvSpPr/>
          <p:nvPr/>
        </p:nvSpPr>
        <p:spPr>
          <a:xfrm>
            <a:off x="16186126" y="87267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bg object 1658"/>
          <p:cNvSpPr/>
          <p:nvPr/>
        </p:nvSpPr>
        <p:spPr>
          <a:xfrm>
            <a:off x="14397668" y="971144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38" y="9329"/>
                </a:lnTo>
                <a:lnTo>
                  <a:pt x="7235" y="9329"/>
                </a:lnTo>
                <a:lnTo>
                  <a:pt x="9298" y="7235"/>
                </a:lnTo>
                <a:lnTo>
                  <a:pt x="929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bg object 1659"/>
          <p:cNvSpPr/>
          <p:nvPr/>
        </p:nvSpPr>
        <p:spPr>
          <a:xfrm>
            <a:off x="14297035" y="97739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bg object 1660"/>
          <p:cNvSpPr/>
          <p:nvPr/>
        </p:nvSpPr>
        <p:spPr>
          <a:xfrm>
            <a:off x="17292786" y="824900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bg object 1661"/>
          <p:cNvSpPr/>
          <p:nvPr/>
        </p:nvSpPr>
        <p:spPr>
          <a:xfrm>
            <a:off x="17186833" y="830619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bg object 1662"/>
          <p:cNvSpPr/>
          <p:nvPr/>
        </p:nvSpPr>
        <p:spPr>
          <a:xfrm>
            <a:off x="17078555" y="836103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bg object 1663"/>
          <p:cNvSpPr/>
          <p:nvPr/>
        </p:nvSpPr>
        <p:spPr>
          <a:xfrm>
            <a:off x="16760054" y="85319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7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bg object 1664"/>
          <p:cNvSpPr/>
          <p:nvPr/>
        </p:nvSpPr>
        <p:spPr>
          <a:xfrm>
            <a:off x="16559158" y="86572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bg object 1665"/>
          <p:cNvSpPr/>
          <p:nvPr/>
        </p:nvSpPr>
        <p:spPr>
          <a:xfrm>
            <a:off x="16347589" y="877190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bg object 1666"/>
          <p:cNvSpPr/>
          <p:nvPr/>
        </p:nvSpPr>
        <p:spPr>
          <a:xfrm>
            <a:off x="16244287" y="88317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bg object 1667"/>
          <p:cNvSpPr/>
          <p:nvPr/>
        </p:nvSpPr>
        <p:spPr>
          <a:xfrm>
            <a:off x="14562794" y="97602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bg object 1668"/>
          <p:cNvSpPr/>
          <p:nvPr/>
        </p:nvSpPr>
        <p:spPr>
          <a:xfrm>
            <a:off x="14459491" y="9820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bg object 1669"/>
          <p:cNvSpPr/>
          <p:nvPr/>
        </p:nvSpPr>
        <p:spPr>
          <a:xfrm>
            <a:off x="17350985" y="83539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bg object 1670"/>
          <p:cNvSpPr/>
          <p:nvPr/>
        </p:nvSpPr>
        <p:spPr>
          <a:xfrm>
            <a:off x="17244677" y="84108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bg object 1671"/>
          <p:cNvSpPr/>
          <p:nvPr/>
        </p:nvSpPr>
        <p:spPr>
          <a:xfrm>
            <a:off x="16826537" y="86451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bg object 1672"/>
          <p:cNvSpPr/>
          <p:nvPr/>
        </p:nvSpPr>
        <p:spPr>
          <a:xfrm>
            <a:off x="16616657" y="87615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bg object 1673"/>
          <p:cNvSpPr/>
          <p:nvPr/>
        </p:nvSpPr>
        <p:spPr>
          <a:xfrm>
            <a:off x="16407435" y="88785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bg object 1674"/>
          <p:cNvSpPr/>
          <p:nvPr/>
        </p:nvSpPr>
        <p:spPr>
          <a:xfrm>
            <a:off x="14727910" y="980897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bg object 1675"/>
          <p:cNvSpPr/>
          <p:nvPr/>
        </p:nvSpPr>
        <p:spPr>
          <a:xfrm>
            <a:off x="14623299" y="98674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bg object 1676"/>
          <p:cNvSpPr/>
          <p:nvPr/>
        </p:nvSpPr>
        <p:spPr>
          <a:xfrm>
            <a:off x="14308430" y="1004202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bg object 1677"/>
          <p:cNvSpPr/>
          <p:nvPr/>
        </p:nvSpPr>
        <p:spPr>
          <a:xfrm>
            <a:off x="17718999" y="827939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bg object 1678"/>
          <p:cNvSpPr/>
          <p:nvPr/>
        </p:nvSpPr>
        <p:spPr>
          <a:xfrm>
            <a:off x="17610064" y="833358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5999" y="0"/>
                </a:moveTo>
                <a:lnTo>
                  <a:pt x="4607" y="0"/>
                </a:lnTo>
                <a:lnTo>
                  <a:pt x="0" y="4596"/>
                </a:lnTo>
                <a:lnTo>
                  <a:pt x="0" y="15999"/>
                </a:lnTo>
                <a:lnTo>
                  <a:pt x="4607" y="20627"/>
                </a:lnTo>
                <a:lnTo>
                  <a:pt x="10303" y="20627"/>
                </a:lnTo>
                <a:lnTo>
                  <a:pt x="1599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5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bg object 1679"/>
          <p:cNvSpPr/>
          <p:nvPr/>
        </p:nvSpPr>
        <p:spPr>
          <a:xfrm>
            <a:off x="17514405" y="84010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bg object 1680"/>
          <p:cNvSpPr/>
          <p:nvPr/>
        </p:nvSpPr>
        <p:spPr>
          <a:xfrm>
            <a:off x="17094305" y="86334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bg object 1681"/>
          <p:cNvSpPr/>
          <p:nvPr/>
        </p:nvSpPr>
        <p:spPr>
          <a:xfrm>
            <a:off x="16780431" y="88089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bg object 1682"/>
          <p:cNvSpPr/>
          <p:nvPr/>
        </p:nvSpPr>
        <p:spPr>
          <a:xfrm>
            <a:off x="16570205" y="89249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bg object 1683"/>
          <p:cNvSpPr/>
          <p:nvPr/>
        </p:nvSpPr>
        <p:spPr>
          <a:xfrm>
            <a:off x="16465593" y="89834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bg object 1684"/>
          <p:cNvSpPr/>
          <p:nvPr/>
        </p:nvSpPr>
        <p:spPr>
          <a:xfrm>
            <a:off x="14994987" y="97965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bg object 1685"/>
          <p:cNvSpPr/>
          <p:nvPr/>
        </p:nvSpPr>
        <p:spPr>
          <a:xfrm>
            <a:off x="17993050" y="82739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bg object 1686"/>
          <p:cNvSpPr/>
          <p:nvPr/>
        </p:nvSpPr>
        <p:spPr>
          <a:xfrm>
            <a:off x="17881457" y="832550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bg object 1687"/>
          <p:cNvSpPr/>
          <p:nvPr/>
        </p:nvSpPr>
        <p:spPr>
          <a:xfrm>
            <a:off x="17770834" y="837803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bg object 1688"/>
          <p:cNvSpPr/>
          <p:nvPr/>
        </p:nvSpPr>
        <p:spPr>
          <a:xfrm>
            <a:off x="17665565" y="843588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66" y="0"/>
                </a:moveTo>
                <a:lnTo>
                  <a:pt x="5821" y="0"/>
                </a:lnTo>
                <a:lnTo>
                  <a:pt x="0" y="5790"/>
                </a:lnTo>
                <a:lnTo>
                  <a:pt x="0" y="20125"/>
                </a:lnTo>
                <a:lnTo>
                  <a:pt x="5821" y="25946"/>
                </a:lnTo>
                <a:lnTo>
                  <a:pt x="12994" y="25946"/>
                </a:lnTo>
                <a:lnTo>
                  <a:pt x="20166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bg object 1689"/>
          <p:cNvSpPr/>
          <p:nvPr/>
        </p:nvSpPr>
        <p:spPr>
          <a:xfrm>
            <a:off x="17571601" y="850502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bg object 1690"/>
          <p:cNvSpPr/>
          <p:nvPr/>
        </p:nvSpPr>
        <p:spPr>
          <a:xfrm>
            <a:off x="17467336" y="85638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bg object 1691"/>
          <p:cNvSpPr/>
          <p:nvPr/>
        </p:nvSpPr>
        <p:spPr>
          <a:xfrm>
            <a:off x="17257759" y="868053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bg object 1692"/>
          <p:cNvSpPr/>
          <p:nvPr/>
        </p:nvSpPr>
        <p:spPr>
          <a:xfrm>
            <a:off x="17152456" y="87383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bg object 1693"/>
          <p:cNvSpPr/>
          <p:nvPr/>
        </p:nvSpPr>
        <p:spPr>
          <a:xfrm>
            <a:off x="16831639" y="890691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bg object 1694"/>
          <p:cNvSpPr/>
          <p:nvPr/>
        </p:nvSpPr>
        <p:spPr>
          <a:xfrm>
            <a:off x="16732012" y="89704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bg object 1695"/>
          <p:cNvSpPr/>
          <p:nvPr/>
        </p:nvSpPr>
        <p:spPr>
          <a:xfrm>
            <a:off x="16418828" y="91465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bg object 1696"/>
          <p:cNvSpPr/>
          <p:nvPr/>
        </p:nvSpPr>
        <p:spPr>
          <a:xfrm>
            <a:off x="16313872" y="920478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bg object 1697"/>
          <p:cNvSpPr/>
          <p:nvPr/>
        </p:nvSpPr>
        <p:spPr>
          <a:xfrm>
            <a:off x="16208914" y="92629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bg object 1698"/>
          <p:cNvSpPr/>
          <p:nvPr/>
        </p:nvSpPr>
        <p:spPr>
          <a:xfrm>
            <a:off x="15366007" y="97250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bg object 1699"/>
          <p:cNvSpPr/>
          <p:nvPr/>
        </p:nvSpPr>
        <p:spPr>
          <a:xfrm>
            <a:off x="15050487" y="989888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bg object 1700"/>
          <p:cNvSpPr/>
          <p:nvPr/>
        </p:nvSpPr>
        <p:spPr>
          <a:xfrm>
            <a:off x="17936954" y="842780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6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6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bg object 1701"/>
          <p:cNvSpPr/>
          <p:nvPr/>
        </p:nvSpPr>
        <p:spPr>
          <a:xfrm>
            <a:off x="17832345" y="848630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bg object 1702"/>
          <p:cNvSpPr/>
          <p:nvPr/>
        </p:nvSpPr>
        <p:spPr>
          <a:xfrm>
            <a:off x="17729734" y="85468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bg object 1703"/>
          <p:cNvSpPr/>
          <p:nvPr/>
        </p:nvSpPr>
        <p:spPr>
          <a:xfrm>
            <a:off x="17629102" y="86092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bg object 1704"/>
          <p:cNvSpPr/>
          <p:nvPr/>
        </p:nvSpPr>
        <p:spPr>
          <a:xfrm>
            <a:off x="16895474" y="90175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bg object 1705"/>
          <p:cNvSpPr/>
          <p:nvPr/>
        </p:nvSpPr>
        <p:spPr>
          <a:xfrm>
            <a:off x="16581945" y="91933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bg object 1706"/>
          <p:cNvSpPr/>
          <p:nvPr/>
        </p:nvSpPr>
        <p:spPr>
          <a:xfrm>
            <a:off x="16475019" y="92495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bg object 1707"/>
          <p:cNvSpPr/>
          <p:nvPr/>
        </p:nvSpPr>
        <p:spPr>
          <a:xfrm>
            <a:off x="16370377" y="93080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bg object 1708"/>
          <p:cNvSpPr/>
          <p:nvPr/>
        </p:nvSpPr>
        <p:spPr>
          <a:xfrm>
            <a:off x="15532127" y="97748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bg object 1709"/>
          <p:cNvSpPr/>
          <p:nvPr/>
        </p:nvSpPr>
        <p:spPr>
          <a:xfrm>
            <a:off x="15426521" y="98323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bg object 1710"/>
          <p:cNvSpPr/>
          <p:nvPr/>
        </p:nvSpPr>
        <p:spPr>
          <a:xfrm>
            <a:off x="15216294" y="994830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bg object 1711"/>
          <p:cNvSpPr/>
          <p:nvPr/>
        </p:nvSpPr>
        <p:spPr>
          <a:xfrm>
            <a:off x="15112646" y="100078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bg object 1712"/>
          <p:cNvSpPr/>
          <p:nvPr/>
        </p:nvSpPr>
        <p:spPr>
          <a:xfrm>
            <a:off x="14272744" y="104728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05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bg object 1713"/>
          <p:cNvSpPr/>
          <p:nvPr/>
        </p:nvSpPr>
        <p:spPr>
          <a:xfrm>
            <a:off x="13958219" y="106477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bg object 1714"/>
          <p:cNvSpPr/>
          <p:nvPr/>
        </p:nvSpPr>
        <p:spPr>
          <a:xfrm>
            <a:off x="13746339" y="107620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bg object 1715"/>
          <p:cNvSpPr/>
          <p:nvPr/>
        </p:nvSpPr>
        <p:spPr>
          <a:xfrm>
            <a:off x="12803759" y="112876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bg object 1716"/>
          <p:cNvSpPr/>
          <p:nvPr/>
        </p:nvSpPr>
        <p:spPr>
          <a:xfrm>
            <a:off x="18423926" y="83090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bg object 1717"/>
          <p:cNvSpPr/>
          <p:nvPr/>
        </p:nvSpPr>
        <p:spPr>
          <a:xfrm>
            <a:off x="18107747" y="848223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bg object 1718"/>
          <p:cNvSpPr/>
          <p:nvPr/>
        </p:nvSpPr>
        <p:spPr>
          <a:xfrm>
            <a:off x="18004132" y="85417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bg object 1719"/>
          <p:cNvSpPr/>
          <p:nvPr/>
        </p:nvSpPr>
        <p:spPr>
          <a:xfrm>
            <a:off x="17895854" y="85965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bg object 1720"/>
          <p:cNvSpPr/>
          <p:nvPr/>
        </p:nvSpPr>
        <p:spPr>
          <a:xfrm>
            <a:off x="17785925" y="86497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bg object 1721"/>
          <p:cNvSpPr/>
          <p:nvPr/>
        </p:nvSpPr>
        <p:spPr>
          <a:xfrm>
            <a:off x="17684288" y="871124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bg object 1722"/>
          <p:cNvSpPr/>
          <p:nvPr/>
        </p:nvSpPr>
        <p:spPr>
          <a:xfrm>
            <a:off x="17584650" y="87747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bg object 1723"/>
          <p:cNvSpPr/>
          <p:nvPr/>
        </p:nvSpPr>
        <p:spPr>
          <a:xfrm>
            <a:off x="17479723" y="88329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bg object 1724"/>
          <p:cNvSpPr/>
          <p:nvPr/>
        </p:nvSpPr>
        <p:spPr>
          <a:xfrm>
            <a:off x="17374423" y="88907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bg object 1725"/>
          <p:cNvSpPr/>
          <p:nvPr/>
        </p:nvSpPr>
        <p:spPr>
          <a:xfrm>
            <a:off x="16637477" y="92956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bg object 1726"/>
          <p:cNvSpPr/>
          <p:nvPr/>
        </p:nvSpPr>
        <p:spPr>
          <a:xfrm>
            <a:off x="16533838" y="935515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bg object 1727"/>
          <p:cNvSpPr/>
          <p:nvPr/>
        </p:nvSpPr>
        <p:spPr>
          <a:xfrm>
            <a:off x="16220310" y="95310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bg object 1728"/>
          <p:cNvSpPr/>
          <p:nvPr/>
        </p:nvSpPr>
        <p:spPr>
          <a:xfrm>
            <a:off x="15695243" y="98215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bg object 1729"/>
          <p:cNvSpPr/>
          <p:nvPr/>
        </p:nvSpPr>
        <p:spPr>
          <a:xfrm>
            <a:off x="15590632" y="9880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bg object 1730"/>
          <p:cNvSpPr/>
          <p:nvPr/>
        </p:nvSpPr>
        <p:spPr>
          <a:xfrm>
            <a:off x="15474379" y="992693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287"/>
                </a:lnTo>
                <a:lnTo>
                  <a:pt x="11643" y="23287"/>
                </a:lnTo>
                <a:lnTo>
                  <a:pt x="1806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bg object 1731"/>
          <p:cNvSpPr/>
          <p:nvPr/>
        </p:nvSpPr>
        <p:spPr>
          <a:xfrm>
            <a:off x="15376742" y="999241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69"/>
                </a:lnTo>
                <a:lnTo>
                  <a:pt x="4324" y="8669"/>
                </a:lnTo>
                <a:lnTo>
                  <a:pt x="6701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bg object 1732"/>
          <p:cNvSpPr/>
          <p:nvPr/>
        </p:nvSpPr>
        <p:spPr>
          <a:xfrm>
            <a:off x="15272129" y="1005092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bg object 1733"/>
          <p:cNvSpPr/>
          <p:nvPr/>
        </p:nvSpPr>
        <p:spPr>
          <a:xfrm>
            <a:off x="15168492" y="101104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bg object 1734"/>
          <p:cNvSpPr/>
          <p:nvPr/>
        </p:nvSpPr>
        <p:spPr>
          <a:xfrm>
            <a:off x="15063567" y="1016861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bg object 1735"/>
          <p:cNvSpPr/>
          <p:nvPr/>
        </p:nvSpPr>
        <p:spPr>
          <a:xfrm>
            <a:off x="14537151" y="1045781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bg object 1736"/>
          <p:cNvSpPr/>
          <p:nvPr/>
        </p:nvSpPr>
        <p:spPr>
          <a:xfrm>
            <a:off x="14226292" y="106363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bg object 1737"/>
          <p:cNvSpPr/>
          <p:nvPr/>
        </p:nvSpPr>
        <p:spPr>
          <a:xfrm>
            <a:off x="14120330" y="10693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bg object 1738"/>
          <p:cNvSpPr/>
          <p:nvPr/>
        </p:nvSpPr>
        <p:spPr>
          <a:xfrm>
            <a:off x="14015718" y="107520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bg object 1739"/>
          <p:cNvSpPr/>
          <p:nvPr/>
        </p:nvSpPr>
        <p:spPr>
          <a:xfrm>
            <a:off x="13911454" y="108108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bg object 1740"/>
          <p:cNvSpPr/>
          <p:nvPr/>
        </p:nvSpPr>
        <p:spPr>
          <a:xfrm>
            <a:off x="13695877" y="1092155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bg object 1741"/>
          <p:cNvSpPr/>
          <p:nvPr/>
        </p:nvSpPr>
        <p:spPr>
          <a:xfrm>
            <a:off x="13595266" y="109840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75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575" y="3350"/>
                </a:lnTo>
                <a:lnTo>
                  <a:pt x="3319" y="2596"/>
                </a:lnTo>
                <a:lnTo>
                  <a:pt x="3319" y="753"/>
                </a:lnTo>
                <a:lnTo>
                  <a:pt x="25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bg object 1742"/>
          <p:cNvSpPr/>
          <p:nvPr/>
        </p:nvSpPr>
        <p:spPr>
          <a:xfrm>
            <a:off x="13491658" y="110435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bg object 1743"/>
          <p:cNvSpPr/>
          <p:nvPr/>
        </p:nvSpPr>
        <p:spPr>
          <a:xfrm>
            <a:off x="18690657" y="82962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bg object 1744"/>
          <p:cNvSpPr/>
          <p:nvPr/>
        </p:nvSpPr>
        <p:spPr>
          <a:xfrm>
            <a:off x="18480116" y="841199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bg object 1745"/>
          <p:cNvSpPr/>
          <p:nvPr/>
        </p:nvSpPr>
        <p:spPr>
          <a:xfrm>
            <a:off x="18376470" y="84715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bg object 1746"/>
          <p:cNvSpPr/>
          <p:nvPr/>
        </p:nvSpPr>
        <p:spPr>
          <a:xfrm>
            <a:off x="18272549" y="853065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bg object 1747"/>
          <p:cNvSpPr/>
          <p:nvPr/>
        </p:nvSpPr>
        <p:spPr>
          <a:xfrm>
            <a:off x="17957365" y="870485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bg object 1748"/>
          <p:cNvSpPr/>
          <p:nvPr/>
        </p:nvSpPr>
        <p:spPr>
          <a:xfrm>
            <a:off x="17849090" y="875970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bg object 1749"/>
          <p:cNvSpPr/>
          <p:nvPr/>
        </p:nvSpPr>
        <p:spPr>
          <a:xfrm>
            <a:off x="17739819" y="881354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889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889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bg object 1750"/>
          <p:cNvSpPr/>
          <p:nvPr/>
        </p:nvSpPr>
        <p:spPr>
          <a:xfrm>
            <a:off x="17642496" y="887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bg object 1751"/>
          <p:cNvSpPr/>
          <p:nvPr/>
        </p:nvSpPr>
        <p:spPr>
          <a:xfrm>
            <a:off x="17535884" y="893590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28"/>
                </a:lnTo>
                <a:lnTo>
                  <a:pt x="2345" y="4628"/>
                </a:lnTo>
                <a:lnTo>
                  <a:pt x="3633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bg object 1752"/>
          <p:cNvSpPr/>
          <p:nvPr/>
        </p:nvSpPr>
        <p:spPr>
          <a:xfrm>
            <a:off x="16998515" y="921411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bg object 1753"/>
          <p:cNvSpPr/>
          <p:nvPr/>
        </p:nvSpPr>
        <p:spPr>
          <a:xfrm>
            <a:off x="16907203" y="92859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bg object 1754"/>
          <p:cNvSpPr/>
          <p:nvPr/>
        </p:nvSpPr>
        <p:spPr>
          <a:xfrm>
            <a:off x="16695636" y="94006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40"/>
                </a:lnTo>
                <a:lnTo>
                  <a:pt x="0" y="4659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bg object 1755"/>
          <p:cNvSpPr/>
          <p:nvPr/>
        </p:nvSpPr>
        <p:spPr>
          <a:xfrm>
            <a:off x="16278500" y="96359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bg object 1756"/>
          <p:cNvSpPr/>
          <p:nvPr/>
        </p:nvSpPr>
        <p:spPr>
          <a:xfrm>
            <a:off x="16065613" y="97493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bg object 1757"/>
          <p:cNvSpPr/>
          <p:nvPr/>
        </p:nvSpPr>
        <p:spPr>
          <a:xfrm>
            <a:off x="15858704" y="98686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bg object 1758"/>
          <p:cNvSpPr/>
          <p:nvPr/>
        </p:nvSpPr>
        <p:spPr>
          <a:xfrm>
            <a:off x="15753748" y="9926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bg object 1759"/>
          <p:cNvSpPr/>
          <p:nvPr/>
        </p:nvSpPr>
        <p:spPr>
          <a:xfrm>
            <a:off x="15648477" y="99846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bg object 1760"/>
          <p:cNvSpPr/>
          <p:nvPr/>
        </p:nvSpPr>
        <p:spPr>
          <a:xfrm>
            <a:off x="15543522" y="100428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bg object 1761"/>
          <p:cNvSpPr/>
          <p:nvPr/>
        </p:nvSpPr>
        <p:spPr>
          <a:xfrm>
            <a:off x="15333295" y="101588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bg object 1762"/>
          <p:cNvSpPr/>
          <p:nvPr/>
        </p:nvSpPr>
        <p:spPr>
          <a:xfrm>
            <a:off x="15228002" y="102167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bg object 1763"/>
          <p:cNvSpPr/>
          <p:nvPr/>
        </p:nvSpPr>
        <p:spPr>
          <a:xfrm>
            <a:off x="15123078" y="102748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bg object 1764"/>
          <p:cNvSpPr/>
          <p:nvPr/>
        </p:nvSpPr>
        <p:spPr>
          <a:xfrm>
            <a:off x="15019117" y="10334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bg object 1765"/>
          <p:cNvSpPr/>
          <p:nvPr/>
        </p:nvSpPr>
        <p:spPr>
          <a:xfrm>
            <a:off x="14703586" y="10507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bg object 1766"/>
          <p:cNvSpPr/>
          <p:nvPr/>
        </p:nvSpPr>
        <p:spPr>
          <a:xfrm>
            <a:off x="14592996" y="1056043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3005"/>
                </a:lnTo>
                <a:lnTo>
                  <a:pt x="0" y="10324"/>
                </a:lnTo>
                <a:lnTo>
                  <a:pt x="2973" y="13329"/>
                </a:lnTo>
                <a:lnTo>
                  <a:pt x="6638" y="13329"/>
                </a:lnTo>
                <a:lnTo>
                  <a:pt x="10334" y="13329"/>
                </a:lnTo>
                <a:lnTo>
                  <a:pt x="13308" y="10324"/>
                </a:lnTo>
                <a:lnTo>
                  <a:pt x="13308" y="3005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bg object 1767"/>
          <p:cNvSpPr/>
          <p:nvPr/>
        </p:nvSpPr>
        <p:spPr>
          <a:xfrm>
            <a:off x="14491360" y="106219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bg object 1768"/>
          <p:cNvSpPr/>
          <p:nvPr/>
        </p:nvSpPr>
        <p:spPr>
          <a:xfrm>
            <a:off x="14388402" y="1068213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28"/>
                </a:lnTo>
                <a:lnTo>
                  <a:pt x="1350" y="2628"/>
                </a:lnTo>
                <a:lnTo>
                  <a:pt x="2073" y="2628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bg object 1769"/>
          <p:cNvSpPr/>
          <p:nvPr/>
        </p:nvSpPr>
        <p:spPr>
          <a:xfrm>
            <a:off x="14277133" y="1073396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bg object 1770"/>
          <p:cNvSpPr/>
          <p:nvPr/>
        </p:nvSpPr>
        <p:spPr>
          <a:xfrm>
            <a:off x="14156554" y="10776508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0"/>
                </a:lnTo>
                <a:lnTo>
                  <a:pt x="6817" y="39752"/>
                </a:lnTo>
                <a:lnTo>
                  <a:pt x="14219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bg object 1771"/>
          <p:cNvSpPr/>
          <p:nvPr/>
        </p:nvSpPr>
        <p:spPr>
          <a:xfrm>
            <a:off x="14071911" y="108549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bg object 1772"/>
          <p:cNvSpPr/>
          <p:nvPr/>
        </p:nvSpPr>
        <p:spPr>
          <a:xfrm>
            <a:off x="13964293" y="10910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bg object 1773"/>
          <p:cNvSpPr/>
          <p:nvPr/>
        </p:nvSpPr>
        <p:spPr>
          <a:xfrm>
            <a:off x="13857681" y="10967010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87" y="0"/>
                </a:lnTo>
                <a:lnTo>
                  <a:pt x="0" y="3256"/>
                </a:lnTo>
                <a:lnTo>
                  <a:pt x="0" y="11360"/>
                </a:lnTo>
                <a:lnTo>
                  <a:pt x="3287" y="14617"/>
                </a:lnTo>
                <a:lnTo>
                  <a:pt x="7319" y="14617"/>
                </a:lnTo>
                <a:lnTo>
                  <a:pt x="11360" y="14617"/>
                </a:lnTo>
                <a:lnTo>
                  <a:pt x="14648" y="11360"/>
                </a:lnTo>
                <a:lnTo>
                  <a:pt x="14648" y="3256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bg object 1774"/>
          <p:cNvSpPr/>
          <p:nvPr/>
        </p:nvSpPr>
        <p:spPr>
          <a:xfrm>
            <a:off x="13756067" y="110284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bg object 1775"/>
          <p:cNvSpPr/>
          <p:nvPr/>
        </p:nvSpPr>
        <p:spPr>
          <a:xfrm>
            <a:off x="13444548" y="112063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bg object 1776"/>
          <p:cNvSpPr/>
          <p:nvPr/>
        </p:nvSpPr>
        <p:spPr>
          <a:xfrm>
            <a:off x="18750503" y="84029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bg object 1777"/>
          <p:cNvSpPr/>
          <p:nvPr/>
        </p:nvSpPr>
        <p:spPr>
          <a:xfrm>
            <a:off x="18224442" y="86924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bg object 1778"/>
          <p:cNvSpPr/>
          <p:nvPr/>
        </p:nvSpPr>
        <p:spPr>
          <a:xfrm>
            <a:off x="17792313" y="891282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bg object 1779"/>
          <p:cNvSpPr/>
          <p:nvPr/>
        </p:nvSpPr>
        <p:spPr>
          <a:xfrm>
            <a:off x="17699346" y="8982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bg object 1780"/>
          <p:cNvSpPr/>
          <p:nvPr/>
        </p:nvSpPr>
        <p:spPr>
          <a:xfrm>
            <a:off x="17594733" y="904151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bg object 1781"/>
          <p:cNvSpPr/>
          <p:nvPr/>
        </p:nvSpPr>
        <p:spPr>
          <a:xfrm>
            <a:off x="17063659" y="932604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bg object 1782"/>
          <p:cNvSpPr/>
          <p:nvPr/>
        </p:nvSpPr>
        <p:spPr>
          <a:xfrm>
            <a:off x="16755481" y="9507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bg object 1783"/>
          <p:cNvSpPr/>
          <p:nvPr/>
        </p:nvSpPr>
        <p:spPr>
          <a:xfrm>
            <a:off x="16440306" y="96814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bg object 1784"/>
          <p:cNvSpPr/>
          <p:nvPr/>
        </p:nvSpPr>
        <p:spPr>
          <a:xfrm>
            <a:off x="16336658" y="97409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bg object 1785"/>
          <p:cNvSpPr/>
          <p:nvPr/>
        </p:nvSpPr>
        <p:spPr>
          <a:xfrm>
            <a:off x="16226730" y="97941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bg object 1786"/>
          <p:cNvSpPr/>
          <p:nvPr/>
        </p:nvSpPr>
        <p:spPr>
          <a:xfrm>
            <a:off x="16121115" y="985161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bg object 1787"/>
          <p:cNvSpPr/>
          <p:nvPr/>
        </p:nvSpPr>
        <p:spPr>
          <a:xfrm>
            <a:off x="16021163" y="9914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bg object 1788"/>
          <p:cNvSpPr/>
          <p:nvPr/>
        </p:nvSpPr>
        <p:spPr>
          <a:xfrm>
            <a:off x="15810944" y="100307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bg object 1789"/>
          <p:cNvSpPr/>
          <p:nvPr/>
        </p:nvSpPr>
        <p:spPr>
          <a:xfrm>
            <a:off x="15705633" y="10088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bg object 1790"/>
          <p:cNvSpPr/>
          <p:nvPr/>
        </p:nvSpPr>
        <p:spPr>
          <a:xfrm>
            <a:off x="15598362" y="1014448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bg object 1791"/>
          <p:cNvSpPr/>
          <p:nvPr/>
        </p:nvSpPr>
        <p:spPr>
          <a:xfrm>
            <a:off x="15496756" y="102059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bg object 1792"/>
          <p:cNvSpPr/>
          <p:nvPr/>
        </p:nvSpPr>
        <p:spPr>
          <a:xfrm>
            <a:off x="15182231" y="103808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bg object 1793"/>
          <p:cNvSpPr/>
          <p:nvPr/>
        </p:nvSpPr>
        <p:spPr>
          <a:xfrm>
            <a:off x="15074963" y="104366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bg object 1794"/>
          <p:cNvSpPr/>
          <p:nvPr/>
        </p:nvSpPr>
        <p:spPr>
          <a:xfrm>
            <a:off x="14867394" y="105553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bg object 1795"/>
          <p:cNvSpPr/>
          <p:nvPr/>
        </p:nvSpPr>
        <p:spPr>
          <a:xfrm>
            <a:off x="14762091" y="106131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bg object 1796"/>
          <p:cNvSpPr/>
          <p:nvPr/>
        </p:nvSpPr>
        <p:spPr>
          <a:xfrm>
            <a:off x="14657167" y="106713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bg object 1797"/>
          <p:cNvSpPr/>
          <p:nvPr/>
        </p:nvSpPr>
        <p:spPr>
          <a:xfrm>
            <a:off x="14543887" y="1072122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31" y="0"/>
                </a:lnTo>
                <a:lnTo>
                  <a:pt x="0" y="4041"/>
                </a:lnTo>
                <a:lnTo>
                  <a:pt x="0" y="13957"/>
                </a:lnTo>
                <a:lnTo>
                  <a:pt x="403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bg object 1798"/>
          <p:cNvSpPr/>
          <p:nvPr/>
        </p:nvSpPr>
        <p:spPr>
          <a:xfrm>
            <a:off x="14444595" y="107850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476"/>
                </a:lnTo>
                <a:lnTo>
                  <a:pt x="0" y="5162"/>
                </a:lnTo>
                <a:lnTo>
                  <a:pt x="149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bg object 1799"/>
          <p:cNvSpPr/>
          <p:nvPr/>
        </p:nvSpPr>
        <p:spPr>
          <a:xfrm>
            <a:off x="14336633" y="108402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bg object 1800"/>
          <p:cNvSpPr/>
          <p:nvPr/>
        </p:nvSpPr>
        <p:spPr>
          <a:xfrm>
            <a:off x="14219057" y="1088578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40"/>
                </a:lnTo>
                <a:lnTo>
                  <a:pt x="5556" y="32372"/>
                </a:lnTo>
                <a:lnTo>
                  <a:pt x="11586" y="36442"/>
                </a:lnTo>
                <a:lnTo>
                  <a:pt x="18973" y="37936"/>
                </a:lnTo>
                <a:lnTo>
                  <a:pt x="26350" y="36442"/>
                </a:lnTo>
                <a:lnTo>
                  <a:pt x="32382" y="32372"/>
                </a:lnTo>
                <a:lnTo>
                  <a:pt x="36452" y="26340"/>
                </a:lnTo>
                <a:lnTo>
                  <a:pt x="37946" y="18962"/>
                </a:lnTo>
                <a:lnTo>
                  <a:pt x="36452" y="11578"/>
                </a:lnTo>
                <a:lnTo>
                  <a:pt x="32382" y="5550"/>
                </a:lnTo>
                <a:lnTo>
                  <a:pt x="26350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bg object 1801"/>
          <p:cNvSpPr/>
          <p:nvPr/>
        </p:nvSpPr>
        <p:spPr>
          <a:xfrm>
            <a:off x="14116772" y="1094660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329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06" y="25318"/>
                </a:lnTo>
                <a:lnTo>
                  <a:pt x="32606" y="7329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bg object 1802"/>
          <p:cNvSpPr/>
          <p:nvPr/>
        </p:nvSpPr>
        <p:spPr>
          <a:xfrm>
            <a:off x="14018820" y="1101177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60"/>
                </a:lnTo>
                <a:lnTo>
                  <a:pt x="4167" y="18627"/>
                </a:lnTo>
                <a:lnTo>
                  <a:pt x="9298" y="18627"/>
                </a:lnTo>
                <a:lnTo>
                  <a:pt x="14460" y="18627"/>
                </a:lnTo>
                <a:lnTo>
                  <a:pt x="18627" y="1446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bg object 1803"/>
          <p:cNvSpPr/>
          <p:nvPr/>
        </p:nvSpPr>
        <p:spPr>
          <a:xfrm>
            <a:off x="13916176" y="11072283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bg object 1804"/>
          <p:cNvSpPr/>
          <p:nvPr/>
        </p:nvSpPr>
        <p:spPr>
          <a:xfrm>
            <a:off x="13812228" y="111314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bg object 1805"/>
          <p:cNvSpPr/>
          <p:nvPr/>
        </p:nvSpPr>
        <p:spPr>
          <a:xfrm>
            <a:off x="13710622" y="1119295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bg object 1806"/>
          <p:cNvSpPr/>
          <p:nvPr/>
        </p:nvSpPr>
        <p:spPr>
          <a:xfrm>
            <a:off x="13607978" y="112534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bg object 1807"/>
          <p:cNvSpPr/>
          <p:nvPr/>
        </p:nvSpPr>
        <p:spPr>
          <a:xfrm>
            <a:off x="18913304" y="844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bg object 1808"/>
          <p:cNvSpPr/>
          <p:nvPr/>
        </p:nvSpPr>
        <p:spPr>
          <a:xfrm>
            <a:off x="18279628" y="879441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28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bg object 1809"/>
          <p:cNvSpPr/>
          <p:nvPr/>
        </p:nvSpPr>
        <p:spPr>
          <a:xfrm>
            <a:off x="18176327" y="88542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bg object 1810"/>
          <p:cNvSpPr/>
          <p:nvPr/>
        </p:nvSpPr>
        <p:spPr>
          <a:xfrm>
            <a:off x="18071369" y="891242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bg object 1811"/>
          <p:cNvSpPr/>
          <p:nvPr/>
        </p:nvSpPr>
        <p:spPr>
          <a:xfrm>
            <a:off x="17963094" y="896726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bg object 1812"/>
          <p:cNvSpPr/>
          <p:nvPr/>
        </p:nvSpPr>
        <p:spPr>
          <a:xfrm>
            <a:off x="17862463" y="902977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bg object 1813"/>
          <p:cNvSpPr/>
          <p:nvPr/>
        </p:nvSpPr>
        <p:spPr>
          <a:xfrm>
            <a:off x="17758846" y="908927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bg object 1814"/>
          <p:cNvSpPr/>
          <p:nvPr/>
        </p:nvSpPr>
        <p:spPr>
          <a:xfrm>
            <a:off x="17654235" y="91477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bg object 1815"/>
          <p:cNvSpPr/>
          <p:nvPr/>
        </p:nvSpPr>
        <p:spPr>
          <a:xfrm>
            <a:off x="17549279" y="92059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bg object 1816"/>
          <p:cNvSpPr/>
          <p:nvPr/>
        </p:nvSpPr>
        <p:spPr>
          <a:xfrm>
            <a:off x="17444008" y="9263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bg object 1817"/>
          <p:cNvSpPr/>
          <p:nvPr/>
        </p:nvSpPr>
        <p:spPr>
          <a:xfrm>
            <a:off x="16709029" y="967069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bg object 1818"/>
          <p:cNvSpPr/>
          <p:nvPr/>
        </p:nvSpPr>
        <p:spPr>
          <a:xfrm>
            <a:off x="16496143" y="97840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bg object 1819"/>
          <p:cNvSpPr/>
          <p:nvPr/>
        </p:nvSpPr>
        <p:spPr>
          <a:xfrm>
            <a:off x="16389185" y="984022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5978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bg object 1820"/>
          <p:cNvSpPr/>
          <p:nvPr/>
        </p:nvSpPr>
        <p:spPr>
          <a:xfrm>
            <a:off x="16282576" y="989672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bg object 1821"/>
          <p:cNvSpPr/>
          <p:nvPr/>
        </p:nvSpPr>
        <p:spPr>
          <a:xfrm>
            <a:off x="16182278" y="995954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bg object 1822"/>
          <p:cNvSpPr/>
          <p:nvPr/>
        </p:nvSpPr>
        <p:spPr>
          <a:xfrm>
            <a:off x="16079981" y="100203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bg object 1823"/>
          <p:cNvSpPr/>
          <p:nvPr/>
        </p:nvSpPr>
        <p:spPr>
          <a:xfrm>
            <a:off x="15868099" y="101347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bg object 1824"/>
          <p:cNvSpPr/>
          <p:nvPr/>
        </p:nvSpPr>
        <p:spPr>
          <a:xfrm>
            <a:off x="15757824" y="101875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bg object 1825"/>
          <p:cNvSpPr/>
          <p:nvPr/>
        </p:nvSpPr>
        <p:spPr>
          <a:xfrm>
            <a:off x="15652208" y="102451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bg object 1826"/>
          <p:cNvSpPr/>
          <p:nvPr/>
        </p:nvSpPr>
        <p:spPr>
          <a:xfrm>
            <a:off x="15549943" y="103059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bg object 1827"/>
          <p:cNvSpPr/>
          <p:nvPr/>
        </p:nvSpPr>
        <p:spPr>
          <a:xfrm>
            <a:off x="15449298" y="10368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bg object 1828"/>
          <p:cNvSpPr/>
          <p:nvPr/>
        </p:nvSpPr>
        <p:spPr>
          <a:xfrm>
            <a:off x="15239733" y="10485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bg object 1829"/>
          <p:cNvSpPr/>
          <p:nvPr/>
        </p:nvSpPr>
        <p:spPr>
          <a:xfrm>
            <a:off x="15132462" y="105409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bg object 1830"/>
          <p:cNvSpPr/>
          <p:nvPr/>
        </p:nvSpPr>
        <p:spPr>
          <a:xfrm>
            <a:off x="15027191" y="1059880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54"/>
                </a:lnTo>
                <a:lnTo>
                  <a:pt x="0" y="5696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298" y="5696"/>
                </a:lnTo>
                <a:lnTo>
                  <a:pt x="7298" y="1654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bg object 1831"/>
          <p:cNvSpPr/>
          <p:nvPr/>
        </p:nvSpPr>
        <p:spPr>
          <a:xfrm>
            <a:off x="14920580" y="106553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bg object 1832"/>
          <p:cNvSpPr/>
          <p:nvPr/>
        </p:nvSpPr>
        <p:spPr>
          <a:xfrm>
            <a:off x="14819287" y="107171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bg object 1833"/>
          <p:cNvSpPr/>
          <p:nvPr/>
        </p:nvSpPr>
        <p:spPr>
          <a:xfrm>
            <a:off x="14604045" y="10828187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bg object 1834"/>
          <p:cNvSpPr/>
          <p:nvPr/>
        </p:nvSpPr>
        <p:spPr>
          <a:xfrm>
            <a:off x="14505099" y="108923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99" y="1528"/>
                </a:lnTo>
                <a:lnTo>
                  <a:pt x="1999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bg object 1835"/>
          <p:cNvSpPr/>
          <p:nvPr/>
        </p:nvSpPr>
        <p:spPr>
          <a:xfrm>
            <a:off x="14396825" y="1094719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bg object 1836"/>
          <p:cNvSpPr/>
          <p:nvPr/>
        </p:nvSpPr>
        <p:spPr>
          <a:xfrm>
            <a:off x="14293530" y="110070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214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bg object 1837"/>
          <p:cNvSpPr/>
          <p:nvPr/>
        </p:nvSpPr>
        <p:spPr>
          <a:xfrm>
            <a:off x="14183256" y="1105987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601" y="0"/>
                </a:lnTo>
                <a:lnTo>
                  <a:pt x="0" y="3570"/>
                </a:lnTo>
                <a:lnTo>
                  <a:pt x="0" y="12397"/>
                </a:lnTo>
                <a:lnTo>
                  <a:pt x="360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bg object 1838"/>
          <p:cNvSpPr/>
          <p:nvPr/>
        </p:nvSpPr>
        <p:spPr>
          <a:xfrm>
            <a:off x="14075984" y="1111572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bg object 1839"/>
          <p:cNvSpPr/>
          <p:nvPr/>
        </p:nvSpPr>
        <p:spPr>
          <a:xfrm>
            <a:off x="13976033" y="111788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bg object 1840"/>
          <p:cNvSpPr/>
          <p:nvPr/>
        </p:nvSpPr>
        <p:spPr>
          <a:xfrm>
            <a:off x="13869758" y="1123574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bg object 1841"/>
          <p:cNvSpPr/>
          <p:nvPr/>
        </p:nvSpPr>
        <p:spPr>
          <a:xfrm>
            <a:off x="13771126" y="113002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bg object 1842"/>
          <p:cNvSpPr/>
          <p:nvPr/>
        </p:nvSpPr>
        <p:spPr>
          <a:xfrm>
            <a:off x="18552016" y="87873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bg object 1843"/>
          <p:cNvSpPr/>
          <p:nvPr/>
        </p:nvSpPr>
        <p:spPr>
          <a:xfrm>
            <a:off x="18446399" y="88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bg object 1844"/>
          <p:cNvSpPr/>
          <p:nvPr/>
        </p:nvSpPr>
        <p:spPr>
          <a:xfrm>
            <a:off x="18339443" y="89010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bg object 1845"/>
          <p:cNvSpPr/>
          <p:nvPr/>
        </p:nvSpPr>
        <p:spPr>
          <a:xfrm>
            <a:off x="18132220" y="9020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bg object 1846"/>
          <p:cNvSpPr/>
          <p:nvPr/>
        </p:nvSpPr>
        <p:spPr>
          <a:xfrm>
            <a:off x="18026919" y="90778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bg object 1847"/>
          <p:cNvSpPr/>
          <p:nvPr/>
        </p:nvSpPr>
        <p:spPr>
          <a:xfrm>
            <a:off x="17711432" y="925174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bg object 1848"/>
          <p:cNvSpPr/>
          <p:nvPr/>
        </p:nvSpPr>
        <p:spPr>
          <a:xfrm>
            <a:off x="17606474" y="93099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bg object 1849"/>
          <p:cNvSpPr/>
          <p:nvPr/>
        </p:nvSpPr>
        <p:spPr>
          <a:xfrm>
            <a:off x="17396897" y="94265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bg object 1850"/>
          <p:cNvSpPr/>
          <p:nvPr/>
        </p:nvSpPr>
        <p:spPr>
          <a:xfrm>
            <a:off x="17290946" y="94837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bg object 1851"/>
          <p:cNvSpPr/>
          <p:nvPr/>
        </p:nvSpPr>
        <p:spPr>
          <a:xfrm>
            <a:off x="16662922" y="9834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bg object 1852"/>
          <p:cNvSpPr/>
          <p:nvPr/>
        </p:nvSpPr>
        <p:spPr>
          <a:xfrm>
            <a:off x="16557620" y="98923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68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68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bg object 1853"/>
          <p:cNvSpPr/>
          <p:nvPr/>
        </p:nvSpPr>
        <p:spPr>
          <a:xfrm>
            <a:off x="16450696" y="99484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bg object 1854"/>
          <p:cNvSpPr/>
          <p:nvPr/>
        </p:nvSpPr>
        <p:spPr>
          <a:xfrm>
            <a:off x="16341762" y="1000268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bg object 1855"/>
          <p:cNvSpPr/>
          <p:nvPr/>
        </p:nvSpPr>
        <p:spPr>
          <a:xfrm>
            <a:off x="16240123" y="100641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bg object 1856"/>
          <p:cNvSpPr/>
          <p:nvPr/>
        </p:nvSpPr>
        <p:spPr>
          <a:xfrm>
            <a:off x="16137827" y="101250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bg object 1857"/>
          <p:cNvSpPr/>
          <p:nvPr/>
        </p:nvSpPr>
        <p:spPr>
          <a:xfrm>
            <a:off x="15919966" y="1023338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34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bg object 1858"/>
          <p:cNvSpPr/>
          <p:nvPr/>
        </p:nvSpPr>
        <p:spPr>
          <a:xfrm>
            <a:off x="15814665" y="102912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bg object 1859"/>
          <p:cNvSpPr/>
          <p:nvPr/>
        </p:nvSpPr>
        <p:spPr>
          <a:xfrm>
            <a:off x="15717718" y="1035737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bg object 1860"/>
          <p:cNvSpPr/>
          <p:nvPr/>
        </p:nvSpPr>
        <p:spPr>
          <a:xfrm>
            <a:off x="15610102" y="104128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bg object 1861"/>
          <p:cNvSpPr/>
          <p:nvPr/>
        </p:nvSpPr>
        <p:spPr>
          <a:xfrm>
            <a:off x="15507501" y="10473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31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31" y="2659"/>
                </a:lnTo>
                <a:lnTo>
                  <a:pt x="2649" y="2062"/>
                </a:lnTo>
                <a:lnTo>
                  <a:pt x="2649" y="596"/>
                </a:lnTo>
                <a:lnTo>
                  <a:pt x="20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bg object 1862"/>
          <p:cNvSpPr/>
          <p:nvPr/>
        </p:nvSpPr>
        <p:spPr>
          <a:xfrm>
            <a:off x="15403538" y="105325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bg object 1863"/>
          <p:cNvSpPr/>
          <p:nvPr/>
        </p:nvSpPr>
        <p:spPr>
          <a:xfrm>
            <a:off x="15188308" y="1064359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bg object 1864"/>
          <p:cNvSpPr/>
          <p:nvPr/>
        </p:nvSpPr>
        <p:spPr>
          <a:xfrm>
            <a:off x="15086010" y="107044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4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bg object 1865"/>
          <p:cNvSpPr/>
          <p:nvPr/>
        </p:nvSpPr>
        <p:spPr>
          <a:xfrm>
            <a:off x="14979389" y="107609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104" y="0"/>
                </a:lnTo>
                <a:lnTo>
                  <a:pt x="0" y="2062"/>
                </a:lnTo>
                <a:lnTo>
                  <a:pt x="0" y="7235"/>
                </a:lnTo>
                <a:lnTo>
                  <a:pt x="2104" y="9298"/>
                </a:lnTo>
                <a:lnTo>
                  <a:pt x="4670" y="9298"/>
                </a:lnTo>
                <a:lnTo>
                  <a:pt x="7235" y="9298"/>
                </a:lnTo>
                <a:lnTo>
                  <a:pt x="9329" y="7235"/>
                </a:lnTo>
                <a:lnTo>
                  <a:pt x="9329" y="2062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bg object 1866"/>
          <p:cNvSpPr/>
          <p:nvPr/>
        </p:nvSpPr>
        <p:spPr>
          <a:xfrm>
            <a:off x="14877448" y="108221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bg object 1867"/>
          <p:cNvSpPr/>
          <p:nvPr/>
        </p:nvSpPr>
        <p:spPr>
          <a:xfrm>
            <a:off x="14770166" y="108779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bg object 1868"/>
          <p:cNvSpPr/>
          <p:nvPr/>
        </p:nvSpPr>
        <p:spPr>
          <a:xfrm>
            <a:off x="14668214" y="10939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bg object 1869"/>
          <p:cNvSpPr/>
          <p:nvPr/>
        </p:nvSpPr>
        <p:spPr>
          <a:xfrm>
            <a:off x="14457643" y="110548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22"/>
                </a:lnTo>
                <a:lnTo>
                  <a:pt x="0" y="2565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65"/>
                </a:lnTo>
                <a:lnTo>
                  <a:pt x="3350" y="722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bg object 1870"/>
          <p:cNvSpPr/>
          <p:nvPr/>
        </p:nvSpPr>
        <p:spPr>
          <a:xfrm>
            <a:off x="14352037" y="1111232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bg object 1871"/>
          <p:cNvSpPr/>
          <p:nvPr/>
        </p:nvSpPr>
        <p:spPr>
          <a:xfrm>
            <a:off x="14243101" y="111664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bg object 1872"/>
          <p:cNvSpPr/>
          <p:nvPr/>
        </p:nvSpPr>
        <p:spPr>
          <a:xfrm>
            <a:off x="14138490" y="112250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59" y="0"/>
                </a:lnTo>
                <a:lnTo>
                  <a:pt x="0" y="2691"/>
                </a:lnTo>
                <a:lnTo>
                  <a:pt x="0" y="9298"/>
                </a:lnTo>
                <a:lnTo>
                  <a:pt x="2659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57" y="9298"/>
                </a:lnTo>
                <a:lnTo>
                  <a:pt x="11957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bg object 1873"/>
          <p:cNvSpPr/>
          <p:nvPr/>
        </p:nvSpPr>
        <p:spPr>
          <a:xfrm>
            <a:off x="14030873" y="1128050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84" y="0"/>
                </a:lnTo>
                <a:lnTo>
                  <a:pt x="0" y="3874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bg object 1874"/>
          <p:cNvSpPr/>
          <p:nvPr/>
        </p:nvSpPr>
        <p:spPr>
          <a:xfrm>
            <a:off x="18715132" y="88341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bg object 1875"/>
          <p:cNvSpPr/>
          <p:nvPr/>
        </p:nvSpPr>
        <p:spPr>
          <a:xfrm>
            <a:off x="18610175" y="88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bg object 1876"/>
          <p:cNvSpPr/>
          <p:nvPr/>
        </p:nvSpPr>
        <p:spPr>
          <a:xfrm>
            <a:off x="18503250" y="89484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bg object 1877"/>
          <p:cNvSpPr/>
          <p:nvPr/>
        </p:nvSpPr>
        <p:spPr>
          <a:xfrm>
            <a:off x="18399948" y="9008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bg object 1878"/>
          <p:cNvSpPr/>
          <p:nvPr/>
        </p:nvSpPr>
        <p:spPr>
          <a:xfrm>
            <a:off x="18293683" y="90651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bg object 1879"/>
          <p:cNvSpPr/>
          <p:nvPr/>
        </p:nvSpPr>
        <p:spPr>
          <a:xfrm>
            <a:off x="18190035" y="91246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bg object 1880"/>
          <p:cNvSpPr/>
          <p:nvPr/>
        </p:nvSpPr>
        <p:spPr>
          <a:xfrm>
            <a:off x="18084420" y="91821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bg object 1881"/>
          <p:cNvSpPr/>
          <p:nvPr/>
        </p:nvSpPr>
        <p:spPr>
          <a:xfrm>
            <a:off x="17664624" y="94148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bg object 1882"/>
          <p:cNvSpPr/>
          <p:nvPr/>
        </p:nvSpPr>
        <p:spPr>
          <a:xfrm>
            <a:off x="17245834" y="96485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bg object 1883"/>
          <p:cNvSpPr/>
          <p:nvPr/>
        </p:nvSpPr>
        <p:spPr>
          <a:xfrm>
            <a:off x="17140217" y="970606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bg object 1884"/>
          <p:cNvSpPr/>
          <p:nvPr/>
        </p:nvSpPr>
        <p:spPr>
          <a:xfrm>
            <a:off x="16510855" y="100554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bg object 1885"/>
          <p:cNvSpPr/>
          <p:nvPr/>
        </p:nvSpPr>
        <p:spPr>
          <a:xfrm>
            <a:off x="16405586" y="101132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99" y="1560"/>
                </a:lnTo>
                <a:lnTo>
                  <a:pt x="1999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bg object 1886"/>
          <p:cNvSpPr/>
          <p:nvPr/>
        </p:nvSpPr>
        <p:spPr>
          <a:xfrm>
            <a:off x="16300975" y="101717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bg object 1887"/>
          <p:cNvSpPr/>
          <p:nvPr/>
        </p:nvSpPr>
        <p:spPr>
          <a:xfrm>
            <a:off x="16196363" y="102302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bg object 1888"/>
          <p:cNvSpPr/>
          <p:nvPr/>
        </p:nvSpPr>
        <p:spPr>
          <a:xfrm>
            <a:off x="16091406" y="102884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bg object 1889"/>
          <p:cNvSpPr/>
          <p:nvPr/>
        </p:nvSpPr>
        <p:spPr>
          <a:xfrm>
            <a:off x="15985445" y="103456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bg object 1890"/>
          <p:cNvSpPr/>
          <p:nvPr/>
        </p:nvSpPr>
        <p:spPr>
          <a:xfrm>
            <a:off x="15878519" y="1040181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bg object 1891"/>
          <p:cNvSpPr/>
          <p:nvPr/>
        </p:nvSpPr>
        <p:spPr>
          <a:xfrm>
            <a:off x="15776223" y="104626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bg object 1892"/>
          <p:cNvSpPr/>
          <p:nvPr/>
        </p:nvSpPr>
        <p:spPr>
          <a:xfrm>
            <a:off x="15460704" y="10636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bg object 1893"/>
          <p:cNvSpPr/>
          <p:nvPr/>
        </p:nvSpPr>
        <p:spPr>
          <a:xfrm>
            <a:off x="15146171" y="108113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bg object 1894"/>
          <p:cNvSpPr/>
          <p:nvPr/>
        </p:nvSpPr>
        <p:spPr>
          <a:xfrm>
            <a:off x="14932632" y="1092406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62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29" y="7235"/>
                </a:lnTo>
                <a:lnTo>
                  <a:pt x="932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bg object 1895"/>
          <p:cNvSpPr/>
          <p:nvPr/>
        </p:nvSpPr>
        <p:spPr>
          <a:xfrm>
            <a:off x="14817687" y="1097223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2721" y="0"/>
                </a:moveTo>
                <a:lnTo>
                  <a:pt x="6575" y="0"/>
                </a:lnTo>
                <a:lnTo>
                  <a:pt x="0" y="6575"/>
                </a:lnTo>
                <a:lnTo>
                  <a:pt x="0" y="22721"/>
                </a:lnTo>
                <a:lnTo>
                  <a:pt x="6575" y="29297"/>
                </a:lnTo>
                <a:lnTo>
                  <a:pt x="14648" y="29297"/>
                </a:lnTo>
                <a:lnTo>
                  <a:pt x="22721" y="29297"/>
                </a:lnTo>
                <a:lnTo>
                  <a:pt x="29297" y="22721"/>
                </a:lnTo>
                <a:lnTo>
                  <a:pt x="29297" y="6575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bg object 1896"/>
          <p:cNvSpPr/>
          <p:nvPr/>
        </p:nvSpPr>
        <p:spPr>
          <a:xfrm>
            <a:off x="14726719" y="1104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bg object 1897"/>
          <p:cNvSpPr/>
          <p:nvPr/>
        </p:nvSpPr>
        <p:spPr>
          <a:xfrm>
            <a:off x="14516839" y="111607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bg object 1898"/>
          <p:cNvSpPr/>
          <p:nvPr/>
        </p:nvSpPr>
        <p:spPr>
          <a:xfrm>
            <a:off x="14411222" y="1121824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94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94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bg object 1899"/>
          <p:cNvSpPr/>
          <p:nvPr/>
        </p:nvSpPr>
        <p:spPr>
          <a:xfrm>
            <a:off x="14304266" y="1127442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bg object 1900"/>
          <p:cNvSpPr/>
          <p:nvPr/>
        </p:nvSpPr>
        <p:spPr>
          <a:xfrm>
            <a:off x="18877243" y="88799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bg object 1901"/>
          <p:cNvSpPr/>
          <p:nvPr/>
        </p:nvSpPr>
        <p:spPr>
          <a:xfrm>
            <a:off x="18667676" y="89965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bg object 1902"/>
          <p:cNvSpPr/>
          <p:nvPr/>
        </p:nvSpPr>
        <p:spPr>
          <a:xfrm>
            <a:off x="18562404" y="905441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bg object 1903"/>
          <p:cNvSpPr/>
          <p:nvPr/>
        </p:nvSpPr>
        <p:spPr>
          <a:xfrm>
            <a:off x="18454475" y="910959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bg object 1904"/>
          <p:cNvSpPr/>
          <p:nvPr/>
        </p:nvSpPr>
        <p:spPr>
          <a:xfrm>
            <a:off x="18346856" y="9165097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bg object 1905"/>
          <p:cNvSpPr/>
          <p:nvPr/>
        </p:nvSpPr>
        <p:spPr>
          <a:xfrm>
            <a:off x="18247881" y="9229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bg object 1906"/>
          <p:cNvSpPr/>
          <p:nvPr/>
        </p:nvSpPr>
        <p:spPr>
          <a:xfrm>
            <a:off x="18141269" y="92857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bg object 1907"/>
          <p:cNvSpPr/>
          <p:nvPr/>
        </p:nvSpPr>
        <p:spPr>
          <a:xfrm>
            <a:off x="18034344" y="93419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bg object 1908"/>
          <p:cNvSpPr/>
          <p:nvPr/>
        </p:nvSpPr>
        <p:spPr>
          <a:xfrm>
            <a:off x="17933041" y="94037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bg object 1909"/>
          <p:cNvSpPr/>
          <p:nvPr/>
        </p:nvSpPr>
        <p:spPr>
          <a:xfrm>
            <a:off x="17824116" y="94579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bg object 1910"/>
          <p:cNvSpPr/>
          <p:nvPr/>
        </p:nvSpPr>
        <p:spPr>
          <a:xfrm>
            <a:off x="17618864" y="957897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bg object 1911"/>
          <p:cNvSpPr/>
          <p:nvPr/>
        </p:nvSpPr>
        <p:spPr>
          <a:xfrm>
            <a:off x="17511593" y="96348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bg object 1912"/>
          <p:cNvSpPr/>
          <p:nvPr/>
        </p:nvSpPr>
        <p:spPr>
          <a:xfrm>
            <a:off x="17408636" y="96949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bg object 1913"/>
          <p:cNvSpPr/>
          <p:nvPr/>
        </p:nvSpPr>
        <p:spPr>
          <a:xfrm>
            <a:off x="17198409" y="9811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bg object 1914"/>
          <p:cNvSpPr/>
          <p:nvPr/>
        </p:nvSpPr>
        <p:spPr>
          <a:xfrm>
            <a:off x="17094111" y="9869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bg object 1915"/>
          <p:cNvSpPr/>
          <p:nvPr/>
        </p:nvSpPr>
        <p:spPr>
          <a:xfrm>
            <a:off x="16778614" y="100437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bg object 1916"/>
          <p:cNvSpPr/>
          <p:nvPr/>
        </p:nvSpPr>
        <p:spPr>
          <a:xfrm>
            <a:off x="16359480" y="102770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bg object 1917"/>
          <p:cNvSpPr/>
          <p:nvPr/>
        </p:nvSpPr>
        <p:spPr>
          <a:xfrm>
            <a:off x="16254522" y="10335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bg object 1918"/>
          <p:cNvSpPr/>
          <p:nvPr/>
        </p:nvSpPr>
        <p:spPr>
          <a:xfrm>
            <a:off x="16149251" y="103930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bg object 1919"/>
          <p:cNvSpPr/>
          <p:nvPr/>
        </p:nvSpPr>
        <p:spPr>
          <a:xfrm>
            <a:off x="16043645" y="104505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bg object 1920"/>
          <p:cNvSpPr/>
          <p:nvPr/>
        </p:nvSpPr>
        <p:spPr>
          <a:xfrm>
            <a:off x="15939684" y="105097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bg object 1921"/>
          <p:cNvSpPr/>
          <p:nvPr/>
        </p:nvSpPr>
        <p:spPr>
          <a:xfrm>
            <a:off x="15729112" y="10625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bg object 1922"/>
          <p:cNvSpPr/>
          <p:nvPr/>
        </p:nvSpPr>
        <p:spPr>
          <a:xfrm>
            <a:off x="15623506" y="106829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bg object 1923"/>
          <p:cNvSpPr/>
          <p:nvPr/>
        </p:nvSpPr>
        <p:spPr>
          <a:xfrm>
            <a:off x="15411268" y="107969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bg object 1924"/>
          <p:cNvSpPr/>
          <p:nvPr/>
        </p:nvSpPr>
        <p:spPr>
          <a:xfrm>
            <a:off x="15309977" y="108587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bg object 1925"/>
          <p:cNvSpPr/>
          <p:nvPr/>
        </p:nvSpPr>
        <p:spPr>
          <a:xfrm>
            <a:off x="15203051" y="109149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bg object 1926"/>
          <p:cNvSpPr/>
          <p:nvPr/>
        </p:nvSpPr>
        <p:spPr>
          <a:xfrm>
            <a:off x="15097090" y="1097217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65" y="0"/>
                </a:lnTo>
                <a:lnTo>
                  <a:pt x="0" y="1476"/>
                </a:lnTo>
                <a:lnTo>
                  <a:pt x="0" y="5162"/>
                </a:lnTo>
                <a:lnTo>
                  <a:pt x="1465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bg object 1927"/>
          <p:cNvSpPr/>
          <p:nvPr/>
        </p:nvSpPr>
        <p:spPr>
          <a:xfrm>
            <a:off x="14574653" y="1126535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bg object 1928"/>
          <p:cNvSpPr/>
          <p:nvPr/>
        </p:nvSpPr>
        <p:spPr>
          <a:xfrm>
            <a:off x="19983592" y="840176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bg object 1929"/>
          <p:cNvSpPr/>
          <p:nvPr/>
        </p:nvSpPr>
        <p:spPr>
          <a:xfrm>
            <a:off x="19879637" y="8460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bg object 1930"/>
          <p:cNvSpPr/>
          <p:nvPr/>
        </p:nvSpPr>
        <p:spPr>
          <a:xfrm>
            <a:off x="18934439" y="89838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1026" y="0"/>
                </a:lnTo>
                <a:lnTo>
                  <a:pt x="0" y="1068"/>
                </a:lnTo>
                <a:lnTo>
                  <a:pt x="0" y="3633"/>
                </a:lnTo>
                <a:lnTo>
                  <a:pt x="1026" y="4670"/>
                </a:lnTo>
                <a:lnTo>
                  <a:pt x="2314" y="4670"/>
                </a:lnTo>
                <a:lnTo>
                  <a:pt x="3591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bg object 1931"/>
          <p:cNvSpPr/>
          <p:nvPr/>
        </p:nvSpPr>
        <p:spPr>
          <a:xfrm>
            <a:off x="18723520" y="90992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bg object 1932"/>
          <p:cNvSpPr/>
          <p:nvPr/>
        </p:nvSpPr>
        <p:spPr>
          <a:xfrm>
            <a:off x="18514643" y="92165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bg object 1933"/>
          <p:cNvSpPr/>
          <p:nvPr/>
        </p:nvSpPr>
        <p:spPr>
          <a:xfrm>
            <a:off x="18411687" y="92767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bg object 1934"/>
          <p:cNvSpPr/>
          <p:nvPr/>
        </p:nvSpPr>
        <p:spPr>
          <a:xfrm>
            <a:off x="18306070" y="93342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bg object 1935"/>
          <p:cNvSpPr/>
          <p:nvPr/>
        </p:nvSpPr>
        <p:spPr>
          <a:xfrm>
            <a:off x="18200768" y="93920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bg object 1936"/>
          <p:cNvSpPr/>
          <p:nvPr/>
        </p:nvSpPr>
        <p:spPr>
          <a:xfrm>
            <a:off x="18093844" y="944822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bg object 1937"/>
          <p:cNvSpPr/>
          <p:nvPr/>
        </p:nvSpPr>
        <p:spPr>
          <a:xfrm>
            <a:off x="17991892" y="95093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bg object 1938"/>
          <p:cNvSpPr/>
          <p:nvPr/>
        </p:nvSpPr>
        <p:spPr>
          <a:xfrm>
            <a:off x="17885595" y="95662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bg object 1939"/>
          <p:cNvSpPr/>
          <p:nvPr/>
        </p:nvSpPr>
        <p:spPr>
          <a:xfrm>
            <a:off x="16836125" y="101479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bg object 1940"/>
          <p:cNvSpPr/>
          <p:nvPr/>
        </p:nvSpPr>
        <p:spPr>
          <a:xfrm>
            <a:off x="16627550" y="102656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bg object 1941"/>
          <p:cNvSpPr/>
          <p:nvPr/>
        </p:nvSpPr>
        <p:spPr>
          <a:xfrm>
            <a:off x="16521255" y="103224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bg object 1942"/>
          <p:cNvSpPr/>
          <p:nvPr/>
        </p:nvSpPr>
        <p:spPr>
          <a:xfrm>
            <a:off x="16413974" y="1037834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bg object 1943"/>
          <p:cNvSpPr/>
          <p:nvPr/>
        </p:nvSpPr>
        <p:spPr>
          <a:xfrm>
            <a:off x="16304390" y="1043186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bg object 1944"/>
          <p:cNvSpPr/>
          <p:nvPr/>
        </p:nvSpPr>
        <p:spPr>
          <a:xfrm>
            <a:off x="16207412" y="104980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bg object 1945"/>
          <p:cNvSpPr/>
          <p:nvPr/>
        </p:nvSpPr>
        <p:spPr>
          <a:xfrm>
            <a:off x="15997530" y="1061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bg object 1946"/>
          <p:cNvSpPr/>
          <p:nvPr/>
        </p:nvSpPr>
        <p:spPr>
          <a:xfrm>
            <a:off x="15683007" y="107892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bg object 1947"/>
          <p:cNvSpPr/>
          <p:nvPr/>
        </p:nvSpPr>
        <p:spPr>
          <a:xfrm>
            <a:off x="15473092" y="109055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bg object 1948"/>
          <p:cNvSpPr/>
          <p:nvPr/>
        </p:nvSpPr>
        <p:spPr>
          <a:xfrm>
            <a:off x="15367821" y="109634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bg object 1949"/>
          <p:cNvSpPr/>
          <p:nvPr/>
        </p:nvSpPr>
        <p:spPr>
          <a:xfrm>
            <a:off x="20042102" y="85070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bg object 1950"/>
          <p:cNvSpPr/>
          <p:nvPr/>
        </p:nvSpPr>
        <p:spPr>
          <a:xfrm>
            <a:off x="19099209" y="90322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bg object 1951"/>
          <p:cNvSpPr/>
          <p:nvPr/>
        </p:nvSpPr>
        <p:spPr>
          <a:xfrm>
            <a:off x="18990933" y="908712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bg object 1952"/>
          <p:cNvSpPr/>
          <p:nvPr/>
        </p:nvSpPr>
        <p:spPr>
          <a:xfrm>
            <a:off x="18886982" y="9146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bg object 1953"/>
          <p:cNvSpPr/>
          <p:nvPr/>
        </p:nvSpPr>
        <p:spPr>
          <a:xfrm>
            <a:off x="18784025" y="920648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bg object 1954"/>
          <p:cNvSpPr/>
          <p:nvPr/>
        </p:nvSpPr>
        <p:spPr>
          <a:xfrm>
            <a:off x="18679760" y="9265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bg object 1955"/>
          <p:cNvSpPr/>
          <p:nvPr/>
        </p:nvSpPr>
        <p:spPr>
          <a:xfrm>
            <a:off x="18363917" y="943883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bg object 1956"/>
          <p:cNvSpPr/>
          <p:nvPr/>
        </p:nvSpPr>
        <p:spPr>
          <a:xfrm>
            <a:off x="18257305" y="949533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bg object 1957"/>
          <p:cNvSpPr/>
          <p:nvPr/>
        </p:nvSpPr>
        <p:spPr>
          <a:xfrm>
            <a:off x="18153009" y="95541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bg object 1958"/>
          <p:cNvSpPr/>
          <p:nvPr/>
        </p:nvSpPr>
        <p:spPr>
          <a:xfrm>
            <a:off x="17840171" y="97306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bg object 1959"/>
          <p:cNvSpPr/>
          <p:nvPr/>
        </p:nvSpPr>
        <p:spPr>
          <a:xfrm>
            <a:off x="16887959" y="1024661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bg object 1960"/>
          <p:cNvSpPr/>
          <p:nvPr/>
        </p:nvSpPr>
        <p:spPr>
          <a:xfrm>
            <a:off x="16787662" y="103094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bg object 1961"/>
          <p:cNvSpPr/>
          <p:nvPr/>
        </p:nvSpPr>
        <p:spPr>
          <a:xfrm>
            <a:off x="16677071" y="1036196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bg object 1962"/>
          <p:cNvSpPr/>
          <p:nvPr/>
        </p:nvSpPr>
        <p:spPr>
          <a:xfrm>
            <a:off x="16577781" y="1042579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bg object 1963"/>
          <p:cNvSpPr/>
          <p:nvPr/>
        </p:nvSpPr>
        <p:spPr>
          <a:xfrm>
            <a:off x="16472825" y="10483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bg object 1964"/>
          <p:cNvSpPr/>
          <p:nvPr/>
        </p:nvSpPr>
        <p:spPr>
          <a:xfrm>
            <a:off x="16369219" y="10543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bg object 1965"/>
          <p:cNvSpPr/>
          <p:nvPr/>
        </p:nvSpPr>
        <p:spPr>
          <a:xfrm>
            <a:off x="16265915" y="106033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bg object 1966"/>
          <p:cNvSpPr/>
          <p:nvPr/>
        </p:nvSpPr>
        <p:spPr>
          <a:xfrm>
            <a:off x="16160960" y="106614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bg object 1967"/>
          <p:cNvSpPr/>
          <p:nvPr/>
        </p:nvSpPr>
        <p:spPr>
          <a:xfrm>
            <a:off x="15950733" y="10777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bg object 1968"/>
          <p:cNvSpPr/>
          <p:nvPr/>
        </p:nvSpPr>
        <p:spPr>
          <a:xfrm>
            <a:off x="15634899" y="109510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bg object 1969"/>
          <p:cNvSpPr/>
          <p:nvPr/>
        </p:nvSpPr>
        <p:spPr>
          <a:xfrm>
            <a:off x="15524959" y="1100423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bg object 1970"/>
          <p:cNvSpPr/>
          <p:nvPr/>
        </p:nvSpPr>
        <p:spPr>
          <a:xfrm>
            <a:off x="15423667" y="110660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bg object 1971"/>
          <p:cNvSpPr/>
          <p:nvPr/>
        </p:nvSpPr>
        <p:spPr>
          <a:xfrm>
            <a:off x="20102266" y="86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bg object 1972"/>
          <p:cNvSpPr/>
          <p:nvPr/>
        </p:nvSpPr>
        <p:spPr>
          <a:xfrm>
            <a:off x="19157714" y="9137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bg object 1973"/>
          <p:cNvSpPr/>
          <p:nvPr/>
        </p:nvSpPr>
        <p:spPr>
          <a:xfrm>
            <a:off x="19046118" y="918907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bg object 1974"/>
          <p:cNvSpPr/>
          <p:nvPr/>
        </p:nvSpPr>
        <p:spPr>
          <a:xfrm>
            <a:off x="18632963" y="94284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bg object 1975"/>
          <p:cNvSpPr/>
          <p:nvPr/>
        </p:nvSpPr>
        <p:spPr>
          <a:xfrm>
            <a:off x="18524687" y="94832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96" y="0"/>
                </a:moveTo>
                <a:lnTo>
                  <a:pt x="1664" y="0"/>
                </a:lnTo>
                <a:lnTo>
                  <a:pt x="0" y="1622"/>
                </a:lnTo>
                <a:lnTo>
                  <a:pt x="0" y="5664"/>
                </a:lnTo>
                <a:lnTo>
                  <a:pt x="1664" y="7319"/>
                </a:lnTo>
                <a:lnTo>
                  <a:pt x="3664" y="7319"/>
                </a:lnTo>
                <a:lnTo>
                  <a:pt x="5696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bg object 1976"/>
          <p:cNvSpPr/>
          <p:nvPr/>
        </p:nvSpPr>
        <p:spPr>
          <a:xfrm>
            <a:off x="18418075" y="95397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92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92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bg object 1977"/>
          <p:cNvSpPr/>
          <p:nvPr/>
        </p:nvSpPr>
        <p:spPr>
          <a:xfrm>
            <a:off x="18311801" y="959662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69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bg object 1978"/>
          <p:cNvSpPr/>
          <p:nvPr/>
        </p:nvSpPr>
        <p:spPr>
          <a:xfrm>
            <a:off x="18202530" y="96504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bg object 1979"/>
          <p:cNvSpPr/>
          <p:nvPr/>
        </p:nvSpPr>
        <p:spPr>
          <a:xfrm>
            <a:off x="18090275" y="970133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282" y="0"/>
                </a:moveTo>
                <a:lnTo>
                  <a:pt x="11158" y="1440"/>
                </a:lnTo>
                <a:lnTo>
                  <a:pt x="5348" y="5367"/>
                </a:lnTo>
                <a:lnTo>
                  <a:pt x="1434" y="11189"/>
                </a:lnTo>
                <a:lnTo>
                  <a:pt x="0" y="18313"/>
                </a:lnTo>
                <a:lnTo>
                  <a:pt x="1434" y="25437"/>
                </a:lnTo>
                <a:lnTo>
                  <a:pt x="5348" y="31247"/>
                </a:lnTo>
                <a:lnTo>
                  <a:pt x="11158" y="35161"/>
                </a:lnTo>
                <a:lnTo>
                  <a:pt x="18282" y="36595"/>
                </a:lnTo>
                <a:lnTo>
                  <a:pt x="25410" y="35161"/>
                </a:lnTo>
                <a:lnTo>
                  <a:pt x="31232" y="31247"/>
                </a:lnTo>
                <a:lnTo>
                  <a:pt x="35156" y="25437"/>
                </a:lnTo>
                <a:lnTo>
                  <a:pt x="36595" y="18313"/>
                </a:lnTo>
                <a:lnTo>
                  <a:pt x="35156" y="11189"/>
                </a:lnTo>
                <a:lnTo>
                  <a:pt x="31232" y="5367"/>
                </a:lnTo>
                <a:lnTo>
                  <a:pt x="25410" y="1440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bg object 1980"/>
          <p:cNvSpPr/>
          <p:nvPr/>
        </p:nvSpPr>
        <p:spPr>
          <a:xfrm>
            <a:off x="18003287" y="9777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bg object 1981"/>
          <p:cNvSpPr/>
          <p:nvPr/>
        </p:nvSpPr>
        <p:spPr>
          <a:xfrm>
            <a:off x="17162693" y="102418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bg object 1982"/>
          <p:cNvSpPr/>
          <p:nvPr/>
        </p:nvSpPr>
        <p:spPr>
          <a:xfrm>
            <a:off x="17055735" y="1029804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bg object 1983"/>
          <p:cNvSpPr/>
          <p:nvPr/>
        </p:nvSpPr>
        <p:spPr>
          <a:xfrm>
            <a:off x="16942799" y="1034823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bg object 1984"/>
          <p:cNvSpPr/>
          <p:nvPr/>
        </p:nvSpPr>
        <p:spPr>
          <a:xfrm>
            <a:off x="16832870" y="104014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bg object 1985"/>
          <p:cNvSpPr/>
          <p:nvPr/>
        </p:nvSpPr>
        <p:spPr>
          <a:xfrm>
            <a:off x="16736237" y="1046792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bg object 1986"/>
          <p:cNvSpPr/>
          <p:nvPr/>
        </p:nvSpPr>
        <p:spPr>
          <a:xfrm>
            <a:off x="16637293" y="1053206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88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88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bg object 1987"/>
          <p:cNvSpPr/>
          <p:nvPr/>
        </p:nvSpPr>
        <p:spPr>
          <a:xfrm>
            <a:off x="15694400" y="110573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bg object 1988"/>
          <p:cNvSpPr/>
          <p:nvPr/>
        </p:nvSpPr>
        <p:spPr>
          <a:xfrm>
            <a:off x="15584468" y="1111050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bg object 1989"/>
          <p:cNvSpPr/>
          <p:nvPr/>
        </p:nvSpPr>
        <p:spPr>
          <a:xfrm>
            <a:off x="19110604" y="93003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bg object 1990"/>
          <p:cNvSpPr/>
          <p:nvPr/>
        </p:nvSpPr>
        <p:spPr>
          <a:xfrm>
            <a:off x="18900722" y="94166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bg object 1991"/>
          <p:cNvSpPr/>
          <p:nvPr/>
        </p:nvSpPr>
        <p:spPr>
          <a:xfrm>
            <a:off x="18690493" y="953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bg object 1992"/>
          <p:cNvSpPr/>
          <p:nvPr/>
        </p:nvSpPr>
        <p:spPr>
          <a:xfrm>
            <a:off x="18581538" y="958688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bg object 1993"/>
          <p:cNvSpPr/>
          <p:nvPr/>
        </p:nvSpPr>
        <p:spPr>
          <a:xfrm>
            <a:off x="18472948" y="96414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bg object 1994"/>
          <p:cNvSpPr/>
          <p:nvPr/>
        </p:nvSpPr>
        <p:spPr>
          <a:xfrm>
            <a:off x="18372650" y="97042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bg object 1995"/>
          <p:cNvSpPr/>
          <p:nvPr/>
        </p:nvSpPr>
        <p:spPr>
          <a:xfrm>
            <a:off x="18266353" y="97610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bg object 1996"/>
          <p:cNvSpPr/>
          <p:nvPr/>
        </p:nvSpPr>
        <p:spPr>
          <a:xfrm>
            <a:off x="18161083" y="981893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bg object 1997"/>
          <p:cNvSpPr/>
          <p:nvPr/>
        </p:nvSpPr>
        <p:spPr>
          <a:xfrm>
            <a:off x="18060451" y="98814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91" y="2062"/>
                </a:lnTo>
                <a:lnTo>
                  <a:pt x="2691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bg object 1998"/>
          <p:cNvSpPr/>
          <p:nvPr/>
        </p:nvSpPr>
        <p:spPr>
          <a:xfrm>
            <a:off x="17431770" y="1023146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bg object 1999"/>
          <p:cNvSpPr/>
          <p:nvPr/>
        </p:nvSpPr>
        <p:spPr>
          <a:xfrm>
            <a:off x="17116586" y="104056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bg object 2000"/>
          <p:cNvSpPr/>
          <p:nvPr/>
        </p:nvSpPr>
        <p:spPr>
          <a:xfrm>
            <a:off x="17000991" y="1045318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bg object 2001"/>
          <p:cNvSpPr/>
          <p:nvPr/>
        </p:nvSpPr>
        <p:spPr>
          <a:xfrm>
            <a:off x="16888390" y="1050370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50"/>
                </a:lnTo>
                <a:lnTo>
                  <a:pt x="1488" y="11578"/>
                </a:lnTo>
                <a:lnTo>
                  <a:pt x="0" y="18962"/>
                </a:lnTo>
                <a:lnTo>
                  <a:pt x="1488" y="26353"/>
                </a:lnTo>
                <a:lnTo>
                  <a:pt x="5548" y="32383"/>
                </a:lnTo>
                <a:lnTo>
                  <a:pt x="11569" y="36446"/>
                </a:lnTo>
                <a:lnTo>
                  <a:pt x="18941" y="37936"/>
                </a:lnTo>
                <a:lnTo>
                  <a:pt x="26328" y="36446"/>
                </a:lnTo>
                <a:lnTo>
                  <a:pt x="32358" y="32383"/>
                </a:lnTo>
                <a:lnTo>
                  <a:pt x="36424" y="26353"/>
                </a:lnTo>
                <a:lnTo>
                  <a:pt x="37915" y="18962"/>
                </a:lnTo>
                <a:lnTo>
                  <a:pt x="36424" y="11578"/>
                </a:lnTo>
                <a:lnTo>
                  <a:pt x="32358" y="5550"/>
                </a:lnTo>
                <a:lnTo>
                  <a:pt x="26328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bg object 2002"/>
          <p:cNvSpPr/>
          <p:nvPr/>
        </p:nvSpPr>
        <p:spPr>
          <a:xfrm>
            <a:off x="16788418" y="1056686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bg object 2003"/>
          <p:cNvSpPr/>
          <p:nvPr/>
        </p:nvSpPr>
        <p:spPr>
          <a:xfrm>
            <a:off x="16694444" y="106360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bg object 2004"/>
          <p:cNvSpPr/>
          <p:nvPr/>
        </p:nvSpPr>
        <p:spPr>
          <a:xfrm>
            <a:off x="16592181" y="106968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bg object 2005"/>
          <p:cNvSpPr/>
          <p:nvPr/>
        </p:nvSpPr>
        <p:spPr>
          <a:xfrm>
            <a:off x="16381922" y="10812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bg object 2006"/>
          <p:cNvSpPr/>
          <p:nvPr/>
        </p:nvSpPr>
        <p:spPr>
          <a:xfrm>
            <a:off x="16276316" y="1087038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bg object 2007"/>
          <p:cNvSpPr/>
          <p:nvPr/>
        </p:nvSpPr>
        <p:spPr>
          <a:xfrm>
            <a:off x="16066769" y="109870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bg object 2008"/>
          <p:cNvSpPr/>
          <p:nvPr/>
        </p:nvSpPr>
        <p:spPr>
          <a:xfrm>
            <a:off x="15856856" y="111034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bg object 2009"/>
          <p:cNvSpPr/>
          <p:nvPr/>
        </p:nvSpPr>
        <p:spPr>
          <a:xfrm>
            <a:off x="15647634" y="112204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bg object 2010"/>
          <p:cNvSpPr/>
          <p:nvPr/>
        </p:nvSpPr>
        <p:spPr>
          <a:xfrm>
            <a:off x="19063492" y="94631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bg object 2011"/>
          <p:cNvSpPr/>
          <p:nvPr/>
        </p:nvSpPr>
        <p:spPr>
          <a:xfrm>
            <a:off x="18744685" y="96336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bg object 2012"/>
          <p:cNvSpPr/>
          <p:nvPr/>
        </p:nvSpPr>
        <p:spPr>
          <a:xfrm>
            <a:off x="18638724" y="9690847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bg object 2013"/>
          <p:cNvSpPr/>
          <p:nvPr/>
        </p:nvSpPr>
        <p:spPr>
          <a:xfrm>
            <a:off x="18533422" y="97486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55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bg object 2014"/>
          <p:cNvSpPr/>
          <p:nvPr/>
        </p:nvSpPr>
        <p:spPr>
          <a:xfrm>
            <a:off x="18417167" y="979555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91" y="0"/>
                </a:moveTo>
                <a:lnTo>
                  <a:pt x="7915" y="0"/>
                </a:lnTo>
                <a:lnTo>
                  <a:pt x="0" y="7884"/>
                </a:lnTo>
                <a:lnTo>
                  <a:pt x="0" y="27360"/>
                </a:lnTo>
                <a:lnTo>
                  <a:pt x="7915" y="35276"/>
                </a:lnTo>
                <a:lnTo>
                  <a:pt x="17653" y="35276"/>
                </a:lnTo>
                <a:lnTo>
                  <a:pt x="27391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bg object 2015"/>
          <p:cNvSpPr/>
          <p:nvPr/>
        </p:nvSpPr>
        <p:spPr>
          <a:xfrm>
            <a:off x="18320881" y="986238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bg object 2016"/>
          <p:cNvSpPr/>
          <p:nvPr/>
        </p:nvSpPr>
        <p:spPr>
          <a:xfrm>
            <a:off x="18214919" y="99195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bg object 2017"/>
          <p:cNvSpPr/>
          <p:nvPr/>
        </p:nvSpPr>
        <p:spPr>
          <a:xfrm>
            <a:off x="18118642" y="99863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bg object 2018"/>
          <p:cNvSpPr/>
          <p:nvPr/>
        </p:nvSpPr>
        <p:spPr>
          <a:xfrm>
            <a:off x="17686849" y="1020708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bg object 2019"/>
          <p:cNvSpPr/>
          <p:nvPr/>
        </p:nvSpPr>
        <p:spPr>
          <a:xfrm>
            <a:off x="17173091" y="1050893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57"/>
                </a:lnTo>
                <a:lnTo>
                  <a:pt x="0" y="3622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bg object 2020"/>
          <p:cNvSpPr/>
          <p:nvPr/>
        </p:nvSpPr>
        <p:spPr>
          <a:xfrm>
            <a:off x="17048198" y="105471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282" y="0"/>
                </a:moveTo>
                <a:lnTo>
                  <a:pt x="13596" y="1752"/>
                </a:lnTo>
                <a:lnTo>
                  <a:pt x="6515" y="6531"/>
                </a:lnTo>
                <a:lnTo>
                  <a:pt x="1747" y="13614"/>
                </a:lnTo>
                <a:lnTo>
                  <a:pt x="0" y="22282"/>
                </a:lnTo>
                <a:lnTo>
                  <a:pt x="1747" y="30973"/>
                </a:lnTo>
                <a:lnTo>
                  <a:pt x="6515" y="38069"/>
                </a:lnTo>
                <a:lnTo>
                  <a:pt x="13596" y="42852"/>
                </a:lnTo>
                <a:lnTo>
                  <a:pt x="22282" y="44605"/>
                </a:lnTo>
                <a:lnTo>
                  <a:pt x="30955" y="42852"/>
                </a:lnTo>
                <a:lnTo>
                  <a:pt x="38042" y="38069"/>
                </a:lnTo>
                <a:lnTo>
                  <a:pt x="42821" y="30973"/>
                </a:lnTo>
                <a:lnTo>
                  <a:pt x="44574" y="22282"/>
                </a:lnTo>
                <a:lnTo>
                  <a:pt x="42821" y="13614"/>
                </a:lnTo>
                <a:lnTo>
                  <a:pt x="38042" y="6531"/>
                </a:lnTo>
                <a:lnTo>
                  <a:pt x="30955" y="1752"/>
                </a:lnTo>
                <a:lnTo>
                  <a:pt x="22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bg object 2021"/>
          <p:cNvSpPr/>
          <p:nvPr/>
        </p:nvSpPr>
        <p:spPr>
          <a:xfrm>
            <a:off x="16953879" y="1061598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193" y="0"/>
                </a:lnTo>
                <a:lnTo>
                  <a:pt x="0" y="5193"/>
                </a:lnTo>
                <a:lnTo>
                  <a:pt x="0" y="18062"/>
                </a:lnTo>
                <a:lnTo>
                  <a:pt x="5193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bg object 2022"/>
          <p:cNvSpPr/>
          <p:nvPr/>
        </p:nvSpPr>
        <p:spPr>
          <a:xfrm>
            <a:off x="16848923" y="1067414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bg object 2023"/>
          <p:cNvSpPr/>
          <p:nvPr/>
        </p:nvSpPr>
        <p:spPr>
          <a:xfrm>
            <a:off x="16753642" y="10741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79" y="0"/>
                </a:lnTo>
                <a:lnTo>
                  <a:pt x="0" y="910"/>
                </a:lnTo>
                <a:lnTo>
                  <a:pt x="0" y="3099"/>
                </a:lnTo>
                <a:lnTo>
                  <a:pt x="87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bg object 2024"/>
          <p:cNvSpPr/>
          <p:nvPr/>
        </p:nvSpPr>
        <p:spPr>
          <a:xfrm>
            <a:off x="16540410" y="108550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bg object 2025"/>
          <p:cNvSpPr/>
          <p:nvPr/>
        </p:nvSpPr>
        <p:spPr>
          <a:xfrm>
            <a:off x="16435108" y="1091282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bg object 2026"/>
          <p:cNvSpPr/>
          <p:nvPr/>
        </p:nvSpPr>
        <p:spPr>
          <a:xfrm>
            <a:off x="16332841" y="1097367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bg object 2027"/>
          <p:cNvSpPr/>
          <p:nvPr/>
        </p:nvSpPr>
        <p:spPr>
          <a:xfrm>
            <a:off x="16229204" y="1103318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bg object 2028"/>
          <p:cNvSpPr/>
          <p:nvPr/>
        </p:nvSpPr>
        <p:spPr>
          <a:xfrm>
            <a:off x="15915707" y="112090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bg object 2029"/>
          <p:cNvSpPr/>
          <p:nvPr/>
        </p:nvSpPr>
        <p:spPr>
          <a:xfrm>
            <a:off x="15810090" y="1126654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bg object 2030"/>
          <p:cNvSpPr/>
          <p:nvPr/>
        </p:nvSpPr>
        <p:spPr>
          <a:xfrm>
            <a:off x="19226640" y="95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bg object 2031"/>
          <p:cNvSpPr/>
          <p:nvPr/>
        </p:nvSpPr>
        <p:spPr>
          <a:xfrm>
            <a:off x="19014414" y="96239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bg object 2032"/>
          <p:cNvSpPr/>
          <p:nvPr/>
        </p:nvSpPr>
        <p:spPr>
          <a:xfrm>
            <a:off x="18805506" y="974128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22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45" y="4659"/>
                </a:lnTo>
                <a:lnTo>
                  <a:pt x="3622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bg object 2033"/>
          <p:cNvSpPr/>
          <p:nvPr/>
        </p:nvSpPr>
        <p:spPr>
          <a:xfrm>
            <a:off x="18698548" y="97974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bg object 2034"/>
          <p:cNvSpPr/>
          <p:nvPr/>
        </p:nvSpPr>
        <p:spPr>
          <a:xfrm>
            <a:off x="18592618" y="98546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bg object 2035"/>
          <p:cNvSpPr/>
          <p:nvPr/>
        </p:nvSpPr>
        <p:spPr>
          <a:xfrm>
            <a:off x="18487660" y="99128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bg object 2036"/>
          <p:cNvSpPr/>
          <p:nvPr/>
        </p:nvSpPr>
        <p:spPr>
          <a:xfrm>
            <a:off x="18383051" y="997131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bg object 2037"/>
          <p:cNvSpPr/>
          <p:nvPr/>
        </p:nvSpPr>
        <p:spPr>
          <a:xfrm>
            <a:off x="18267098" y="1001852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bg object 2038"/>
          <p:cNvSpPr/>
          <p:nvPr/>
        </p:nvSpPr>
        <p:spPr>
          <a:xfrm>
            <a:off x="18176802" y="100913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bg object 2039"/>
          <p:cNvSpPr/>
          <p:nvPr/>
        </p:nvSpPr>
        <p:spPr>
          <a:xfrm>
            <a:off x="18072873" y="101504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bg object 2040"/>
          <p:cNvSpPr/>
          <p:nvPr/>
        </p:nvSpPr>
        <p:spPr>
          <a:xfrm>
            <a:off x="17967915" y="102086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bg object 2041"/>
          <p:cNvSpPr/>
          <p:nvPr/>
        </p:nvSpPr>
        <p:spPr>
          <a:xfrm>
            <a:off x="17757688" y="103246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bg object 2042"/>
          <p:cNvSpPr/>
          <p:nvPr/>
        </p:nvSpPr>
        <p:spPr>
          <a:xfrm>
            <a:off x="17548119" y="104413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bg object 2043"/>
          <p:cNvSpPr/>
          <p:nvPr/>
        </p:nvSpPr>
        <p:spPr>
          <a:xfrm>
            <a:off x="17442819" y="1049919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bg object 2044"/>
          <p:cNvSpPr/>
          <p:nvPr/>
        </p:nvSpPr>
        <p:spPr>
          <a:xfrm>
            <a:off x="17232276" y="106148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41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41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bg object 2045"/>
          <p:cNvSpPr/>
          <p:nvPr/>
        </p:nvSpPr>
        <p:spPr>
          <a:xfrm>
            <a:off x="17112673" y="1065843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bg object 2046"/>
          <p:cNvSpPr/>
          <p:nvPr/>
        </p:nvSpPr>
        <p:spPr>
          <a:xfrm>
            <a:off x="17014730" y="1072360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36" y="13926"/>
                </a:lnTo>
                <a:lnTo>
                  <a:pt x="17936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bg object 2047"/>
          <p:cNvSpPr/>
          <p:nvPr/>
        </p:nvSpPr>
        <p:spPr>
          <a:xfrm>
            <a:off x="16900444" y="1077243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42"/>
                </a:lnTo>
                <a:lnTo>
                  <a:pt x="5363" y="31263"/>
                </a:lnTo>
                <a:lnTo>
                  <a:pt x="11184" y="35188"/>
                </a:lnTo>
                <a:lnTo>
                  <a:pt x="18313" y="36627"/>
                </a:lnTo>
                <a:lnTo>
                  <a:pt x="25437" y="35188"/>
                </a:lnTo>
                <a:lnTo>
                  <a:pt x="31247" y="31263"/>
                </a:lnTo>
                <a:lnTo>
                  <a:pt x="35161" y="25442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bg object 2048"/>
          <p:cNvSpPr/>
          <p:nvPr/>
        </p:nvSpPr>
        <p:spPr>
          <a:xfrm>
            <a:off x="16810482" y="1084558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bg object 2049"/>
          <p:cNvSpPr/>
          <p:nvPr/>
        </p:nvSpPr>
        <p:spPr>
          <a:xfrm>
            <a:off x="16393661" y="11081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bg object 2050"/>
          <p:cNvSpPr/>
          <p:nvPr/>
        </p:nvSpPr>
        <p:spPr>
          <a:xfrm>
            <a:off x="16287740" y="1113845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bg object 2051"/>
          <p:cNvSpPr/>
          <p:nvPr/>
        </p:nvSpPr>
        <p:spPr>
          <a:xfrm>
            <a:off x="19384435" y="955136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bg object 2052"/>
          <p:cNvSpPr/>
          <p:nvPr/>
        </p:nvSpPr>
        <p:spPr>
          <a:xfrm>
            <a:off x="19285460" y="96155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bg object 2053"/>
          <p:cNvSpPr/>
          <p:nvPr/>
        </p:nvSpPr>
        <p:spPr>
          <a:xfrm>
            <a:off x="19068907" y="972522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bg object 2054"/>
          <p:cNvSpPr/>
          <p:nvPr/>
        </p:nvSpPr>
        <p:spPr>
          <a:xfrm>
            <a:off x="18969615" y="97890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bg object 2055"/>
          <p:cNvSpPr/>
          <p:nvPr/>
        </p:nvSpPr>
        <p:spPr>
          <a:xfrm>
            <a:off x="18865663" y="9848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bg object 2056"/>
          <p:cNvSpPr/>
          <p:nvPr/>
        </p:nvSpPr>
        <p:spPr>
          <a:xfrm>
            <a:off x="18760047" y="99057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bg object 2057"/>
          <p:cNvSpPr/>
          <p:nvPr/>
        </p:nvSpPr>
        <p:spPr>
          <a:xfrm>
            <a:off x="18550165" y="1002209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bg object 2058"/>
          <p:cNvSpPr/>
          <p:nvPr/>
        </p:nvSpPr>
        <p:spPr>
          <a:xfrm>
            <a:off x="18440894" y="100759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bg object 2059"/>
          <p:cNvSpPr/>
          <p:nvPr/>
        </p:nvSpPr>
        <p:spPr>
          <a:xfrm>
            <a:off x="18338600" y="101367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bg object 2060"/>
          <p:cNvSpPr/>
          <p:nvPr/>
        </p:nvSpPr>
        <p:spPr>
          <a:xfrm>
            <a:off x="18234993" y="10196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bg object 2061"/>
          <p:cNvSpPr/>
          <p:nvPr/>
        </p:nvSpPr>
        <p:spPr>
          <a:xfrm>
            <a:off x="18122391" y="102468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bg object 2062"/>
          <p:cNvSpPr/>
          <p:nvPr/>
        </p:nvSpPr>
        <p:spPr>
          <a:xfrm>
            <a:off x="18017436" y="103049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41"/>
                </a:lnTo>
                <a:lnTo>
                  <a:pt x="0" y="13957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bg object 2063"/>
          <p:cNvSpPr/>
          <p:nvPr/>
        </p:nvSpPr>
        <p:spPr>
          <a:xfrm>
            <a:off x="17920805" y="103714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bg object 2064"/>
          <p:cNvSpPr/>
          <p:nvPr/>
        </p:nvSpPr>
        <p:spPr>
          <a:xfrm>
            <a:off x="17814538" y="1042829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bg object 2065"/>
          <p:cNvSpPr/>
          <p:nvPr/>
        </p:nvSpPr>
        <p:spPr>
          <a:xfrm>
            <a:off x="17710576" y="104874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bg object 2066"/>
          <p:cNvSpPr/>
          <p:nvPr/>
        </p:nvSpPr>
        <p:spPr>
          <a:xfrm>
            <a:off x="17602302" y="1054233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bg object 2067"/>
          <p:cNvSpPr/>
          <p:nvPr/>
        </p:nvSpPr>
        <p:spPr>
          <a:xfrm>
            <a:off x="17499009" y="1060215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bg object 2068"/>
          <p:cNvSpPr/>
          <p:nvPr/>
        </p:nvSpPr>
        <p:spPr>
          <a:xfrm>
            <a:off x="17173187" y="10765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6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93"/>
                </a:lnTo>
                <a:lnTo>
                  <a:pt x="6104" y="27297"/>
                </a:lnTo>
                <a:lnTo>
                  <a:pt x="13643" y="27297"/>
                </a:lnTo>
                <a:lnTo>
                  <a:pt x="21161" y="27297"/>
                </a:lnTo>
                <a:lnTo>
                  <a:pt x="27255" y="21193"/>
                </a:lnTo>
                <a:lnTo>
                  <a:pt x="27255" y="6104"/>
                </a:lnTo>
                <a:lnTo>
                  <a:pt x="211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bg object 2069"/>
          <p:cNvSpPr/>
          <p:nvPr/>
        </p:nvSpPr>
        <p:spPr>
          <a:xfrm>
            <a:off x="17076869" y="1083253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37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bg object 2070"/>
          <p:cNvSpPr/>
          <p:nvPr/>
        </p:nvSpPr>
        <p:spPr>
          <a:xfrm>
            <a:off x="16974917" y="108936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bg object 2071"/>
          <p:cNvSpPr/>
          <p:nvPr/>
        </p:nvSpPr>
        <p:spPr>
          <a:xfrm>
            <a:off x="16871647" y="109535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bg object 2072"/>
          <p:cNvSpPr/>
          <p:nvPr/>
        </p:nvSpPr>
        <p:spPr>
          <a:xfrm>
            <a:off x="16346896" y="112444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bg object 2073"/>
          <p:cNvSpPr/>
          <p:nvPr/>
        </p:nvSpPr>
        <p:spPr>
          <a:xfrm>
            <a:off x="19550882" y="960148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bg object 2074"/>
          <p:cNvSpPr/>
          <p:nvPr/>
        </p:nvSpPr>
        <p:spPr>
          <a:xfrm>
            <a:off x="19439277" y="96529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83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54" y="19287"/>
                </a:lnTo>
                <a:lnTo>
                  <a:pt x="1498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bg object 2075"/>
          <p:cNvSpPr/>
          <p:nvPr/>
        </p:nvSpPr>
        <p:spPr>
          <a:xfrm>
            <a:off x="19342309" y="97191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bg object 2076"/>
          <p:cNvSpPr/>
          <p:nvPr/>
        </p:nvSpPr>
        <p:spPr>
          <a:xfrm>
            <a:off x="19233029" y="977298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bg object 2077"/>
          <p:cNvSpPr/>
          <p:nvPr/>
        </p:nvSpPr>
        <p:spPr>
          <a:xfrm>
            <a:off x="19127099" y="98301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bg object 2078"/>
          <p:cNvSpPr/>
          <p:nvPr/>
        </p:nvSpPr>
        <p:spPr>
          <a:xfrm>
            <a:off x="19015817" y="988201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bg object 2079"/>
          <p:cNvSpPr/>
          <p:nvPr/>
        </p:nvSpPr>
        <p:spPr>
          <a:xfrm>
            <a:off x="18919195" y="994852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bg object 2080"/>
          <p:cNvSpPr/>
          <p:nvPr/>
        </p:nvSpPr>
        <p:spPr>
          <a:xfrm>
            <a:off x="18816897" y="100093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26"/>
                </a:lnTo>
                <a:lnTo>
                  <a:pt x="0" y="3622"/>
                </a:lnTo>
                <a:lnTo>
                  <a:pt x="1068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bg object 2081"/>
          <p:cNvSpPr/>
          <p:nvPr/>
        </p:nvSpPr>
        <p:spPr>
          <a:xfrm>
            <a:off x="18607330" y="101260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bg object 2082"/>
          <p:cNvSpPr/>
          <p:nvPr/>
        </p:nvSpPr>
        <p:spPr>
          <a:xfrm>
            <a:off x="18501402" y="1018320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bg object 2083"/>
          <p:cNvSpPr/>
          <p:nvPr/>
        </p:nvSpPr>
        <p:spPr>
          <a:xfrm>
            <a:off x="18288167" y="102962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bg object 2084"/>
          <p:cNvSpPr/>
          <p:nvPr/>
        </p:nvSpPr>
        <p:spPr>
          <a:xfrm>
            <a:off x="18173234" y="10344439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bg object 2085"/>
          <p:cNvSpPr/>
          <p:nvPr/>
        </p:nvSpPr>
        <p:spPr>
          <a:xfrm>
            <a:off x="18068611" y="1040294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bg object 2086"/>
          <p:cNvSpPr/>
          <p:nvPr/>
        </p:nvSpPr>
        <p:spPr>
          <a:xfrm>
            <a:off x="17978963" y="104764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bg object 2087"/>
          <p:cNvSpPr/>
          <p:nvPr/>
        </p:nvSpPr>
        <p:spPr>
          <a:xfrm>
            <a:off x="17871693" y="105322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bg object 2088"/>
          <p:cNvSpPr/>
          <p:nvPr/>
        </p:nvSpPr>
        <p:spPr>
          <a:xfrm>
            <a:off x="17767741" y="1059141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130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130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bg object 2089"/>
          <p:cNvSpPr/>
          <p:nvPr/>
        </p:nvSpPr>
        <p:spPr>
          <a:xfrm>
            <a:off x="17655801" y="106426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bg object 2090"/>
          <p:cNvSpPr/>
          <p:nvPr/>
        </p:nvSpPr>
        <p:spPr>
          <a:xfrm>
            <a:off x="17556508" y="107064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72" y="6638"/>
                </a:lnTo>
                <a:lnTo>
                  <a:pt x="6669" y="5172"/>
                </a:lnTo>
                <a:lnTo>
                  <a:pt x="666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bg object 2091"/>
          <p:cNvSpPr/>
          <p:nvPr/>
        </p:nvSpPr>
        <p:spPr>
          <a:xfrm>
            <a:off x="17453553" y="10766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bg object 2092"/>
          <p:cNvSpPr/>
          <p:nvPr/>
        </p:nvSpPr>
        <p:spPr>
          <a:xfrm>
            <a:off x="17345288" y="10821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104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19" y="7235"/>
                </a:lnTo>
                <a:lnTo>
                  <a:pt x="9319" y="210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bg object 2093"/>
          <p:cNvSpPr/>
          <p:nvPr/>
        </p:nvSpPr>
        <p:spPr>
          <a:xfrm>
            <a:off x="17234352" y="1087363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33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33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bg object 2094"/>
          <p:cNvSpPr/>
          <p:nvPr/>
        </p:nvSpPr>
        <p:spPr>
          <a:xfrm>
            <a:off x="16719233" y="11174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bg object 2095"/>
          <p:cNvSpPr/>
          <p:nvPr/>
        </p:nvSpPr>
        <p:spPr>
          <a:xfrm>
            <a:off x="16510010" y="112911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bg object 2096"/>
          <p:cNvSpPr/>
          <p:nvPr/>
        </p:nvSpPr>
        <p:spPr>
          <a:xfrm>
            <a:off x="19601403" y="969876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33" y="0"/>
                </a:moveTo>
                <a:lnTo>
                  <a:pt x="4774" y="0"/>
                </a:lnTo>
                <a:lnTo>
                  <a:pt x="0" y="4764"/>
                </a:lnTo>
                <a:lnTo>
                  <a:pt x="0" y="16523"/>
                </a:lnTo>
                <a:lnTo>
                  <a:pt x="4774" y="21287"/>
                </a:lnTo>
                <a:lnTo>
                  <a:pt x="10648" y="21287"/>
                </a:lnTo>
                <a:lnTo>
                  <a:pt x="1653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bg object 2097"/>
          <p:cNvSpPr/>
          <p:nvPr/>
        </p:nvSpPr>
        <p:spPr>
          <a:xfrm>
            <a:off x="19494788" y="975526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1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1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bg object 2098"/>
          <p:cNvSpPr/>
          <p:nvPr/>
        </p:nvSpPr>
        <p:spPr>
          <a:xfrm>
            <a:off x="19390166" y="981377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bg object 2099"/>
          <p:cNvSpPr/>
          <p:nvPr/>
        </p:nvSpPr>
        <p:spPr>
          <a:xfrm>
            <a:off x="18980706" y="100568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bg object 2100"/>
          <p:cNvSpPr/>
          <p:nvPr/>
        </p:nvSpPr>
        <p:spPr>
          <a:xfrm>
            <a:off x="18875402" y="101146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bg object 2101"/>
          <p:cNvSpPr/>
          <p:nvPr/>
        </p:nvSpPr>
        <p:spPr>
          <a:xfrm>
            <a:off x="18771785" y="10174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bg object 2102"/>
          <p:cNvSpPr/>
          <p:nvPr/>
        </p:nvSpPr>
        <p:spPr>
          <a:xfrm>
            <a:off x="18664172" y="102296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7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bg object 2103"/>
          <p:cNvSpPr/>
          <p:nvPr/>
        </p:nvSpPr>
        <p:spPr>
          <a:xfrm>
            <a:off x="18558557" y="102871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bg object 2104"/>
          <p:cNvSpPr/>
          <p:nvPr/>
        </p:nvSpPr>
        <p:spPr>
          <a:xfrm>
            <a:off x="18450625" y="103423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bg object 2105"/>
          <p:cNvSpPr/>
          <p:nvPr/>
        </p:nvSpPr>
        <p:spPr>
          <a:xfrm>
            <a:off x="18337689" y="1039251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32"/>
                </a:lnTo>
                <a:lnTo>
                  <a:pt x="0" y="23255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bg object 2106"/>
          <p:cNvSpPr/>
          <p:nvPr/>
        </p:nvSpPr>
        <p:spPr>
          <a:xfrm>
            <a:off x="18235739" y="1045368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bg object 2107"/>
          <p:cNvSpPr/>
          <p:nvPr/>
        </p:nvSpPr>
        <p:spPr>
          <a:xfrm>
            <a:off x="18136761" y="1051785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bg object 2108"/>
          <p:cNvSpPr/>
          <p:nvPr/>
        </p:nvSpPr>
        <p:spPr>
          <a:xfrm>
            <a:off x="17924879" y="1063219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8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8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bg object 2109"/>
          <p:cNvSpPr/>
          <p:nvPr/>
        </p:nvSpPr>
        <p:spPr>
          <a:xfrm>
            <a:off x="17816258" y="1068673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193"/>
                </a:lnTo>
                <a:lnTo>
                  <a:pt x="0" y="18093"/>
                </a:lnTo>
                <a:lnTo>
                  <a:pt x="5224" y="23287"/>
                </a:lnTo>
                <a:lnTo>
                  <a:pt x="11675" y="23287"/>
                </a:lnTo>
                <a:lnTo>
                  <a:pt x="18093" y="23287"/>
                </a:lnTo>
                <a:lnTo>
                  <a:pt x="23318" y="18093"/>
                </a:lnTo>
                <a:lnTo>
                  <a:pt x="23318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bg object 2110"/>
          <p:cNvSpPr/>
          <p:nvPr/>
        </p:nvSpPr>
        <p:spPr>
          <a:xfrm>
            <a:off x="17717656" y="107512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408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408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bg object 2111"/>
          <p:cNvSpPr/>
          <p:nvPr/>
        </p:nvSpPr>
        <p:spPr>
          <a:xfrm>
            <a:off x="17614700" y="108114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476"/>
                </a:lnTo>
                <a:lnTo>
                  <a:pt x="0" y="5162"/>
                </a:lnTo>
                <a:lnTo>
                  <a:pt x="1476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bg object 2112"/>
          <p:cNvSpPr/>
          <p:nvPr/>
        </p:nvSpPr>
        <p:spPr>
          <a:xfrm>
            <a:off x="17510089" y="108699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bg object 2113"/>
          <p:cNvSpPr/>
          <p:nvPr/>
        </p:nvSpPr>
        <p:spPr>
          <a:xfrm>
            <a:off x="17407793" y="10930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bg object 2114"/>
          <p:cNvSpPr/>
          <p:nvPr/>
        </p:nvSpPr>
        <p:spPr>
          <a:xfrm>
            <a:off x="17197878" y="110470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bg object 2115"/>
          <p:cNvSpPr/>
          <p:nvPr/>
        </p:nvSpPr>
        <p:spPr>
          <a:xfrm>
            <a:off x="17092922" y="111052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bg object 2116"/>
          <p:cNvSpPr/>
          <p:nvPr/>
        </p:nvSpPr>
        <p:spPr>
          <a:xfrm>
            <a:off x="16882036" y="112206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bg object 2117"/>
          <p:cNvSpPr/>
          <p:nvPr/>
        </p:nvSpPr>
        <p:spPr>
          <a:xfrm>
            <a:off x="16778084" y="112797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bg object 2118"/>
          <p:cNvSpPr/>
          <p:nvPr/>
        </p:nvSpPr>
        <p:spPr>
          <a:xfrm>
            <a:off x="19771855" y="975285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bg object 2119"/>
          <p:cNvSpPr/>
          <p:nvPr/>
        </p:nvSpPr>
        <p:spPr>
          <a:xfrm>
            <a:off x="19661579" y="980569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63" y="0"/>
                </a:lnTo>
                <a:lnTo>
                  <a:pt x="0" y="3874"/>
                </a:lnTo>
                <a:lnTo>
                  <a:pt x="0" y="13423"/>
                </a:lnTo>
                <a:lnTo>
                  <a:pt x="3863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bg object 2120"/>
          <p:cNvSpPr/>
          <p:nvPr/>
        </p:nvSpPr>
        <p:spPr>
          <a:xfrm>
            <a:off x="18924265" y="1021027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329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bg object 2121"/>
          <p:cNvSpPr/>
          <p:nvPr/>
        </p:nvSpPr>
        <p:spPr>
          <a:xfrm>
            <a:off x="18828292" y="1027742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bg object 2122"/>
          <p:cNvSpPr/>
          <p:nvPr/>
        </p:nvSpPr>
        <p:spPr>
          <a:xfrm>
            <a:off x="18723368" y="1033561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bg object 2123"/>
          <p:cNvSpPr/>
          <p:nvPr/>
        </p:nvSpPr>
        <p:spPr>
          <a:xfrm>
            <a:off x="18619719" y="103951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bg object 2124"/>
          <p:cNvSpPr/>
          <p:nvPr/>
        </p:nvSpPr>
        <p:spPr>
          <a:xfrm>
            <a:off x="18514448" y="104529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bg object 2125"/>
          <p:cNvSpPr/>
          <p:nvPr/>
        </p:nvSpPr>
        <p:spPr>
          <a:xfrm>
            <a:off x="18407524" y="105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30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30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bg object 2126"/>
          <p:cNvSpPr/>
          <p:nvPr/>
        </p:nvSpPr>
        <p:spPr>
          <a:xfrm>
            <a:off x="18295247" y="1055998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64"/>
                </a:lnTo>
                <a:lnTo>
                  <a:pt x="0" y="16533"/>
                </a:lnTo>
                <a:lnTo>
                  <a:pt x="4753" y="21287"/>
                </a:lnTo>
                <a:lnTo>
                  <a:pt x="10638" y="21287"/>
                </a:lnTo>
                <a:lnTo>
                  <a:pt x="16523" y="21287"/>
                </a:lnTo>
                <a:lnTo>
                  <a:pt x="21276" y="16533"/>
                </a:lnTo>
                <a:lnTo>
                  <a:pt x="21276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bg object 2127"/>
          <p:cNvSpPr/>
          <p:nvPr/>
        </p:nvSpPr>
        <p:spPr>
          <a:xfrm>
            <a:off x="17984725" y="10738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bg object 2128"/>
          <p:cNvSpPr/>
          <p:nvPr/>
        </p:nvSpPr>
        <p:spPr>
          <a:xfrm>
            <a:off x="17876102" y="1079334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8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bg object 2129"/>
          <p:cNvSpPr/>
          <p:nvPr/>
        </p:nvSpPr>
        <p:spPr>
          <a:xfrm>
            <a:off x="17780821" y="108611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bg object 2130"/>
          <p:cNvSpPr/>
          <p:nvPr/>
        </p:nvSpPr>
        <p:spPr>
          <a:xfrm>
            <a:off x="17255379" y="1115138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bg object 2131"/>
          <p:cNvSpPr/>
          <p:nvPr/>
        </p:nvSpPr>
        <p:spPr>
          <a:xfrm>
            <a:off x="17143784" y="1120290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05" y="0"/>
                </a:moveTo>
                <a:lnTo>
                  <a:pt x="3444" y="0"/>
                </a:lnTo>
                <a:lnTo>
                  <a:pt x="0" y="3413"/>
                </a:lnTo>
                <a:lnTo>
                  <a:pt x="0" y="11863"/>
                </a:lnTo>
                <a:lnTo>
                  <a:pt x="3444" y="15308"/>
                </a:lnTo>
                <a:lnTo>
                  <a:pt x="7675" y="15308"/>
                </a:lnTo>
                <a:lnTo>
                  <a:pt x="11905" y="15308"/>
                </a:lnTo>
                <a:lnTo>
                  <a:pt x="15308" y="11863"/>
                </a:lnTo>
                <a:lnTo>
                  <a:pt x="15308" y="3413"/>
                </a:lnTo>
                <a:lnTo>
                  <a:pt x="11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bg object 2132"/>
          <p:cNvSpPr/>
          <p:nvPr/>
        </p:nvSpPr>
        <p:spPr>
          <a:xfrm>
            <a:off x="17045843" y="112680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05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bg object 2133"/>
          <p:cNvSpPr/>
          <p:nvPr/>
        </p:nvSpPr>
        <p:spPr>
          <a:xfrm>
            <a:off x="19937305" y="98019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bg object 2134"/>
          <p:cNvSpPr/>
          <p:nvPr/>
        </p:nvSpPr>
        <p:spPr>
          <a:xfrm>
            <a:off x="19829361" y="98571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bg object 2135"/>
          <p:cNvSpPr/>
          <p:nvPr/>
        </p:nvSpPr>
        <p:spPr>
          <a:xfrm>
            <a:off x="19720749" y="99116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bg object 2136"/>
          <p:cNvSpPr/>
          <p:nvPr/>
        </p:nvSpPr>
        <p:spPr>
          <a:xfrm>
            <a:off x="18881469" y="1037736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59" y="11360"/>
                </a:lnTo>
                <a:lnTo>
                  <a:pt x="14659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bg object 2137"/>
          <p:cNvSpPr/>
          <p:nvPr/>
        </p:nvSpPr>
        <p:spPr>
          <a:xfrm>
            <a:off x="18779863" y="1043888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bg object 2138"/>
          <p:cNvSpPr/>
          <p:nvPr/>
        </p:nvSpPr>
        <p:spPr>
          <a:xfrm>
            <a:off x="18671933" y="1049406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bg object 2139"/>
          <p:cNvSpPr/>
          <p:nvPr/>
        </p:nvSpPr>
        <p:spPr>
          <a:xfrm>
            <a:off x="18467998" y="106163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bg object 2140"/>
          <p:cNvSpPr/>
          <p:nvPr/>
        </p:nvSpPr>
        <p:spPr>
          <a:xfrm>
            <a:off x="18361073" y="1067258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bg object 2141"/>
          <p:cNvSpPr/>
          <p:nvPr/>
        </p:nvSpPr>
        <p:spPr>
          <a:xfrm>
            <a:off x="18048893" y="108497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bg object 2142"/>
          <p:cNvSpPr/>
          <p:nvPr/>
        </p:nvSpPr>
        <p:spPr>
          <a:xfrm>
            <a:off x="17942597" y="109065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bg object 2143"/>
          <p:cNvSpPr/>
          <p:nvPr/>
        </p:nvSpPr>
        <p:spPr>
          <a:xfrm>
            <a:off x="17838635" y="109657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bg object 2144"/>
          <p:cNvSpPr/>
          <p:nvPr/>
        </p:nvSpPr>
        <p:spPr>
          <a:xfrm>
            <a:off x="17524144" y="111406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bg object 2145"/>
          <p:cNvSpPr/>
          <p:nvPr/>
        </p:nvSpPr>
        <p:spPr>
          <a:xfrm>
            <a:off x="17419186" y="111988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bg object 2146"/>
          <p:cNvSpPr/>
          <p:nvPr/>
        </p:nvSpPr>
        <p:spPr>
          <a:xfrm>
            <a:off x="20100094" y="9848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bg object 2147"/>
          <p:cNvSpPr/>
          <p:nvPr/>
        </p:nvSpPr>
        <p:spPr>
          <a:xfrm>
            <a:off x="19996140" y="9907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bg object 2148"/>
          <p:cNvSpPr/>
          <p:nvPr/>
        </p:nvSpPr>
        <p:spPr>
          <a:xfrm>
            <a:off x="19883871" y="99584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bg object 2149"/>
          <p:cNvSpPr/>
          <p:nvPr/>
        </p:nvSpPr>
        <p:spPr>
          <a:xfrm>
            <a:off x="19779591" y="10017270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bg object 2150"/>
          <p:cNvSpPr/>
          <p:nvPr/>
        </p:nvSpPr>
        <p:spPr>
          <a:xfrm>
            <a:off x="19678958" y="100797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70" y="5319"/>
                </a:lnTo>
                <a:lnTo>
                  <a:pt x="4135" y="5319"/>
                </a:lnTo>
                <a:lnTo>
                  <a:pt x="5329" y="4135"/>
                </a:lnTo>
                <a:lnTo>
                  <a:pt x="532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bg object 2151"/>
          <p:cNvSpPr/>
          <p:nvPr/>
        </p:nvSpPr>
        <p:spPr>
          <a:xfrm>
            <a:off x="18940318" y="1048301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bg object 2152"/>
          <p:cNvSpPr/>
          <p:nvPr/>
        </p:nvSpPr>
        <p:spPr>
          <a:xfrm>
            <a:off x="18836368" y="1054217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bg object 2153"/>
          <p:cNvSpPr/>
          <p:nvPr/>
        </p:nvSpPr>
        <p:spPr>
          <a:xfrm>
            <a:off x="18728782" y="10597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00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900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bg object 2154"/>
          <p:cNvSpPr/>
          <p:nvPr/>
        </p:nvSpPr>
        <p:spPr>
          <a:xfrm>
            <a:off x="18630465" y="106625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bg object 2155"/>
          <p:cNvSpPr/>
          <p:nvPr/>
        </p:nvSpPr>
        <p:spPr>
          <a:xfrm>
            <a:off x="18525853" y="1072100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91"/>
                </a:lnTo>
                <a:lnTo>
                  <a:pt x="1340" y="2691"/>
                </a:lnTo>
                <a:lnTo>
                  <a:pt x="2062" y="2691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bg object 2156"/>
          <p:cNvSpPr/>
          <p:nvPr/>
        </p:nvSpPr>
        <p:spPr>
          <a:xfrm>
            <a:off x="18417264" y="1077553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37"/>
                </a:lnTo>
                <a:lnTo>
                  <a:pt x="9947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bg object 2157"/>
          <p:cNvSpPr/>
          <p:nvPr/>
        </p:nvSpPr>
        <p:spPr>
          <a:xfrm>
            <a:off x="18312956" y="108343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bg object 2158"/>
          <p:cNvSpPr/>
          <p:nvPr/>
        </p:nvSpPr>
        <p:spPr>
          <a:xfrm>
            <a:off x="18212010" y="10896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bg object 2159"/>
          <p:cNvSpPr/>
          <p:nvPr/>
        </p:nvSpPr>
        <p:spPr>
          <a:xfrm>
            <a:off x="18104739" y="109523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bg object 2160"/>
          <p:cNvSpPr/>
          <p:nvPr/>
        </p:nvSpPr>
        <p:spPr>
          <a:xfrm>
            <a:off x="17996777" y="110075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bg object 2161"/>
          <p:cNvSpPr/>
          <p:nvPr/>
        </p:nvSpPr>
        <p:spPr>
          <a:xfrm>
            <a:off x="17582303" y="112455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bg object 2162"/>
          <p:cNvSpPr/>
          <p:nvPr/>
        </p:nvSpPr>
        <p:spPr>
          <a:xfrm>
            <a:off x="17471367" y="1129777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bg object 2163"/>
          <p:cNvSpPr/>
          <p:nvPr/>
        </p:nvSpPr>
        <p:spPr>
          <a:xfrm>
            <a:off x="19946370" y="100676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29" y="6669"/>
                </a:lnTo>
                <a:lnTo>
                  <a:pt x="517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bg object 2164"/>
          <p:cNvSpPr/>
          <p:nvPr/>
        </p:nvSpPr>
        <p:spPr>
          <a:xfrm>
            <a:off x="19842089" y="1012654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bg object 2165"/>
          <p:cNvSpPr/>
          <p:nvPr/>
        </p:nvSpPr>
        <p:spPr>
          <a:xfrm>
            <a:off x="19733812" y="1018138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bg object 2166"/>
          <p:cNvSpPr/>
          <p:nvPr/>
        </p:nvSpPr>
        <p:spPr>
          <a:xfrm>
            <a:off x="18998164" y="10587629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bg object 2167"/>
          <p:cNvSpPr/>
          <p:nvPr/>
        </p:nvSpPr>
        <p:spPr>
          <a:xfrm>
            <a:off x="18889239" y="1064180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25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36"/>
                </a:lnTo>
                <a:lnTo>
                  <a:pt x="4910" y="21946"/>
                </a:lnTo>
                <a:lnTo>
                  <a:pt x="10952" y="21946"/>
                </a:lnTo>
                <a:lnTo>
                  <a:pt x="17025" y="21946"/>
                </a:lnTo>
                <a:lnTo>
                  <a:pt x="21936" y="17036"/>
                </a:lnTo>
                <a:lnTo>
                  <a:pt x="21936" y="4921"/>
                </a:lnTo>
                <a:lnTo>
                  <a:pt x="1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bg object 2168"/>
          <p:cNvSpPr/>
          <p:nvPr/>
        </p:nvSpPr>
        <p:spPr>
          <a:xfrm>
            <a:off x="18792262" y="107079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bg object 2169"/>
          <p:cNvSpPr/>
          <p:nvPr/>
        </p:nvSpPr>
        <p:spPr>
          <a:xfrm>
            <a:off x="18687651" y="1076645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70" name="bg object 217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982769" y="9856565"/>
            <a:ext cx="1122291" cy="1029341"/>
          </a:xfrm>
          <a:prstGeom prst="rect">
            <a:avLst/>
          </a:prstGeom>
        </p:spPr>
      </p:pic>
      <p:sp>
        <p:nvSpPr>
          <p:cNvPr id="2171" name="bg object 2171"/>
          <p:cNvSpPr/>
          <p:nvPr/>
        </p:nvSpPr>
        <p:spPr>
          <a:xfrm>
            <a:off x="18467779" y="1087282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33" y="0"/>
                </a:lnTo>
                <a:lnTo>
                  <a:pt x="0" y="5664"/>
                </a:lnTo>
                <a:lnTo>
                  <a:pt x="0" y="19622"/>
                </a:lnTo>
                <a:lnTo>
                  <a:pt x="5633" y="25287"/>
                </a:lnTo>
                <a:lnTo>
                  <a:pt x="12617" y="25287"/>
                </a:lnTo>
                <a:lnTo>
                  <a:pt x="19632" y="25287"/>
                </a:lnTo>
                <a:lnTo>
                  <a:pt x="25266" y="19622"/>
                </a:lnTo>
                <a:lnTo>
                  <a:pt x="25266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bg object 2172"/>
          <p:cNvSpPr/>
          <p:nvPr/>
        </p:nvSpPr>
        <p:spPr>
          <a:xfrm>
            <a:off x="18371807" y="109399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3" name="bg object 2173"/>
          <p:cNvSpPr/>
          <p:nvPr/>
        </p:nvSpPr>
        <p:spPr>
          <a:xfrm>
            <a:off x="18265198" y="1099649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4" name="bg object 2174"/>
          <p:cNvSpPr/>
          <p:nvPr/>
        </p:nvSpPr>
        <p:spPr>
          <a:xfrm>
            <a:off x="18165215" y="110596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bg object 2175"/>
          <p:cNvSpPr/>
          <p:nvPr/>
        </p:nvSpPr>
        <p:spPr>
          <a:xfrm>
            <a:off x="18059944" y="111175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bg object 2176"/>
          <p:cNvSpPr/>
          <p:nvPr/>
        </p:nvSpPr>
        <p:spPr>
          <a:xfrm>
            <a:off x="17955333" y="111760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bg object 2177"/>
          <p:cNvSpPr/>
          <p:nvPr/>
        </p:nvSpPr>
        <p:spPr>
          <a:xfrm>
            <a:off x="19782668" y="1027701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bg object 2178"/>
          <p:cNvSpPr/>
          <p:nvPr/>
        </p:nvSpPr>
        <p:spPr>
          <a:xfrm>
            <a:off x="19265588" y="105755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bg object 2179"/>
          <p:cNvSpPr/>
          <p:nvPr/>
        </p:nvSpPr>
        <p:spPr>
          <a:xfrm>
            <a:off x="19160630" y="1063373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63"/>
                </a:lnTo>
                <a:lnTo>
                  <a:pt x="3434" y="15308"/>
                </a:lnTo>
                <a:lnTo>
                  <a:pt x="7664" y="15308"/>
                </a:lnTo>
                <a:lnTo>
                  <a:pt x="11863" y="15308"/>
                </a:lnTo>
                <a:lnTo>
                  <a:pt x="15297" y="11863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bg object 2180"/>
          <p:cNvSpPr/>
          <p:nvPr/>
        </p:nvSpPr>
        <p:spPr>
          <a:xfrm>
            <a:off x="19058680" y="106948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bg object 2181"/>
          <p:cNvSpPr/>
          <p:nvPr/>
        </p:nvSpPr>
        <p:spPr>
          <a:xfrm>
            <a:off x="18954373" y="107537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821" y="0"/>
                </a:lnTo>
                <a:lnTo>
                  <a:pt x="0" y="1811"/>
                </a:lnTo>
                <a:lnTo>
                  <a:pt x="0" y="6198"/>
                </a:lnTo>
                <a:lnTo>
                  <a:pt x="1821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bg object 2182"/>
          <p:cNvSpPr/>
          <p:nvPr/>
        </p:nvSpPr>
        <p:spPr>
          <a:xfrm>
            <a:off x="18852421" y="108149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bg object 2183"/>
          <p:cNvSpPr/>
          <p:nvPr/>
        </p:nvSpPr>
        <p:spPr>
          <a:xfrm>
            <a:off x="18748156" y="108737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bg object 2184"/>
          <p:cNvSpPr/>
          <p:nvPr/>
        </p:nvSpPr>
        <p:spPr>
          <a:xfrm>
            <a:off x="18534264" y="1098610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bg object 2185"/>
          <p:cNvSpPr/>
          <p:nvPr/>
        </p:nvSpPr>
        <p:spPr>
          <a:xfrm>
            <a:off x="18425653" y="1104059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9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bg object 2186"/>
          <p:cNvSpPr/>
          <p:nvPr/>
        </p:nvSpPr>
        <p:spPr>
          <a:xfrm>
            <a:off x="18327020" y="1110511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bg object 2187"/>
          <p:cNvSpPr/>
          <p:nvPr/>
        </p:nvSpPr>
        <p:spPr>
          <a:xfrm>
            <a:off x="18219091" y="111603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bg object 2188"/>
          <p:cNvSpPr/>
          <p:nvPr/>
        </p:nvSpPr>
        <p:spPr>
          <a:xfrm>
            <a:off x="19224110" y="1074398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bg object 2189"/>
          <p:cNvSpPr/>
          <p:nvPr/>
        </p:nvSpPr>
        <p:spPr>
          <a:xfrm>
            <a:off x="19119845" y="108028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bg object 2190"/>
          <p:cNvSpPr/>
          <p:nvPr/>
        </p:nvSpPr>
        <p:spPr>
          <a:xfrm>
            <a:off x="19013882" y="1086002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50" y="4125"/>
                </a:lnTo>
                <a:lnTo>
                  <a:pt x="5350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bg object 2191"/>
          <p:cNvSpPr/>
          <p:nvPr/>
        </p:nvSpPr>
        <p:spPr>
          <a:xfrm>
            <a:off x="18911272" y="109205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bg object 2192"/>
          <p:cNvSpPr/>
          <p:nvPr/>
        </p:nvSpPr>
        <p:spPr>
          <a:xfrm>
            <a:off x="18701390" y="110368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bg object 2193"/>
          <p:cNvSpPr/>
          <p:nvPr/>
        </p:nvSpPr>
        <p:spPr>
          <a:xfrm>
            <a:off x="18592434" y="11091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722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bg object 2194"/>
          <p:cNvSpPr/>
          <p:nvPr/>
        </p:nvSpPr>
        <p:spPr>
          <a:xfrm>
            <a:off x="18489477" y="111512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36"/>
                </a:lnTo>
                <a:lnTo>
                  <a:pt x="0" y="3601"/>
                </a:lnTo>
                <a:lnTo>
                  <a:pt x="1036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01"/>
                </a:lnTo>
                <a:lnTo>
                  <a:pt x="4659" y="103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bg object 2195"/>
          <p:cNvSpPr/>
          <p:nvPr/>
        </p:nvSpPr>
        <p:spPr>
          <a:xfrm>
            <a:off x="18386206" y="112110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bg object 2196"/>
          <p:cNvSpPr/>
          <p:nvPr/>
        </p:nvSpPr>
        <p:spPr>
          <a:xfrm>
            <a:off x="18281564" y="112695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bg object 2197"/>
          <p:cNvSpPr/>
          <p:nvPr/>
        </p:nvSpPr>
        <p:spPr>
          <a:xfrm>
            <a:off x="19283306" y="108499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bg object 2198"/>
          <p:cNvSpPr/>
          <p:nvPr/>
        </p:nvSpPr>
        <p:spPr>
          <a:xfrm>
            <a:off x="19177031" y="109067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bg object 2199"/>
          <p:cNvSpPr/>
          <p:nvPr/>
        </p:nvSpPr>
        <p:spPr>
          <a:xfrm>
            <a:off x="19074387" y="1096728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bg object 2200"/>
          <p:cNvSpPr/>
          <p:nvPr/>
        </p:nvSpPr>
        <p:spPr>
          <a:xfrm>
            <a:off x="18969431" y="110254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bg object 2201"/>
          <p:cNvSpPr/>
          <p:nvPr/>
        </p:nvSpPr>
        <p:spPr>
          <a:xfrm>
            <a:off x="18861499" y="1108063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bg object 2202"/>
          <p:cNvSpPr/>
          <p:nvPr/>
        </p:nvSpPr>
        <p:spPr>
          <a:xfrm>
            <a:off x="18750219" y="111325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5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5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bg object 2203"/>
          <p:cNvSpPr/>
          <p:nvPr/>
        </p:nvSpPr>
        <p:spPr>
          <a:xfrm>
            <a:off x="18648926" y="1119432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329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329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bg object 2204"/>
          <p:cNvSpPr/>
          <p:nvPr/>
        </p:nvSpPr>
        <p:spPr>
          <a:xfrm>
            <a:off x="18549636" y="112581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bg object 2205"/>
          <p:cNvSpPr/>
          <p:nvPr/>
        </p:nvSpPr>
        <p:spPr>
          <a:xfrm>
            <a:off x="19442758" y="1089307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19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78" y="7737"/>
                </a:lnTo>
                <a:lnTo>
                  <a:pt x="9978" y="2219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bg object 2206"/>
          <p:cNvSpPr/>
          <p:nvPr/>
        </p:nvSpPr>
        <p:spPr>
          <a:xfrm>
            <a:off x="19236194" y="11012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bg object 2207"/>
          <p:cNvSpPr/>
          <p:nvPr/>
        </p:nvSpPr>
        <p:spPr>
          <a:xfrm>
            <a:off x="19131584" y="1107124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bg object 2208"/>
          <p:cNvSpPr/>
          <p:nvPr/>
        </p:nvSpPr>
        <p:spPr>
          <a:xfrm>
            <a:off x="19027621" y="111304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bg object 2209"/>
          <p:cNvSpPr/>
          <p:nvPr/>
        </p:nvSpPr>
        <p:spPr>
          <a:xfrm>
            <a:off x="18911681" y="111776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bg object 2210"/>
          <p:cNvSpPr/>
          <p:nvPr/>
        </p:nvSpPr>
        <p:spPr>
          <a:xfrm>
            <a:off x="18816056" y="112450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bg object 2211"/>
          <p:cNvSpPr/>
          <p:nvPr/>
        </p:nvSpPr>
        <p:spPr>
          <a:xfrm>
            <a:off x="18711098" y="113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bg object 2212"/>
          <p:cNvSpPr/>
          <p:nvPr/>
        </p:nvSpPr>
        <p:spPr>
          <a:xfrm>
            <a:off x="19711165" y="108819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83" y="0"/>
                </a:lnTo>
                <a:lnTo>
                  <a:pt x="0" y="2094"/>
                </a:lnTo>
                <a:lnTo>
                  <a:pt x="0" y="7235"/>
                </a:lnTo>
                <a:lnTo>
                  <a:pt x="2083" y="9329"/>
                </a:lnTo>
                <a:lnTo>
                  <a:pt x="4659" y="9329"/>
                </a:lnTo>
                <a:lnTo>
                  <a:pt x="7235" y="9329"/>
                </a:lnTo>
                <a:lnTo>
                  <a:pt x="9319" y="7235"/>
                </a:lnTo>
                <a:lnTo>
                  <a:pt x="9319" y="209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bg object 2213"/>
          <p:cNvSpPr/>
          <p:nvPr/>
        </p:nvSpPr>
        <p:spPr>
          <a:xfrm>
            <a:off x="19607547" y="109414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bg object 2214"/>
          <p:cNvSpPr/>
          <p:nvPr/>
        </p:nvSpPr>
        <p:spPr>
          <a:xfrm>
            <a:off x="19504595" y="110016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bg object 2215"/>
          <p:cNvSpPr/>
          <p:nvPr/>
        </p:nvSpPr>
        <p:spPr>
          <a:xfrm>
            <a:off x="19400651" y="110608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bg object 2216"/>
          <p:cNvSpPr/>
          <p:nvPr/>
        </p:nvSpPr>
        <p:spPr>
          <a:xfrm>
            <a:off x="19190423" y="111768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bg object 2217"/>
          <p:cNvSpPr/>
          <p:nvPr/>
        </p:nvSpPr>
        <p:spPr>
          <a:xfrm>
            <a:off x="19081467" y="1123104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73"/>
                </a:lnTo>
                <a:lnTo>
                  <a:pt x="0" y="7235"/>
                </a:lnTo>
                <a:lnTo>
                  <a:pt x="2094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bg object 2218"/>
          <p:cNvSpPr/>
          <p:nvPr/>
        </p:nvSpPr>
        <p:spPr>
          <a:xfrm>
            <a:off x="18975537" y="1128820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95"/>
                </a:lnTo>
                <a:lnTo>
                  <a:pt x="2502" y="11329"/>
                </a:lnTo>
                <a:lnTo>
                  <a:pt x="5633" y="11329"/>
                </a:lnTo>
                <a:lnTo>
                  <a:pt x="8764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bg object 2219"/>
          <p:cNvSpPr/>
          <p:nvPr/>
        </p:nvSpPr>
        <p:spPr>
          <a:xfrm>
            <a:off x="19874624" y="1092910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bg object 2220"/>
          <p:cNvSpPr/>
          <p:nvPr/>
        </p:nvSpPr>
        <p:spPr>
          <a:xfrm>
            <a:off x="19770669" y="1098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bg object 2221"/>
          <p:cNvSpPr/>
          <p:nvPr/>
        </p:nvSpPr>
        <p:spPr>
          <a:xfrm>
            <a:off x="19665385" y="110461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85" y="0"/>
                </a:moveTo>
                <a:lnTo>
                  <a:pt x="1643" y="0"/>
                </a:lnTo>
                <a:lnTo>
                  <a:pt x="0" y="1654"/>
                </a:lnTo>
                <a:lnTo>
                  <a:pt x="0" y="5696"/>
                </a:lnTo>
                <a:lnTo>
                  <a:pt x="1643" y="7319"/>
                </a:lnTo>
                <a:lnTo>
                  <a:pt x="3664" y="7319"/>
                </a:lnTo>
                <a:lnTo>
                  <a:pt x="5685" y="7319"/>
                </a:lnTo>
                <a:lnTo>
                  <a:pt x="7319" y="5696"/>
                </a:lnTo>
                <a:lnTo>
                  <a:pt x="7319" y="165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bg object 2222"/>
          <p:cNvSpPr/>
          <p:nvPr/>
        </p:nvSpPr>
        <p:spPr>
          <a:xfrm>
            <a:off x="19549127" y="1109297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bg object 2223"/>
          <p:cNvSpPr/>
          <p:nvPr/>
        </p:nvSpPr>
        <p:spPr>
          <a:xfrm>
            <a:off x="19454156" y="1116114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bg object 2224"/>
          <p:cNvSpPr/>
          <p:nvPr/>
        </p:nvSpPr>
        <p:spPr>
          <a:xfrm>
            <a:off x="19350880" y="1122096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bg object 2225"/>
          <p:cNvSpPr/>
          <p:nvPr/>
        </p:nvSpPr>
        <p:spPr>
          <a:xfrm>
            <a:off x="19239600" y="1127282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62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62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bg object 2226"/>
          <p:cNvSpPr/>
          <p:nvPr/>
        </p:nvSpPr>
        <p:spPr>
          <a:xfrm>
            <a:off x="20019443" y="1095758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5"/>
                </a:lnTo>
                <a:lnTo>
                  <a:pt x="6629" y="6618"/>
                </a:lnTo>
                <a:lnTo>
                  <a:pt x="1778" y="13804"/>
                </a:lnTo>
                <a:lnTo>
                  <a:pt x="0" y="22606"/>
                </a:lnTo>
                <a:lnTo>
                  <a:pt x="1778" y="31421"/>
                </a:lnTo>
                <a:lnTo>
                  <a:pt x="6629" y="38612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2"/>
                </a:lnTo>
                <a:lnTo>
                  <a:pt x="43476" y="31421"/>
                </a:lnTo>
                <a:lnTo>
                  <a:pt x="45255" y="22606"/>
                </a:lnTo>
                <a:lnTo>
                  <a:pt x="43476" y="13804"/>
                </a:lnTo>
                <a:lnTo>
                  <a:pt x="38625" y="6618"/>
                </a:lnTo>
                <a:lnTo>
                  <a:pt x="31433" y="1775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bg object 2227"/>
          <p:cNvSpPr/>
          <p:nvPr/>
        </p:nvSpPr>
        <p:spPr>
          <a:xfrm>
            <a:off x="19918159" y="1101941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8"/>
                </a:lnTo>
                <a:lnTo>
                  <a:pt x="5554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53"/>
                </a:lnTo>
                <a:lnTo>
                  <a:pt x="5554" y="32383"/>
                </a:lnTo>
                <a:lnTo>
                  <a:pt x="11582" y="36446"/>
                </a:lnTo>
                <a:lnTo>
                  <a:pt x="18962" y="37936"/>
                </a:lnTo>
                <a:lnTo>
                  <a:pt x="26343" y="36446"/>
                </a:lnTo>
                <a:lnTo>
                  <a:pt x="32370" y="32383"/>
                </a:lnTo>
                <a:lnTo>
                  <a:pt x="36435" y="26353"/>
                </a:lnTo>
                <a:lnTo>
                  <a:pt x="37925" y="18962"/>
                </a:lnTo>
                <a:lnTo>
                  <a:pt x="36435" y="11578"/>
                </a:lnTo>
                <a:lnTo>
                  <a:pt x="32370" y="5550"/>
                </a:lnTo>
                <a:lnTo>
                  <a:pt x="26343" y="1488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bg object 2228"/>
          <p:cNvSpPr/>
          <p:nvPr/>
        </p:nvSpPr>
        <p:spPr>
          <a:xfrm>
            <a:off x="19825189" y="11089561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bg object 2229"/>
          <p:cNvSpPr/>
          <p:nvPr/>
        </p:nvSpPr>
        <p:spPr>
          <a:xfrm>
            <a:off x="19725558" y="1115306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bg object 2230"/>
          <p:cNvSpPr/>
          <p:nvPr/>
        </p:nvSpPr>
        <p:spPr>
          <a:xfrm>
            <a:off x="19610632" y="112012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72" y="0"/>
                </a:moveTo>
                <a:lnTo>
                  <a:pt x="5214" y="0"/>
                </a:lnTo>
                <a:lnTo>
                  <a:pt x="0" y="5224"/>
                </a:lnTo>
                <a:lnTo>
                  <a:pt x="0" y="18093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bg object 2231"/>
          <p:cNvSpPr/>
          <p:nvPr/>
        </p:nvSpPr>
        <p:spPr>
          <a:xfrm>
            <a:off x="19504342" y="1125809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83" y="25946"/>
                </a:lnTo>
                <a:lnTo>
                  <a:pt x="20156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bg object 2232"/>
          <p:cNvSpPr/>
          <p:nvPr/>
        </p:nvSpPr>
        <p:spPr>
          <a:xfrm>
            <a:off x="20085942" y="11070844"/>
            <a:ext cx="18415" cy="29209"/>
          </a:xfrm>
          <a:custGeom>
            <a:avLst/>
            <a:gdLst/>
            <a:ahLst/>
            <a:cxnLst/>
            <a:rect l="l" t="t" r="r" b="b"/>
            <a:pathLst>
              <a:path w="18415" h="29209">
                <a:moveTo>
                  <a:pt x="18157" y="0"/>
                </a:moveTo>
                <a:lnTo>
                  <a:pt x="6397" y="0"/>
                </a:lnTo>
                <a:lnTo>
                  <a:pt x="0" y="6418"/>
                </a:lnTo>
                <a:lnTo>
                  <a:pt x="0" y="22219"/>
                </a:lnTo>
                <a:lnTo>
                  <a:pt x="6397" y="28606"/>
                </a:lnTo>
                <a:lnTo>
                  <a:pt x="18157" y="28606"/>
                </a:lnTo>
                <a:lnTo>
                  <a:pt x="181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bg object 2233"/>
          <p:cNvSpPr/>
          <p:nvPr/>
        </p:nvSpPr>
        <p:spPr>
          <a:xfrm>
            <a:off x="19982322" y="111303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73" y="25946"/>
                </a:lnTo>
                <a:lnTo>
                  <a:pt x="20145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bg object 2234"/>
          <p:cNvSpPr/>
          <p:nvPr/>
        </p:nvSpPr>
        <p:spPr>
          <a:xfrm>
            <a:off x="19886358" y="1119752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bg object 2235"/>
          <p:cNvSpPr/>
          <p:nvPr/>
        </p:nvSpPr>
        <p:spPr>
          <a:xfrm>
            <a:off x="19781744" y="1125601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75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298"/>
                </a:lnTo>
                <a:lnTo>
                  <a:pt x="3654" y="7298"/>
                </a:lnTo>
                <a:lnTo>
                  <a:pt x="5675" y="7298"/>
                </a:lnTo>
                <a:lnTo>
                  <a:pt x="7308" y="5675"/>
                </a:lnTo>
                <a:lnTo>
                  <a:pt x="7308" y="1633"/>
                </a:lnTo>
                <a:lnTo>
                  <a:pt x="5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bg object 2236"/>
          <p:cNvSpPr/>
          <p:nvPr/>
        </p:nvSpPr>
        <p:spPr>
          <a:xfrm>
            <a:off x="20033502" y="1122831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967" y="0"/>
                </a:moveTo>
                <a:lnTo>
                  <a:pt x="12196" y="1566"/>
                </a:lnTo>
                <a:lnTo>
                  <a:pt x="5849" y="5838"/>
                </a:lnTo>
                <a:lnTo>
                  <a:pt x="1569" y="12178"/>
                </a:lnTo>
                <a:lnTo>
                  <a:pt x="0" y="19947"/>
                </a:lnTo>
                <a:lnTo>
                  <a:pt x="1569" y="27727"/>
                </a:lnTo>
                <a:lnTo>
                  <a:pt x="5849" y="34073"/>
                </a:lnTo>
                <a:lnTo>
                  <a:pt x="12196" y="38348"/>
                </a:lnTo>
                <a:lnTo>
                  <a:pt x="19967" y="39915"/>
                </a:lnTo>
                <a:lnTo>
                  <a:pt x="27739" y="38348"/>
                </a:lnTo>
                <a:lnTo>
                  <a:pt x="34086" y="34073"/>
                </a:lnTo>
                <a:lnTo>
                  <a:pt x="38366" y="27727"/>
                </a:lnTo>
                <a:lnTo>
                  <a:pt x="39935" y="19947"/>
                </a:lnTo>
                <a:lnTo>
                  <a:pt x="38366" y="12178"/>
                </a:lnTo>
                <a:lnTo>
                  <a:pt x="34086" y="5838"/>
                </a:lnTo>
                <a:lnTo>
                  <a:pt x="27739" y="1566"/>
                </a:lnTo>
                <a:lnTo>
                  <a:pt x="199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bg object 2237"/>
          <p:cNvSpPr/>
          <p:nvPr/>
        </p:nvSpPr>
        <p:spPr>
          <a:xfrm>
            <a:off x="19941536" y="11299473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9082"/>
                </a:lnTo>
                <a:lnTo>
                  <a:pt x="13968" y="9082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bg object 2238"/>
          <p:cNvSpPr/>
          <p:nvPr/>
        </p:nvSpPr>
        <p:spPr>
          <a:xfrm>
            <a:off x="8646096" y="1053176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bg object 2239"/>
          <p:cNvSpPr/>
          <p:nvPr/>
        </p:nvSpPr>
        <p:spPr>
          <a:xfrm>
            <a:off x="8750749" y="105896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60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60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bg object 2240"/>
          <p:cNvSpPr/>
          <p:nvPr/>
        </p:nvSpPr>
        <p:spPr>
          <a:xfrm>
            <a:off x="8377366" y="10519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bg object 2241"/>
          <p:cNvSpPr/>
          <p:nvPr/>
        </p:nvSpPr>
        <p:spPr>
          <a:xfrm>
            <a:off x="8320210" y="10625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bg object 2242"/>
          <p:cNvSpPr/>
          <p:nvPr/>
        </p:nvSpPr>
        <p:spPr>
          <a:xfrm>
            <a:off x="4772912" y="93440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bg object 2243"/>
          <p:cNvSpPr/>
          <p:nvPr/>
        </p:nvSpPr>
        <p:spPr>
          <a:xfrm>
            <a:off x="6874240" y="10509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29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29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bg object 2244"/>
          <p:cNvSpPr/>
          <p:nvPr/>
        </p:nvSpPr>
        <p:spPr>
          <a:xfrm>
            <a:off x="4292612" y="92139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bg object 2245"/>
          <p:cNvSpPr/>
          <p:nvPr/>
        </p:nvSpPr>
        <p:spPr>
          <a:xfrm>
            <a:off x="4401882" y="92764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bg object 2246"/>
          <p:cNvSpPr/>
          <p:nvPr/>
        </p:nvSpPr>
        <p:spPr>
          <a:xfrm>
            <a:off x="4606445" y="938746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3005" y="0"/>
                </a:lnTo>
                <a:lnTo>
                  <a:pt x="0" y="2973"/>
                </a:lnTo>
                <a:lnTo>
                  <a:pt x="0" y="10324"/>
                </a:lnTo>
                <a:lnTo>
                  <a:pt x="3005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bg object 2247"/>
          <p:cNvSpPr/>
          <p:nvPr/>
        </p:nvSpPr>
        <p:spPr>
          <a:xfrm>
            <a:off x="4822682" y="95101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bg object 2248"/>
          <p:cNvSpPr/>
          <p:nvPr/>
        </p:nvSpPr>
        <p:spPr>
          <a:xfrm>
            <a:off x="6602494" y="1049476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70" y="9329"/>
                </a:lnTo>
                <a:lnTo>
                  <a:pt x="7235" y="9329"/>
                </a:lnTo>
                <a:lnTo>
                  <a:pt x="9308" y="7235"/>
                </a:lnTo>
                <a:lnTo>
                  <a:pt x="930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bg object 2249"/>
          <p:cNvSpPr/>
          <p:nvPr/>
        </p:nvSpPr>
        <p:spPr>
          <a:xfrm>
            <a:off x="6711774" y="10557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bg object 2250"/>
          <p:cNvSpPr/>
          <p:nvPr/>
        </p:nvSpPr>
        <p:spPr>
          <a:xfrm>
            <a:off x="3714015" y="9032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bg object 2251"/>
          <p:cNvSpPr/>
          <p:nvPr/>
        </p:nvSpPr>
        <p:spPr>
          <a:xfrm>
            <a:off x="3817978" y="90895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59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bg object 2252"/>
          <p:cNvSpPr/>
          <p:nvPr/>
        </p:nvSpPr>
        <p:spPr>
          <a:xfrm>
            <a:off x="3919584" y="9144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bg object 2253"/>
          <p:cNvSpPr/>
          <p:nvPr/>
        </p:nvSpPr>
        <p:spPr>
          <a:xfrm>
            <a:off x="4230788" y="931523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28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70"/>
                </a:lnTo>
                <a:lnTo>
                  <a:pt x="4167" y="18627"/>
                </a:lnTo>
                <a:lnTo>
                  <a:pt x="9298" y="18627"/>
                </a:lnTo>
                <a:lnTo>
                  <a:pt x="14428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bg object 2254"/>
          <p:cNvSpPr/>
          <p:nvPr/>
        </p:nvSpPr>
        <p:spPr>
          <a:xfrm>
            <a:off x="4449653" y="9440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bg object 2255"/>
          <p:cNvSpPr/>
          <p:nvPr/>
        </p:nvSpPr>
        <p:spPr>
          <a:xfrm>
            <a:off x="4657881" y="95552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bg object 2256"/>
          <p:cNvSpPr/>
          <p:nvPr/>
        </p:nvSpPr>
        <p:spPr>
          <a:xfrm>
            <a:off x="4764491" y="96150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bg object 2257"/>
          <p:cNvSpPr/>
          <p:nvPr/>
        </p:nvSpPr>
        <p:spPr>
          <a:xfrm>
            <a:off x="6441357" y="1054354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bg object 2258"/>
          <p:cNvSpPr/>
          <p:nvPr/>
        </p:nvSpPr>
        <p:spPr>
          <a:xfrm>
            <a:off x="6547966" y="106033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bg object 2259"/>
          <p:cNvSpPr/>
          <p:nvPr/>
        </p:nvSpPr>
        <p:spPr>
          <a:xfrm>
            <a:off x="3655823" y="9137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bg object 2260"/>
          <p:cNvSpPr/>
          <p:nvPr/>
        </p:nvSpPr>
        <p:spPr>
          <a:xfrm>
            <a:off x="3759472" y="91941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bg object 2261"/>
          <p:cNvSpPr/>
          <p:nvPr/>
        </p:nvSpPr>
        <p:spPr>
          <a:xfrm>
            <a:off x="4180920" y="94284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bg object 2262"/>
          <p:cNvSpPr/>
          <p:nvPr/>
        </p:nvSpPr>
        <p:spPr>
          <a:xfrm>
            <a:off x="4390803" y="95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bg object 2263"/>
          <p:cNvSpPr/>
          <p:nvPr/>
        </p:nvSpPr>
        <p:spPr>
          <a:xfrm>
            <a:off x="4601376" y="96618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bg object 2264"/>
          <p:cNvSpPr/>
          <p:nvPr/>
        </p:nvSpPr>
        <p:spPr>
          <a:xfrm>
            <a:off x="6280240" y="10592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bg object 2265"/>
          <p:cNvSpPr/>
          <p:nvPr/>
        </p:nvSpPr>
        <p:spPr>
          <a:xfrm>
            <a:off x="6385511" y="106508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bg object 2266"/>
          <p:cNvSpPr/>
          <p:nvPr/>
        </p:nvSpPr>
        <p:spPr>
          <a:xfrm>
            <a:off x="6700380" y="108253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bg object 2267"/>
          <p:cNvSpPr/>
          <p:nvPr/>
        </p:nvSpPr>
        <p:spPr>
          <a:xfrm>
            <a:off x="3277821" y="906272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bg object 2268"/>
          <p:cNvSpPr/>
          <p:nvPr/>
        </p:nvSpPr>
        <p:spPr>
          <a:xfrm>
            <a:off x="3378778" y="91169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17" y="15999"/>
                </a:lnTo>
                <a:lnTo>
                  <a:pt x="2061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bg object 2269"/>
          <p:cNvSpPr/>
          <p:nvPr/>
        </p:nvSpPr>
        <p:spPr>
          <a:xfrm>
            <a:off x="3493053" y="9184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bg object 2270"/>
          <p:cNvSpPr/>
          <p:nvPr/>
        </p:nvSpPr>
        <p:spPr>
          <a:xfrm>
            <a:off x="3912503" y="94167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bg object 2271"/>
          <p:cNvSpPr/>
          <p:nvPr/>
        </p:nvSpPr>
        <p:spPr>
          <a:xfrm>
            <a:off x="4228346" y="95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bg object 2272"/>
          <p:cNvSpPr/>
          <p:nvPr/>
        </p:nvSpPr>
        <p:spPr>
          <a:xfrm>
            <a:off x="4437913" y="9708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bg object 2273"/>
          <p:cNvSpPr/>
          <p:nvPr/>
        </p:nvSpPr>
        <p:spPr>
          <a:xfrm>
            <a:off x="4543216" y="97668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bg object 2274"/>
          <p:cNvSpPr/>
          <p:nvPr/>
        </p:nvSpPr>
        <p:spPr>
          <a:xfrm>
            <a:off x="6011174" y="105799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bg object 2275"/>
          <p:cNvSpPr/>
          <p:nvPr/>
        </p:nvSpPr>
        <p:spPr>
          <a:xfrm>
            <a:off x="3015728" y="90573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bg object 2276"/>
          <p:cNvSpPr/>
          <p:nvPr/>
        </p:nvSpPr>
        <p:spPr>
          <a:xfrm>
            <a:off x="3114045" y="910883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bg object 2277"/>
          <p:cNvSpPr/>
          <p:nvPr/>
        </p:nvSpPr>
        <p:spPr>
          <a:xfrm>
            <a:off x="3213337" y="91613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bg object 2278"/>
          <p:cNvSpPr/>
          <p:nvPr/>
        </p:nvSpPr>
        <p:spPr>
          <a:xfrm>
            <a:off x="3317949" y="921920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0135" y="0"/>
                </a:moveTo>
                <a:lnTo>
                  <a:pt x="5790" y="0"/>
                </a:lnTo>
                <a:lnTo>
                  <a:pt x="0" y="5790"/>
                </a:lnTo>
                <a:lnTo>
                  <a:pt x="0" y="20125"/>
                </a:lnTo>
                <a:lnTo>
                  <a:pt x="5790" y="25946"/>
                </a:lnTo>
                <a:lnTo>
                  <a:pt x="12962" y="25946"/>
                </a:lnTo>
                <a:lnTo>
                  <a:pt x="20135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bg object 2279"/>
          <p:cNvSpPr/>
          <p:nvPr/>
        </p:nvSpPr>
        <p:spPr>
          <a:xfrm>
            <a:off x="3433868" y="92883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bg object 2280"/>
          <p:cNvSpPr/>
          <p:nvPr/>
        </p:nvSpPr>
        <p:spPr>
          <a:xfrm>
            <a:off x="3539474" y="93472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bg object 2281"/>
          <p:cNvSpPr/>
          <p:nvPr/>
        </p:nvSpPr>
        <p:spPr>
          <a:xfrm>
            <a:off x="3749701" y="94638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bg object 2282"/>
          <p:cNvSpPr/>
          <p:nvPr/>
        </p:nvSpPr>
        <p:spPr>
          <a:xfrm>
            <a:off x="3854353" y="95217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bg object 2283"/>
          <p:cNvSpPr/>
          <p:nvPr/>
        </p:nvSpPr>
        <p:spPr>
          <a:xfrm>
            <a:off x="4163203" y="969024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298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bg object 2284"/>
          <p:cNvSpPr/>
          <p:nvPr/>
        </p:nvSpPr>
        <p:spPr>
          <a:xfrm>
            <a:off x="4273488" y="97537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67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67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bg object 2285"/>
          <p:cNvSpPr/>
          <p:nvPr/>
        </p:nvSpPr>
        <p:spPr>
          <a:xfrm>
            <a:off x="4589981" y="99299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bg object 2286"/>
          <p:cNvSpPr/>
          <p:nvPr/>
        </p:nvSpPr>
        <p:spPr>
          <a:xfrm>
            <a:off x="4694937" y="99881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bg object 2287"/>
          <p:cNvSpPr/>
          <p:nvPr/>
        </p:nvSpPr>
        <p:spPr>
          <a:xfrm>
            <a:off x="4799894" y="1004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bg object 2288"/>
          <p:cNvSpPr/>
          <p:nvPr/>
        </p:nvSpPr>
        <p:spPr>
          <a:xfrm>
            <a:off x="5636134" y="1050835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bg object 2289"/>
          <p:cNvSpPr/>
          <p:nvPr/>
        </p:nvSpPr>
        <p:spPr>
          <a:xfrm>
            <a:off x="5950313" y="106822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bg object 2290"/>
          <p:cNvSpPr/>
          <p:nvPr/>
        </p:nvSpPr>
        <p:spPr>
          <a:xfrm>
            <a:off x="3053195" y="92111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73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bg object 2291"/>
          <p:cNvSpPr/>
          <p:nvPr/>
        </p:nvSpPr>
        <p:spPr>
          <a:xfrm>
            <a:off x="3158466" y="92696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bg object 2292"/>
          <p:cNvSpPr/>
          <p:nvPr/>
        </p:nvSpPr>
        <p:spPr>
          <a:xfrm>
            <a:off x="3265767" y="933014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bg object 2293"/>
          <p:cNvSpPr/>
          <p:nvPr/>
        </p:nvSpPr>
        <p:spPr>
          <a:xfrm>
            <a:off x="3375049" y="93926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bg object 2294"/>
          <p:cNvSpPr/>
          <p:nvPr/>
        </p:nvSpPr>
        <p:spPr>
          <a:xfrm>
            <a:off x="4110687" y="980086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bg object 2295"/>
          <p:cNvSpPr/>
          <p:nvPr/>
        </p:nvSpPr>
        <p:spPr>
          <a:xfrm>
            <a:off x="4426865" y="99767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bg object 2296"/>
          <p:cNvSpPr/>
          <p:nvPr/>
        </p:nvSpPr>
        <p:spPr>
          <a:xfrm>
            <a:off x="4529822" y="100328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bg object 2297"/>
          <p:cNvSpPr/>
          <p:nvPr/>
        </p:nvSpPr>
        <p:spPr>
          <a:xfrm>
            <a:off x="4635093" y="100913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bg object 2298"/>
          <p:cNvSpPr/>
          <p:nvPr/>
        </p:nvSpPr>
        <p:spPr>
          <a:xfrm>
            <a:off x="5476022" y="105581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bg object 2299"/>
          <p:cNvSpPr/>
          <p:nvPr/>
        </p:nvSpPr>
        <p:spPr>
          <a:xfrm>
            <a:off x="5580287" y="106156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bg object 2300"/>
          <p:cNvSpPr/>
          <p:nvPr/>
        </p:nvSpPr>
        <p:spPr>
          <a:xfrm>
            <a:off x="5789866" y="10731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bg object 2301"/>
          <p:cNvSpPr/>
          <p:nvPr/>
        </p:nvSpPr>
        <p:spPr>
          <a:xfrm>
            <a:off x="5896131" y="107911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bg object 2302"/>
          <p:cNvSpPr/>
          <p:nvPr/>
        </p:nvSpPr>
        <p:spPr>
          <a:xfrm>
            <a:off x="6735407" y="1125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bg object 2303"/>
          <p:cNvSpPr/>
          <p:nvPr/>
        </p:nvSpPr>
        <p:spPr>
          <a:xfrm>
            <a:off x="2584225" y="9092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bg object 2304"/>
          <p:cNvSpPr/>
          <p:nvPr/>
        </p:nvSpPr>
        <p:spPr>
          <a:xfrm>
            <a:off x="2897722" y="926556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bg object 2305"/>
          <p:cNvSpPr/>
          <p:nvPr/>
        </p:nvSpPr>
        <p:spPr>
          <a:xfrm>
            <a:off x="3004019" y="93250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bg object 2306"/>
          <p:cNvSpPr/>
          <p:nvPr/>
        </p:nvSpPr>
        <p:spPr>
          <a:xfrm>
            <a:off x="3105625" y="93799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bg object 2307"/>
          <p:cNvSpPr/>
          <p:nvPr/>
        </p:nvSpPr>
        <p:spPr>
          <a:xfrm>
            <a:off x="3205576" y="94330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bg object 2308"/>
          <p:cNvSpPr/>
          <p:nvPr/>
        </p:nvSpPr>
        <p:spPr>
          <a:xfrm>
            <a:off x="3313853" y="949457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bg object 2309"/>
          <p:cNvSpPr/>
          <p:nvPr/>
        </p:nvSpPr>
        <p:spPr>
          <a:xfrm>
            <a:off x="3424128" y="9558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bg object 2310"/>
          <p:cNvSpPr/>
          <p:nvPr/>
        </p:nvSpPr>
        <p:spPr>
          <a:xfrm>
            <a:off x="3529085" y="961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bg object 2311"/>
          <p:cNvSpPr/>
          <p:nvPr/>
        </p:nvSpPr>
        <p:spPr>
          <a:xfrm>
            <a:off x="3633696" y="96740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bg object 2312"/>
          <p:cNvSpPr/>
          <p:nvPr/>
        </p:nvSpPr>
        <p:spPr>
          <a:xfrm>
            <a:off x="4366014" y="1007898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bg object 2313"/>
          <p:cNvSpPr/>
          <p:nvPr/>
        </p:nvSpPr>
        <p:spPr>
          <a:xfrm>
            <a:off x="4472290" y="101384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bg object 2314"/>
          <p:cNvSpPr/>
          <p:nvPr/>
        </p:nvSpPr>
        <p:spPr>
          <a:xfrm>
            <a:off x="4788468" y="103143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bg object 2315"/>
          <p:cNvSpPr/>
          <p:nvPr/>
        </p:nvSpPr>
        <p:spPr>
          <a:xfrm>
            <a:off x="5312874" y="106048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bg object 2316"/>
          <p:cNvSpPr/>
          <p:nvPr/>
        </p:nvSpPr>
        <p:spPr>
          <a:xfrm>
            <a:off x="5418177" y="10663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bg object 2317"/>
          <p:cNvSpPr/>
          <p:nvPr/>
        </p:nvSpPr>
        <p:spPr>
          <a:xfrm>
            <a:off x="5511805" y="1071025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bg object 2318"/>
          <p:cNvSpPr/>
          <p:nvPr/>
        </p:nvSpPr>
        <p:spPr>
          <a:xfrm>
            <a:off x="5624089" y="1077574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690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690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bg object 2319"/>
          <p:cNvSpPr/>
          <p:nvPr/>
        </p:nvSpPr>
        <p:spPr>
          <a:xfrm>
            <a:off x="5729350" y="108342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bg object 2320"/>
          <p:cNvSpPr/>
          <p:nvPr/>
        </p:nvSpPr>
        <p:spPr>
          <a:xfrm>
            <a:off x="5835657" y="1089375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bg object 2321"/>
          <p:cNvSpPr/>
          <p:nvPr/>
        </p:nvSpPr>
        <p:spPr>
          <a:xfrm>
            <a:off x="5940582" y="109519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bg object 2322"/>
          <p:cNvSpPr/>
          <p:nvPr/>
        </p:nvSpPr>
        <p:spPr>
          <a:xfrm>
            <a:off x="6463670" y="112411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bg object 2323"/>
          <p:cNvSpPr/>
          <p:nvPr/>
        </p:nvSpPr>
        <p:spPr>
          <a:xfrm>
            <a:off x="2314812" y="9079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bg object 2324"/>
          <p:cNvSpPr/>
          <p:nvPr/>
        </p:nvSpPr>
        <p:spPr>
          <a:xfrm>
            <a:off x="2524034" y="919532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bg object 2325"/>
          <p:cNvSpPr/>
          <p:nvPr/>
        </p:nvSpPr>
        <p:spPr>
          <a:xfrm>
            <a:off x="2630331" y="92548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bg object 2326"/>
          <p:cNvSpPr/>
          <p:nvPr/>
        </p:nvSpPr>
        <p:spPr>
          <a:xfrm>
            <a:off x="2736261" y="93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bg object 2327"/>
          <p:cNvSpPr/>
          <p:nvPr/>
        </p:nvSpPr>
        <p:spPr>
          <a:xfrm>
            <a:off x="3050784" y="94881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bg object 2328"/>
          <p:cNvSpPr/>
          <p:nvPr/>
        </p:nvSpPr>
        <p:spPr>
          <a:xfrm>
            <a:off x="3152390" y="954302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bg object 2329"/>
          <p:cNvSpPr/>
          <p:nvPr/>
        </p:nvSpPr>
        <p:spPr>
          <a:xfrm>
            <a:off x="3253033" y="959687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2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921"/>
                </a:lnTo>
                <a:lnTo>
                  <a:pt x="3727" y="16648"/>
                </a:lnTo>
                <a:lnTo>
                  <a:pt x="8324" y="16648"/>
                </a:lnTo>
                <a:lnTo>
                  <a:pt x="12921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bg object 2330"/>
          <p:cNvSpPr/>
          <p:nvPr/>
        </p:nvSpPr>
        <p:spPr>
          <a:xfrm>
            <a:off x="3365623" y="96626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bg object 2331"/>
          <p:cNvSpPr/>
          <p:nvPr/>
        </p:nvSpPr>
        <p:spPr>
          <a:xfrm>
            <a:off x="3468925" y="971923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bg object 2332"/>
          <p:cNvSpPr/>
          <p:nvPr/>
        </p:nvSpPr>
        <p:spPr>
          <a:xfrm>
            <a:off x="3981028" y="99974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bg object 2333"/>
          <p:cNvSpPr/>
          <p:nvPr/>
        </p:nvSpPr>
        <p:spPr>
          <a:xfrm>
            <a:off x="4099596" y="100692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bg object 2334"/>
          <p:cNvSpPr/>
          <p:nvPr/>
        </p:nvSpPr>
        <p:spPr>
          <a:xfrm>
            <a:off x="4307855" y="101839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38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5978"/>
                </a:lnTo>
                <a:lnTo>
                  <a:pt x="2973" y="5978"/>
                </a:lnTo>
                <a:lnTo>
                  <a:pt x="463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bg object 2335"/>
          <p:cNvSpPr/>
          <p:nvPr/>
        </p:nvSpPr>
        <p:spPr>
          <a:xfrm>
            <a:off x="4730309" y="10419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bg object 2336"/>
          <p:cNvSpPr/>
          <p:nvPr/>
        </p:nvSpPr>
        <p:spPr>
          <a:xfrm>
            <a:off x="4937218" y="1053264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bg object 2337"/>
          <p:cNvSpPr/>
          <p:nvPr/>
        </p:nvSpPr>
        <p:spPr>
          <a:xfrm>
            <a:off x="5150105" y="106520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bg object 2338"/>
          <p:cNvSpPr/>
          <p:nvPr/>
        </p:nvSpPr>
        <p:spPr>
          <a:xfrm>
            <a:off x="5255062" y="107101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bg object 2339"/>
          <p:cNvSpPr/>
          <p:nvPr/>
        </p:nvSpPr>
        <p:spPr>
          <a:xfrm>
            <a:off x="5359672" y="107680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bg object 2340"/>
          <p:cNvSpPr/>
          <p:nvPr/>
        </p:nvSpPr>
        <p:spPr>
          <a:xfrm>
            <a:off x="5464627" y="1082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bg object 2341"/>
          <p:cNvSpPr/>
          <p:nvPr/>
        </p:nvSpPr>
        <p:spPr>
          <a:xfrm>
            <a:off x="5674195" y="109422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bg object 2342"/>
          <p:cNvSpPr/>
          <p:nvPr/>
        </p:nvSpPr>
        <p:spPr>
          <a:xfrm>
            <a:off x="5778807" y="11000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bg object 2343"/>
          <p:cNvSpPr/>
          <p:nvPr/>
        </p:nvSpPr>
        <p:spPr>
          <a:xfrm>
            <a:off x="5883733" y="110582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bg object 2344"/>
          <p:cNvSpPr/>
          <p:nvPr/>
        </p:nvSpPr>
        <p:spPr>
          <a:xfrm>
            <a:off x="5989694" y="111174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bg object 2345"/>
          <p:cNvSpPr/>
          <p:nvPr/>
        </p:nvSpPr>
        <p:spPr>
          <a:xfrm>
            <a:off x="6303872" y="112912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bg object 2346"/>
          <p:cNvSpPr/>
          <p:nvPr/>
        </p:nvSpPr>
        <p:spPr>
          <a:xfrm>
            <a:off x="2258307" y="9186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bg object 2347"/>
          <p:cNvSpPr/>
          <p:nvPr/>
        </p:nvSpPr>
        <p:spPr>
          <a:xfrm>
            <a:off x="2781718" y="94757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8" name="bg object 2348"/>
          <p:cNvSpPr/>
          <p:nvPr/>
        </p:nvSpPr>
        <p:spPr>
          <a:xfrm>
            <a:off x="3189209" y="969615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57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9" name="bg object 2349"/>
          <p:cNvSpPr/>
          <p:nvPr/>
        </p:nvSpPr>
        <p:spPr>
          <a:xfrm>
            <a:off x="3306123" y="97663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0" name="bg object 2350"/>
          <p:cNvSpPr/>
          <p:nvPr/>
        </p:nvSpPr>
        <p:spPr>
          <a:xfrm>
            <a:off x="3411425" y="982483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1" name="bg object 2351"/>
          <p:cNvSpPr/>
          <p:nvPr/>
        </p:nvSpPr>
        <p:spPr>
          <a:xfrm>
            <a:off x="3929851" y="1010937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2" name="bg object 2352"/>
          <p:cNvSpPr/>
          <p:nvPr/>
        </p:nvSpPr>
        <p:spPr>
          <a:xfrm>
            <a:off x="4251318" y="102905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3" name="bg object 2353"/>
          <p:cNvSpPr/>
          <p:nvPr/>
        </p:nvSpPr>
        <p:spPr>
          <a:xfrm>
            <a:off x="4565853" y="104647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4" name="bg object 2354"/>
          <p:cNvSpPr/>
          <p:nvPr/>
        </p:nvSpPr>
        <p:spPr>
          <a:xfrm>
            <a:off x="4672119" y="105242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5" name="bg object 2355"/>
          <p:cNvSpPr/>
          <p:nvPr/>
        </p:nvSpPr>
        <p:spPr>
          <a:xfrm>
            <a:off x="4772101" y="105774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6" name="bg object 2356"/>
          <p:cNvSpPr/>
          <p:nvPr/>
        </p:nvSpPr>
        <p:spPr>
          <a:xfrm>
            <a:off x="4876366" y="1063494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7" name="bg object 2357"/>
          <p:cNvSpPr/>
          <p:nvPr/>
        </p:nvSpPr>
        <p:spPr>
          <a:xfrm>
            <a:off x="4986297" y="10698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8" name="bg object 2358"/>
          <p:cNvSpPr/>
          <p:nvPr/>
        </p:nvSpPr>
        <p:spPr>
          <a:xfrm>
            <a:off x="5195875" y="108141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9" name="bg object 2359"/>
          <p:cNvSpPr/>
          <p:nvPr/>
        </p:nvSpPr>
        <p:spPr>
          <a:xfrm>
            <a:off x="5300485" y="1087196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0" name="bg object 2360"/>
          <p:cNvSpPr/>
          <p:nvPr/>
        </p:nvSpPr>
        <p:spPr>
          <a:xfrm>
            <a:off x="5403119" y="1092781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1" name="bg object 2361"/>
          <p:cNvSpPr/>
          <p:nvPr/>
        </p:nvSpPr>
        <p:spPr>
          <a:xfrm>
            <a:off x="5511393" y="1098931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2" name="bg object 2362"/>
          <p:cNvSpPr/>
          <p:nvPr/>
        </p:nvSpPr>
        <p:spPr>
          <a:xfrm>
            <a:off x="5826577" y="111641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3" name="bg object 2363"/>
          <p:cNvSpPr/>
          <p:nvPr/>
        </p:nvSpPr>
        <p:spPr>
          <a:xfrm>
            <a:off x="5929189" y="112200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4" name="bg object 2364"/>
          <p:cNvSpPr/>
          <p:nvPr/>
        </p:nvSpPr>
        <p:spPr>
          <a:xfrm>
            <a:off x="2094846" y="92326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5" name="bg object 2365"/>
          <p:cNvSpPr/>
          <p:nvPr/>
        </p:nvSpPr>
        <p:spPr>
          <a:xfrm>
            <a:off x="2720552" y="95777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6" name="bg object 2366"/>
          <p:cNvSpPr/>
          <p:nvPr/>
        </p:nvSpPr>
        <p:spPr>
          <a:xfrm>
            <a:off x="2827164" y="96375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7" name="bg object 2367"/>
          <p:cNvSpPr/>
          <p:nvPr/>
        </p:nvSpPr>
        <p:spPr>
          <a:xfrm>
            <a:off x="2932121" y="96957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8" name="bg object 2368"/>
          <p:cNvSpPr/>
          <p:nvPr/>
        </p:nvSpPr>
        <p:spPr>
          <a:xfrm>
            <a:off x="3033726" y="97505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9" name="bg object 2369"/>
          <p:cNvSpPr/>
          <p:nvPr/>
        </p:nvSpPr>
        <p:spPr>
          <a:xfrm>
            <a:off x="3143006" y="981309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0" name="bg object 2370"/>
          <p:cNvSpPr/>
          <p:nvPr/>
        </p:nvSpPr>
        <p:spPr>
          <a:xfrm>
            <a:off x="3249272" y="98726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1" name="bg object 2371"/>
          <p:cNvSpPr/>
          <p:nvPr/>
        </p:nvSpPr>
        <p:spPr>
          <a:xfrm>
            <a:off x="3354575" y="99311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2" name="bg object 2372"/>
          <p:cNvSpPr/>
          <p:nvPr/>
        </p:nvSpPr>
        <p:spPr>
          <a:xfrm>
            <a:off x="3459500" y="99892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3" name="bg object 2373"/>
          <p:cNvSpPr/>
          <p:nvPr/>
        </p:nvSpPr>
        <p:spPr>
          <a:xfrm>
            <a:off x="3564142" y="100471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4" name="bg object 2374"/>
          <p:cNvSpPr/>
          <p:nvPr/>
        </p:nvSpPr>
        <p:spPr>
          <a:xfrm>
            <a:off x="4298430" y="10454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5" name="bg object 2375"/>
          <p:cNvSpPr/>
          <p:nvPr/>
        </p:nvSpPr>
        <p:spPr>
          <a:xfrm>
            <a:off x="4505338" y="1056736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6" name="bg object 2376"/>
          <p:cNvSpPr/>
          <p:nvPr/>
        </p:nvSpPr>
        <p:spPr>
          <a:xfrm>
            <a:off x="4608294" y="1062355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7" name="bg object 2377"/>
          <p:cNvSpPr/>
          <p:nvPr/>
        </p:nvSpPr>
        <p:spPr>
          <a:xfrm>
            <a:off x="4711596" y="1068004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8" name="bg object 2378"/>
          <p:cNvSpPr/>
          <p:nvPr/>
        </p:nvSpPr>
        <p:spPr>
          <a:xfrm>
            <a:off x="4821180" y="1074287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9" name="bg object 2379"/>
          <p:cNvSpPr/>
          <p:nvPr/>
        </p:nvSpPr>
        <p:spPr>
          <a:xfrm>
            <a:off x="4928797" y="108037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0" name="bg object 2380"/>
          <p:cNvSpPr/>
          <p:nvPr/>
        </p:nvSpPr>
        <p:spPr>
          <a:xfrm>
            <a:off x="5136710" y="10918076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1" name="bg object 2381"/>
          <p:cNvSpPr/>
          <p:nvPr/>
        </p:nvSpPr>
        <p:spPr>
          <a:xfrm>
            <a:off x="5236348" y="1097090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2" name="bg object 2382"/>
          <p:cNvSpPr/>
          <p:nvPr/>
        </p:nvSpPr>
        <p:spPr>
          <a:xfrm>
            <a:off x="5340613" y="11028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3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889"/>
                </a:lnTo>
                <a:lnTo>
                  <a:pt x="3727" y="16617"/>
                </a:lnTo>
                <a:lnTo>
                  <a:pt x="8324" y="16617"/>
                </a:lnTo>
                <a:lnTo>
                  <a:pt x="1293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3" name="bg object 2383"/>
          <p:cNvSpPr/>
          <p:nvPr/>
        </p:nvSpPr>
        <p:spPr>
          <a:xfrm>
            <a:off x="5448229" y="1108926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4" name="bg object 2384"/>
          <p:cNvSpPr/>
          <p:nvPr/>
        </p:nvSpPr>
        <p:spPr>
          <a:xfrm>
            <a:off x="5557499" y="111517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5" name="bg object 2385"/>
          <p:cNvSpPr/>
          <p:nvPr/>
        </p:nvSpPr>
        <p:spPr>
          <a:xfrm>
            <a:off x="5767727" y="11268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6" name="bg object 2386"/>
          <p:cNvSpPr/>
          <p:nvPr/>
        </p:nvSpPr>
        <p:spPr>
          <a:xfrm>
            <a:off x="2456794" y="95706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7" name="bg object 2387"/>
          <p:cNvSpPr/>
          <p:nvPr/>
        </p:nvSpPr>
        <p:spPr>
          <a:xfrm>
            <a:off x="2561091" y="9628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8" name="bg object 2388"/>
          <p:cNvSpPr/>
          <p:nvPr/>
        </p:nvSpPr>
        <p:spPr>
          <a:xfrm>
            <a:off x="2664047" y="96843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9" name="bg object 2389"/>
          <p:cNvSpPr/>
          <p:nvPr/>
        </p:nvSpPr>
        <p:spPr>
          <a:xfrm>
            <a:off x="2876589" y="98033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0" name="bg object 2390"/>
          <p:cNvSpPr/>
          <p:nvPr/>
        </p:nvSpPr>
        <p:spPr>
          <a:xfrm>
            <a:off x="2981200" y="98612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1" name="bg object 2391"/>
          <p:cNvSpPr/>
          <p:nvPr/>
        </p:nvSpPr>
        <p:spPr>
          <a:xfrm>
            <a:off x="3295379" y="100350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2" name="bg object 2392"/>
          <p:cNvSpPr/>
          <p:nvPr/>
        </p:nvSpPr>
        <p:spPr>
          <a:xfrm>
            <a:off x="3400335" y="100932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3" name="bg object 2393"/>
          <p:cNvSpPr/>
          <p:nvPr/>
        </p:nvSpPr>
        <p:spPr>
          <a:xfrm>
            <a:off x="3610562" y="102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4" name="bg object 2394"/>
          <p:cNvSpPr/>
          <p:nvPr/>
        </p:nvSpPr>
        <p:spPr>
          <a:xfrm>
            <a:off x="3714524" y="10267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5" name="bg object 2395"/>
          <p:cNvSpPr/>
          <p:nvPr/>
        </p:nvSpPr>
        <p:spPr>
          <a:xfrm>
            <a:off x="4345886" y="10617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6" name="bg object 2396"/>
          <p:cNvSpPr/>
          <p:nvPr/>
        </p:nvSpPr>
        <p:spPr>
          <a:xfrm>
            <a:off x="4450498" y="106756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7" name="bg object 2397"/>
          <p:cNvSpPr/>
          <p:nvPr/>
        </p:nvSpPr>
        <p:spPr>
          <a:xfrm>
            <a:off x="4553454" y="107318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8" name="bg object 2398"/>
          <p:cNvSpPr/>
          <p:nvPr/>
        </p:nvSpPr>
        <p:spPr>
          <a:xfrm>
            <a:off x="4654399" y="10786013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9" name="bg object 2399"/>
          <p:cNvSpPr/>
          <p:nvPr/>
        </p:nvSpPr>
        <p:spPr>
          <a:xfrm>
            <a:off x="4762677" y="108475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0" name="bg object 2400"/>
          <p:cNvSpPr/>
          <p:nvPr/>
        </p:nvSpPr>
        <p:spPr>
          <a:xfrm>
            <a:off x="4870292" y="109083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1" name="bg object 2401"/>
          <p:cNvSpPr/>
          <p:nvPr/>
        </p:nvSpPr>
        <p:spPr>
          <a:xfrm>
            <a:off x="5072195" y="1101670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69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2" name="bg object 2402"/>
          <p:cNvSpPr/>
          <p:nvPr/>
        </p:nvSpPr>
        <p:spPr>
          <a:xfrm>
            <a:off x="5176837" y="1107455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3" name="bg object 2403"/>
          <p:cNvSpPr/>
          <p:nvPr/>
        </p:nvSpPr>
        <p:spPr>
          <a:xfrm>
            <a:off x="5289741" y="1114069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bg object 2404"/>
          <p:cNvSpPr/>
          <p:nvPr/>
        </p:nvSpPr>
        <p:spPr>
          <a:xfrm>
            <a:off x="5392039" y="111962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bg object 2405"/>
          <p:cNvSpPr/>
          <p:nvPr/>
        </p:nvSpPr>
        <p:spPr>
          <a:xfrm>
            <a:off x="5499319" y="1125673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617" y="0"/>
                </a:lnTo>
                <a:lnTo>
                  <a:pt x="0" y="596"/>
                </a:lnTo>
                <a:lnTo>
                  <a:pt x="0" y="2062"/>
                </a:lnTo>
                <a:lnTo>
                  <a:pt x="617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bg object 2406"/>
          <p:cNvSpPr/>
          <p:nvPr/>
        </p:nvSpPr>
        <p:spPr>
          <a:xfrm>
            <a:off x="2293678" y="9617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bg object 2407"/>
          <p:cNvSpPr/>
          <p:nvPr/>
        </p:nvSpPr>
        <p:spPr>
          <a:xfrm>
            <a:off x="2398635" y="96756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bg object 2408"/>
          <p:cNvSpPr/>
          <p:nvPr/>
        </p:nvSpPr>
        <p:spPr>
          <a:xfrm>
            <a:off x="2501591" y="97317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bg object 2409"/>
          <p:cNvSpPr/>
          <p:nvPr/>
        </p:nvSpPr>
        <p:spPr>
          <a:xfrm>
            <a:off x="2608202" y="97916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05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bg object 2410"/>
          <p:cNvSpPr/>
          <p:nvPr/>
        </p:nvSpPr>
        <p:spPr>
          <a:xfrm>
            <a:off x="2711818" y="98484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bg object 2411"/>
          <p:cNvSpPr/>
          <p:nvPr/>
        </p:nvSpPr>
        <p:spPr>
          <a:xfrm>
            <a:off x="2818083" y="99079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bg object 2412"/>
          <p:cNvSpPr/>
          <p:nvPr/>
        </p:nvSpPr>
        <p:spPr>
          <a:xfrm>
            <a:off x="2922381" y="99654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bg object 2413"/>
          <p:cNvSpPr/>
          <p:nvPr/>
        </p:nvSpPr>
        <p:spPr>
          <a:xfrm>
            <a:off x="3342175" y="10198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bg object 2414"/>
          <p:cNvSpPr/>
          <p:nvPr/>
        </p:nvSpPr>
        <p:spPr>
          <a:xfrm>
            <a:off x="3762975" y="10431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bg object 2415"/>
          <p:cNvSpPr/>
          <p:nvPr/>
        </p:nvSpPr>
        <p:spPr>
          <a:xfrm>
            <a:off x="3867241" y="104893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bg object 2416"/>
          <p:cNvSpPr/>
          <p:nvPr/>
        </p:nvSpPr>
        <p:spPr>
          <a:xfrm>
            <a:off x="4497263" y="108387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bg object 2417"/>
          <p:cNvSpPr/>
          <p:nvPr/>
        </p:nvSpPr>
        <p:spPr>
          <a:xfrm>
            <a:off x="4601873" y="108966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bg object 2418"/>
          <p:cNvSpPr/>
          <p:nvPr/>
        </p:nvSpPr>
        <p:spPr>
          <a:xfrm>
            <a:off x="4707176" y="109550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bg object 2419"/>
          <p:cNvSpPr/>
          <p:nvPr/>
        </p:nvSpPr>
        <p:spPr>
          <a:xfrm>
            <a:off x="4812447" y="110136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bg object 2420"/>
          <p:cNvSpPr/>
          <p:nvPr/>
        </p:nvSpPr>
        <p:spPr>
          <a:xfrm>
            <a:off x="4917403" y="11071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bg object 2421"/>
          <p:cNvSpPr/>
          <p:nvPr/>
        </p:nvSpPr>
        <p:spPr>
          <a:xfrm>
            <a:off x="5021355" y="111289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bg object 2422"/>
          <p:cNvSpPr/>
          <p:nvPr/>
        </p:nvSpPr>
        <p:spPr>
          <a:xfrm>
            <a:off x="5124310" y="111851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bg object 2423"/>
          <p:cNvSpPr/>
          <p:nvPr/>
        </p:nvSpPr>
        <p:spPr>
          <a:xfrm>
            <a:off x="5231927" y="112460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bg object 2424"/>
          <p:cNvSpPr/>
          <p:nvPr/>
        </p:nvSpPr>
        <p:spPr>
          <a:xfrm>
            <a:off x="2129557" y="9663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bg object 2425"/>
          <p:cNvSpPr/>
          <p:nvPr/>
        </p:nvSpPr>
        <p:spPr>
          <a:xfrm>
            <a:off x="2339784" y="97798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bg object 2426"/>
          <p:cNvSpPr/>
          <p:nvPr/>
        </p:nvSpPr>
        <p:spPr>
          <a:xfrm>
            <a:off x="2444394" y="98377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bg object 2427"/>
          <p:cNvSpPr/>
          <p:nvPr/>
        </p:nvSpPr>
        <p:spPr>
          <a:xfrm>
            <a:off x="2546346" y="989292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bg object 2428"/>
          <p:cNvSpPr/>
          <p:nvPr/>
        </p:nvSpPr>
        <p:spPr>
          <a:xfrm>
            <a:off x="2648643" y="9948424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bg object 2429"/>
          <p:cNvSpPr/>
          <p:nvPr/>
        </p:nvSpPr>
        <p:spPr>
          <a:xfrm>
            <a:off x="2759578" y="100125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bg object 2430"/>
          <p:cNvSpPr/>
          <p:nvPr/>
        </p:nvSpPr>
        <p:spPr>
          <a:xfrm>
            <a:off x="2862881" y="100690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bg object 2431"/>
          <p:cNvSpPr/>
          <p:nvPr/>
        </p:nvSpPr>
        <p:spPr>
          <a:xfrm>
            <a:off x="2965838" y="1012527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28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bg object 2432"/>
          <p:cNvSpPr/>
          <p:nvPr/>
        </p:nvSpPr>
        <p:spPr>
          <a:xfrm>
            <a:off x="3074417" y="101871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bg object 2433"/>
          <p:cNvSpPr/>
          <p:nvPr/>
        </p:nvSpPr>
        <p:spPr>
          <a:xfrm>
            <a:off x="3175373" y="102412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51" y="0"/>
                </a:lnTo>
                <a:lnTo>
                  <a:pt x="0" y="2261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bg object 2434"/>
          <p:cNvSpPr/>
          <p:nvPr/>
        </p:nvSpPr>
        <p:spPr>
          <a:xfrm>
            <a:off x="3389946" y="103623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bg object 2435"/>
          <p:cNvSpPr/>
          <p:nvPr/>
        </p:nvSpPr>
        <p:spPr>
          <a:xfrm>
            <a:off x="3492557" y="104181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bg object 2436"/>
          <p:cNvSpPr/>
          <p:nvPr/>
        </p:nvSpPr>
        <p:spPr>
          <a:xfrm>
            <a:off x="3599514" y="104783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bg object 2437"/>
          <p:cNvSpPr/>
          <p:nvPr/>
        </p:nvSpPr>
        <p:spPr>
          <a:xfrm>
            <a:off x="3809081" y="1059434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bg object 2438"/>
          <p:cNvSpPr/>
          <p:nvPr/>
        </p:nvSpPr>
        <p:spPr>
          <a:xfrm>
            <a:off x="3914698" y="106531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bg object 2439"/>
          <p:cNvSpPr/>
          <p:nvPr/>
        </p:nvSpPr>
        <p:spPr>
          <a:xfrm>
            <a:off x="4228876" y="1082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bg object 2440"/>
          <p:cNvSpPr/>
          <p:nvPr/>
        </p:nvSpPr>
        <p:spPr>
          <a:xfrm>
            <a:off x="4649330" y="110604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bg object 2441"/>
          <p:cNvSpPr/>
          <p:nvPr/>
        </p:nvSpPr>
        <p:spPr>
          <a:xfrm>
            <a:off x="4754287" y="111185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bg object 2442"/>
          <p:cNvSpPr/>
          <p:nvPr/>
        </p:nvSpPr>
        <p:spPr>
          <a:xfrm>
            <a:off x="4858897" y="1117641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bg object 2443"/>
          <p:cNvSpPr/>
          <p:nvPr/>
        </p:nvSpPr>
        <p:spPr>
          <a:xfrm>
            <a:off x="4963164" y="112339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bg object 2444"/>
          <p:cNvSpPr/>
          <p:nvPr/>
        </p:nvSpPr>
        <p:spPr>
          <a:xfrm>
            <a:off x="5069126" y="11293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bg object 2445"/>
          <p:cNvSpPr/>
          <p:nvPr/>
        </p:nvSpPr>
        <p:spPr>
          <a:xfrm>
            <a:off x="812984" y="9071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25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25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bg object 2446"/>
          <p:cNvSpPr/>
          <p:nvPr/>
        </p:nvSpPr>
        <p:spPr>
          <a:xfrm>
            <a:off x="1020558" y="9185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bg object 2447"/>
          <p:cNvSpPr/>
          <p:nvPr/>
        </p:nvSpPr>
        <p:spPr>
          <a:xfrm>
            <a:off x="1126503" y="9244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bg object 2448"/>
          <p:cNvSpPr/>
          <p:nvPr/>
        </p:nvSpPr>
        <p:spPr>
          <a:xfrm>
            <a:off x="2070371" y="976714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68"/>
                </a:lnTo>
                <a:lnTo>
                  <a:pt x="0" y="3633"/>
                </a:lnTo>
                <a:lnTo>
                  <a:pt x="1068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bg object 2449"/>
          <p:cNvSpPr/>
          <p:nvPr/>
        </p:nvSpPr>
        <p:spPr>
          <a:xfrm>
            <a:off x="2279279" y="98825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bg object 2450"/>
          <p:cNvSpPr/>
          <p:nvPr/>
        </p:nvSpPr>
        <p:spPr>
          <a:xfrm>
            <a:off x="2490166" y="9999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bg object 2451"/>
          <p:cNvSpPr/>
          <p:nvPr/>
        </p:nvSpPr>
        <p:spPr>
          <a:xfrm>
            <a:off x="2597123" y="100600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bg object 2452"/>
          <p:cNvSpPr/>
          <p:nvPr/>
        </p:nvSpPr>
        <p:spPr>
          <a:xfrm>
            <a:off x="2701419" y="101175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bg object 2453"/>
          <p:cNvSpPr/>
          <p:nvPr/>
        </p:nvSpPr>
        <p:spPr>
          <a:xfrm>
            <a:off x="2806030" y="1017539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bg object 2454"/>
          <p:cNvSpPr/>
          <p:nvPr/>
        </p:nvSpPr>
        <p:spPr>
          <a:xfrm>
            <a:off x="2908986" y="102315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bg object 2455"/>
          <p:cNvSpPr/>
          <p:nvPr/>
        </p:nvSpPr>
        <p:spPr>
          <a:xfrm>
            <a:off x="3016917" y="102927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6" name="bg object 2456"/>
          <p:cNvSpPr/>
          <p:nvPr/>
        </p:nvSpPr>
        <p:spPr>
          <a:xfrm>
            <a:off x="3120534" y="10349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bg object 2457"/>
          <p:cNvSpPr/>
          <p:nvPr/>
        </p:nvSpPr>
        <p:spPr>
          <a:xfrm>
            <a:off x="4170036" y="109313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bg object 2458"/>
          <p:cNvSpPr/>
          <p:nvPr/>
        </p:nvSpPr>
        <p:spPr>
          <a:xfrm>
            <a:off x="4381258" y="11049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9" name="bg object 2459"/>
          <p:cNvSpPr/>
          <p:nvPr/>
        </p:nvSpPr>
        <p:spPr>
          <a:xfrm>
            <a:off x="4484864" y="1110582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607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bg object 2460"/>
          <p:cNvSpPr/>
          <p:nvPr/>
        </p:nvSpPr>
        <p:spPr>
          <a:xfrm>
            <a:off x="4587506" y="1116166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1" name="bg object 2461"/>
          <p:cNvSpPr/>
          <p:nvPr/>
        </p:nvSpPr>
        <p:spPr>
          <a:xfrm>
            <a:off x="4687803" y="112151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2" name="bg object 2462"/>
          <p:cNvSpPr/>
          <p:nvPr/>
        </p:nvSpPr>
        <p:spPr>
          <a:xfrm>
            <a:off x="4800707" y="1128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bg object 2463"/>
          <p:cNvSpPr/>
          <p:nvPr/>
        </p:nvSpPr>
        <p:spPr>
          <a:xfrm>
            <a:off x="649859" y="9117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4" name="bg object 2464"/>
          <p:cNvSpPr/>
          <p:nvPr/>
        </p:nvSpPr>
        <p:spPr>
          <a:xfrm>
            <a:off x="962717" y="92903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5" name="bg object 2465"/>
          <p:cNvSpPr/>
          <p:nvPr/>
        </p:nvSpPr>
        <p:spPr>
          <a:xfrm>
            <a:off x="1908909" y="981560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bg object 2466"/>
          <p:cNvSpPr/>
          <p:nvPr/>
        </p:nvSpPr>
        <p:spPr>
          <a:xfrm>
            <a:off x="2010547" y="987045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7" name="bg object 2467"/>
          <p:cNvSpPr/>
          <p:nvPr/>
        </p:nvSpPr>
        <p:spPr>
          <a:xfrm>
            <a:off x="2116477" y="99296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bg object 2468"/>
          <p:cNvSpPr/>
          <p:nvPr/>
        </p:nvSpPr>
        <p:spPr>
          <a:xfrm>
            <a:off x="2223433" y="99898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9" name="bg object 2469"/>
          <p:cNvSpPr/>
          <p:nvPr/>
        </p:nvSpPr>
        <p:spPr>
          <a:xfrm>
            <a:off x="2329049" y="100486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0" name="bg object 2470"/>
          <p:cNvSpPr/>
          <p:nvPr/>
        </p:nvSpPr>
        <p:spPr>
          <a:xfrm>
            <a:off x="2642882" y="10222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1" name="bg object 2471"/>
          <p:cNvSpPr/>
          <p:nvPr/>
        </p:nvSpPr>
        <p:spPr>
          <a:xfrm>
            <a:off x="2746185" y="10278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2" name="bg object 2472"/>
          <p:cNvSpPr/>
          <p:nvPr/>
        </p:nvSpPr>
        <p:spPr>
          <a:xfrm>
            <a:off x="2851801" y="103375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3" name="bg object 2473"/>
          <p:cNvSpPr/>
          <p:nvPr/>
        </p:nvSpPr>
        <p:spPr>
          <a:xfrm>
            <a:off x="3168639" y="105140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4" name="bg object 2474"/>
          <p:cNvSpPr/>
          <p:nvPr/>
        </p:nvSpPr>
        <p:spPr>
          <a:xfrm>
            <a:off x="4105521" y="1102994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8010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5" name="bg object 2475"/>
          <p:cNvSpPr/>
          <p:nvPr/>
        </p:nvSpPr>
        <p:spPr>
          <a:xfrm>
            <a:off x="4215136" y="1109276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6" name="bg object 2476"/>
          <p:cNvSpPr/>
          <p:nvPr/>
        </p:nvSpPr>
        <p:spPr>
          <a:xfrm>
            <a:off x="4314428" y="1114529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7" name="bg object 2477"/>
          <p:cNvSpPr/>
          <p:nvPr/>
        </p:nvSpPr>
        <p:spPr>
          <a:xfrm>
            <a:off x="4425049" y="112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8" name="bg object 2478"/>
          <p:cNvSpPr/>
          <p:nvPr/>
        </p:nvSpPr>
        <p:spPr>
          <a:xfrm>
            <a:off x="4529975" y="1126731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9" name="bg object 2479"/>
          <p:cNvSpPr/>
          <p:nvPr/>
        </p:nvSpPr>
        <p:spPr>
          <a:xfrm>
            <a:off x="276179" y="90476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0" name="bg object 2480"/>
          <p:cNvSpPr/>
          <p:nvPr/>
        </p:nvSpPr>
        <p:spPr>
          <a:xfrm>
            <a:off x="484413" y="916230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1" name="bg object 2481"/>
          <p:cNvSpPr/>
          <p:nvPr/>
        </p:nvSpPr>
        <p:spPr>
          <a:xfrm>
            <a:off x="696635" y="92809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2" name="bg object 2482"/>
          <p:cNvSpPr/>
          <p:nvPr/>
        </p:nvSpPr>
        <p:spPr>
          <a:xfrm>
            <a:off x="794600" y="933214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3" name="bg object 2483"/>
          <p:cNvSpPr/>
          <p:nvPr/>
        </p:nvSpPr>
        <p:spPr>
          <a:xfrm>
            <a:off x="906534" y="93973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4" name="bg object 2484"/>
          <p:cNvSpPr/>
          <p:nvPr/>
        </p:nvSpPr>
        <p:spPr>
          <a:xfrm>
            <a:off x="1851064" y="9920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5" name="bg object 2485"/>
          <p:cNvSpPr/>
          <p:nvPr/>
        </p:nvSpPr>
        <p:spPr>
          <a:xfrm>
            <a:off x="1949382" y="9972402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6" name="bg object 2486"/>
          <p:cNvSpPr/>
          <p:nvPr/>
        </p:nvSpPr>
        <p:spPr>
          <a:xfrm>
            <a:off x="2375815" y="102117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7" name="bg object 2487"/>
          <p:cNvSpPr/>
          <p:nvPr/>
        </p:nvSpPr>
        <p:spPr>
          <a:xfrm>
            <a:off x="2477452" y="1026661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22"/>
                </a:lnTo>
                <a:lnTo>
                  <a:pt x="0" y="5664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8" name="bg object 2488"/>
          <p:cNvSpPr/>
          <p:nvPr/>
        </p:nvSpPr>
        <p:spPr>
          <a:xfrm>
            <a:off x="2580723" y="103231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9" name="bg object 2489"/>
          <p:cNvSpPr/>
          <p:nvPr/>
        </p:nvSpPr>
        <p:spPr>
          <a:xfrm>
            <a:off x="2684361" y="1037995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38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0" name="bg object 2490"/>
          <p:cNvSpPr/>
          <p:nvPr/>
        </p:nvSpPr>
        <p:spPr>
          <a:xfrm>
            <a:off x="2784971" y="1043379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1" name="bg object 2491"/>
          <p:cNvSpPr/>
          <p:nvPr/>
        </p:nvSpPr>
        <p:spPr>
          <a:xfrm>
            <a:off x="2882599" y="1048465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37"/>
                </a:lnTo>
                <a:lnTo>
                  <a:pt x="5363" y="31247"/>
                </a:lnTo>
                <a:lnTo>
                  <a:pt x="11184" y="35161"/>
                </a:lnTo>
                <a:lnTo>
                  <a:pt x="18313" y="36595"/>
                </a:lnTo>
                <a:lnTo>
                  <a:pt x="25437" y="35161"/>
                </a:lnTo>
                <a:lnTo>
                  <a:pt x="31247" y="31247"/>
                </a:lnTo>
                <a:lnTo>
                  <a:pt x="35161" y="25437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2" name="bg object 2492"/>
          <p:cNvSpPr/>
          <p:nvPr/>
        </p:nvSpPr>
        <p:spPr>
          <a:xfrm>
            <a:off x="3005523" y="105607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3" name="bg object 2493"/>
          <p:cNvSpPr/>
          <p:nvPr/>
        </p:nvSpPr>
        <p:spPr>
          <a:xfrm>
            <a:off x="3844117" y="11025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4" name="bg object 2494"/>
          <p:cNvSpPr/>
          <p:nvPr/>
        </p:nvSpPr>
        <p:spPr>
          <a:xfrm>
            <a:off x="3947064" y="1108137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5" name="bg object 2495"/>
          <p:cNvSpPr/>
          <p:nvPr/>
        </p:nvSpPr>
        <p:spPr>
          <a:xfrm>
            <a:off x="4044042" y="1113155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6" name="bg object 2496"/>
          <p:cNvSpPr/>
          <p:nvPr/>
        </p:nvSpPr>
        <p:spPr>
          <a:xfrm>
            <a:off x="4143983" y="1118473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25329" y="0"/>
                </a:moveTo>
                <a:lnTo>
                  <a:pt x="7298" y="0"/>
                </a:lnTo>
                <a:lnTo>
                  <a:pt x="0" y="7287"/>
                </a:lnTo>
                <a:lnTo>
                  <a:pt x="0" y="25318"/>
                </a:lnTo>
                <a:lnTo>
                  <a:pt x="7298" y="32616"/>
                </a:lnTo>
                <a:lnTo>
                  <a:pt x="16313" y="32616"/>
                </a:lnTo>
                <a:lnTo>
                  <a:pt x="25329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7" name="bg object 2497"/>
          <p:cNvSpPr/>
          <p:nvPr/>
        </p:nvSpPr>
        <p:spPr>
          <a:xfrm>
            <a:off x="4257274" y="1125125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8" name="bg object 2498"/>
          <p:cNvSpPr/>
          <p:nvPr/>
        </p:nvSpPr>
        <p:spPr>
          <a:xfrm>
            <a:off x="8767" y="90368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9" name="bg object 2499"/>
          <p:cNvSpPr/>
          <p:nvPr/>
        </p:nvSpPr>
        <p:spPr>
          <a:xfrm>
            <a:off x="111055" y="909236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94" y="6010"/>
                </a:lnTo>
                <a:lnTo>
                  <a:pt x="4649" y="6010"/>
                </a:lnTo>
                <a:lnTo>
                  <a:pt x="5989" y="4659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0" name="bg object 2500"/>
          <p:cNvSpPr/>
          <p:nvPr/>
        </p:nvSpPr>
        <p:spPr>
          <a:xfrm>
            <a:off x="218329" y="91528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1" name="bg object 2501"/>
          <p:cNvSpPr/>
          <p:nvPr/>
        </p:nvSpPr>
        <p:spPr>
          <a:xfrm>
            <a:off x="321625" y="920941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2" name="bg object 2502"/>
          <p:cNvSpPr/>
          <p:nvPr/>
        </p:nvSpPr>
        <p:spPr>
          <a:xfrm>
            <a:off x="416583" y="925757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3" name="bg object 2503"/>
          <p:cNvSpPr/>
          <p:nvPr/>
        </p:nvSpPr>
        <p:spPr>
          <a:xfrm>
            <a:off x="638462" y="93859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4" name="bg object 2504"/>
          <p:cNvSpPr/>
          <p:nvPr/>
        </p:nvSpPr>
        <p:spPr>
          <a:xfrm>
            <a:off x="740415" y="94411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6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6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5" name="bg object 2505"/>
          <p:cNvSpPr/>
          <p:nvPr/>
        </p:nvSpPr>
        <p:spPr>
          <a:xfrm>
            <a:off x="1897515" y="10083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6" name="bg object 2506"/>
          <p:cNvSpPr/>
          <p:nvPr/>
        </p:nvSpPr>
        <p:spPr>
          <a:xfrm>
            <a:off x="2107429" y="102000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7" name="bg object 2507"/>
          <p:cNvSpPr/>
          <p:nvPr/>
        </p:nvSpPr>
        <p:spPr>
          <a:xfrm>
            <a:off x="2316996" y="103160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8" name="bg object 2508"/>
          <p:cNvSpPr/>
          <p:nvPr/>
        </p:nvSpPr>
        <p:spPr>
          <a:xfrm>
            <a:off x="2417952" y="10370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9" name="bg object 2509"/>
          <p:cNvSpPr/>
          <p:nvPr/>
        </p:nvSpPr>
        <p:spPr>
          <a:xfrm>
            <a:off x="2519244" y="1042475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0" name="bg object 2510"/>
          <p:cNvSpPr/>
          <p:nvPr/>
        </p:nvSpPr>
        <p:spPr>
          <a:xfrm>
            <a:off x="2628828" y="104875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1" name="bg object 2511"/>
          <p:cNvSpPr/>
          <p:nvPr/>
        </p:nvSpPr>
        <p:spPr>
          <a:xfrm>
            <a:off x="2732445" y="105444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2" name="bg object 2512"/>
          <p:cNvSpPr/>
          <p:nvPr/>
        </p:nvSpPr>
        <p:spPr>
          <a:xfrm>
            <a:off x="2837088" y="106022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64"/>
                </a:lnTo>
                <a:lnTo>
                  <a:pt x="2502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3" name="bg object 2513"/>
          <p:cNvSpPr/>
          <p:nvPr/>
        </p:nvSpPr>
        <p:spPr>
          <a:xfrm>
            <a:off x="2946327" y="106647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628" y="0"/>
                </a:lnTo>
                <a:lnTo>
                  <a:pt x="0" y="596"/>
                </a:lnTo>
                <a:lnTo>
                  <a:pt x="0" y="2062"/>
                </a:lnTo>
                <a:lnTo>
                  <a:pt x="628" y="2659"/>
                </a:lnTo>
                <a:lnTo>
                  <a:pt x="1350" y="2659"/>
                </a:lnTo>
                <a:lnTo>
                  <a:pt x="2104" y="2659"/>
                </a:lnTo>
                <a:lnTo>
                  <a:pt x="2701" y="2062"/>
                </a:lnTo>
                <a:lnTo>
                  <a:pt x="2701" y="59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4" name="bg object 2514"/>
          <p:cNvSpPr/>
          <p:nvPr/>
        </p:nvSpPr>
        <p:spPr>
          <a:xfrm>
            <a:off x="3577039" y="110147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5" name="bg object 2515"/>
          <p:cNvSpPr/>
          <p:nvPr/>
        </p:nvSpPr>
        <p:spPr>
          <a:xfrm>
            <a:off x="3891564" y="111889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6" name="bg object 2516"/>
          <p:cNvSpPr/>
          <p:nvPr/>
        </p:nvSpPr>
        <p:spPr>
          <a:xfrm>
            <a:off x="3985851" y="112365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7" name="bg object 2517"/>
          <p:cNvSpPr/>
          <p:nvPr/>
        </p:nvSpPr>
        <p:spPr>
          <a:xfrm>
            <a:off x="4083163" y="11287035"/>
            <a:ext cx="38100" cy="21590"/>
          </a:xfrm>
          <a:custGeom>
            <a:avLst/>
            <a:gdLst/>
            <a:ahLst/>
            <a:cxnLst/>
            <a:rect l="l" t="t" r="r" b="b"/>
            <a:pathLst>
              <a:path w="38100" h="2159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515" y="21520"/>
                </a:lnTo>
                <a:lnTo>
                  <a:pt x="37399" y="21520"/>
                </a:lnTo>
                <a:lnTo>
                  <a:pt x="37915" y="18962"/>
                </a:lnTo>
                <a:lnTo>
                  <a:pt x="36426" y="11578"/>
                </a:lnTo>
                <a:lnTo>
                  <a:pt x="32366" y="5550"/>
                </a:lnTo>
                <a:lnTo>
                  <a:pt x="26345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8" name="bg object 2518"/>
          <p:cNvSpPr/>
          <p:nvPr/>
        </p:nvSpPr>
        <p:spPr>
          <a:xfrm>
            <a:off x="54548" y="91989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9" name="bg object 2519"/>
          <p:cNvSpPr/>
          <p:nvPr/>
        </p:nvSpPr>
        <p:spPr>
          <a:xfrm>
            <a:off x="159494" y="925717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0" name="bg object 2520"/>
          <p:cNvSpPr/>
          <p:nvPr/>
        </p:nvSpPr>
        <p:spPr>
          <a:xfrm>
            <a:off x="254131" y="930503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72" y="0"/>
                </a:moveTo>
                <a:lnTo>
                  <a:pt x="5214" y="0"/>
                </a:lnTo>
                <a:lnTo>
                  <a:pt x="0" y="5193"/>
                </a:lnTo>
                <a:lnTo>
                  <a:pt x="0" y="18062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1" name="bg object 2521"/>
          <p:cNvSpPr/>
          <p:nvPr/>
        </p:nvSpPr>
        <p:spPr>
          <a:xfrm>
            <a:off x="369395" y="93735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2" name="bg object 2522"/>
          <p:cNvSpPr/>
          <p:nvPr/>
        </p:nvSpPr>
        <p:spPr>
          <a:xfrm>
            <a:off x="475336" y="9432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3" name="bg object 2523"/>
          <p:cNvSpPr/>
          <p:nvPr/>
        </p:nvSpPr>
        <p:spPr>
          <a:xfrm>
            <a:off x="579951" y="9490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4" name="bg object 2524"/>
          <p:cNvSpPr/>
          <p:nvPr/>
        </p:nvSpPr>
        <p:spPr>
          <a:xfrm>
            <a:off x="678253" y="954205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5" name="bg object 2525"/>
          <p:cNvSpPr/>
          <p:nvPr/>
        </p:nvSpPr>
        <p:spPr>
          <a:xfrm>
            <a:off x="788194" y="96052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6" name="bg object 2526"/>
          <p:cNvSpPr/>
          <p:nvPr/>
        </p:nvSpPr>
        <p:spPr>
          <a:xfrm>
            <a:off x="1943967" y="1024648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7" name="bg object 2527"/>
          <p:cNvSpPr/>
          <p:nvPr/>
        </p:nvSpPr>
        <p:spPr>
          <a:xfrm>
            <a:off x="2254837" y="1041698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8" name="bg object 2528"/>
          <p:cNvSpPr/>
          <p:nvPr/>
        </p:nvSpPr>
        <p:spPr>
          <a:xfrm>
            <a:off x="2358756" y="104741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9" name="bg object 2529"/>
          <p:cNvSpPr/>
          <p:nvPr/>
        </p:nvSpPr>
        <p:spPr>
          <a:xfrm>
            <a:off x="2463367" y="1053201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0" name="bg object 2530"/>
          <p:cNvSpPr/>
          <p:nvPr/>
        </p:nvSpPr>
        <p:spPr>
          <a:xfrm>
            <a:off x="2557026" y="1057888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360" y="0"/>
                </a:moveTo>
                <a:lnTo>
                  <a:pt x="7884" y="0"/>
                </a:lnTo>
                <a:lnTo>
                  <a:pt x="0" y="7884"/>
                </a:lnTo>
                <a:lnTo>
                  <a:pt x="0" y="27360"/>
                </a:lnTo>
                <a:lnTo>
                  <a:pt x="7884" y="35276"/>
                </a:lnTo>
                <a:lnTo>
                  <a:pt x="17622" y="35276"/>
                </a:lnTo>
                <a:lnTo>
                  <a:pt x="27360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1" name="bg object 2531"/>
          <p:cNvSpPr/>
          <p:nvPr/>
        </p:nvSpPr>
        <p:spPr>
          <a:xfrm>
            <a:off x="2670621" y="1064571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2" name="bg object 2532"/>
          <p:cNvSpPr/>
          <p:nvPr/>
        </p:nvSpPr>
        <p:spPr>
          <a:xfrm>
            <a:off x="2774572" y="1070287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3" name="bg object 2533"/>
          <p:cNvSpPr/>
          <p:nvPr/>
        </p:nvSpPr>
        <p:spPr>
          <a:xfrm>
            <a:off x="2888167" y="107697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4" name="bg object 2534"/>
          <p:cNvSpPr/>
          <p:nvPr/>
        </p:nvSpPr>
        <p:spPr>
          <a:xfrm>
            <a:off x="3295983" y="1099041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648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29" y="26637"/>
                </a:lnTo>
                <a:lnTo>
                  <a:pt x="20648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5" name="bg object 2535"/>
          <p:cNvSpPr/>
          <p:nvPr/>
        </p:nvSpPr>
        <p:spPr>
          <a:xfrm>
            <a:off x="3831718" y="112922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33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6" name="bg object 2536"/>
          <p:cNvSpPr/>
          <p:nvPr/>
        </p:nvSpPr>
        <p:spPr>
          <a:xfrm>
            <a:off x="0" y="9293296"/>
            <a:ext cx="10160" cy="24130"/>
          </a:xfrm>
          <a:custGeom>
            <a:avLst/>
            <a:gdLst/>
            <a:ahLst/>
            <a:cxnLst/>
            <a:rect l="l" t="t" r="r" b="b"/>
            <a:pathLst>
              <a:path w="10160" h="24129">
                <a:moveTo>
                  <a:pt x="4319" y="0"/>
                </a:moveTo>
                <a:lnTo>
                  <a:pt x="0" y="0"/>
                </a:lnTo>
                <a:lnTo>
                  <a:pt x="0" y="23946"/>
                </a:lnTo>
                <a:lnTo>
                  <a:pt x="4319" y="23946"/>
                </a:lnTo>
                <a:lnTo>
                  <a:pt x="9680" y="18596"/>
                </a:lnTo>
                <a:lnTo>
                  <a:pt x="9680" y="5350"/>
                </a:lnTo>
                <a:lnTo>
                  <a:pt x="4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7" name="bg object 2537"/>
          <p:cNvSpPr/>
          <p:nvPr/>
        </p:nvSpPr>
        <p:spPr>
          <a:xfrm>
            <a:off x="101319" y="93621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8" name="bg object 2538"/>
          <p:cNvSpPr/>
          <p:nvPr/>
        </p:nvSpPr>
        <p:spPr>
          <a:xfrm>
            <a:off x="204939" y="94189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9" name="bg object 2539"/>
          <p:cNvSpPr/>
          <p:nvPr/>
        </p:nvSpPr>
        <p:spPr>
          <a:xfrm>
            <a:off x="311554" y="94787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60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0" name="bg object 2540"/>
          <p:cNvSpPr/>
          <p:nvPr/>
        </p:nvSpPr>
        <p:spPr>
          <a:xfrm>
            <a:off x="412840" y="953332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83" y="0"/>
                </a:lnTo>
                <a:lnTo>
                  <a:pt x="0" y="2062"/>
                </a:lnTo>
                <a:lnTo>
                  <a:pt x="0" y="7235"/>
                </a:lnTo>
                <a:lnTo>
                  <a:pt x="2083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1" name="bg object 2541"/>
          <p:cNvSpPr/>
          <p:nvPr/>
        </p:nvSpPr>
        <p:spPr>
          <a:xfrm>
            <a:off x="514792" y="958847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39"/>
                </a:lnTo>
                <a:lnTo>
                  <a:pt x="7654" y="15339"/>
                </a:lnTo>
                <a:lnTo>
                  <a:pt x="11884" y="15339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2" name="bg object 2542"/>
          <p:cNvSpPr/>
          <p:nvPr/>
        </p:nvSpPr>
        <p:spPr>
          <a:xfrm>
            <a:off x="621407" y="964832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3" name="bg object 2543"/>
          <p:cNvSpPr/>
          <p:nvPr/>
        </p:nvSpPr>
        <p:spPr>
          <a:xfrm>
            <a:off x="731017" y="971115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628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4" name="bg object 2544"/>
          <p:cNvSpPr/>
          <p:nvPr/>
        </p:nvSpPr>
        <p:spPr>
          <a:xfrm>
            <a:off x="1780820" y="102932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5" name="bg object 2545"/>
          <p:cNvSpPr/>
          <p:nvPr/>
        </p:nvSpPr>
        <p:spPr>
          <a:xfrm>
            <a:off x="1988417" y="104072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6" name="bg object 2546"/>
          <p:cNvSpPr/>
          <p:nvPr/>
        </p:nvSpPr>
        <p:spPr>
          <a:xfrm>
            <a:off x="2199304" y="105246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622"/>
                </a:lnTo>
                <a:lnTo>
                  <a:pt x="103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7" name="bg object 2547"/>
          <p:cNvSpPr/>
          <p:nvPr/>
        </p:nvSpPr>
        <p:spPr>
          <a:xfrm>
            <a:off x="2302252" y="1058079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8" name="bg object 2548"/>
          <p:cNvSpPr/>
          <p:nvPr/>
        </p:nvSpPr>
        <p:spPr>
          <a:xfrm>
            <a:off x="2406213" y="106379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9" name="bg object 2549"/>
          <p:cNvSpPr/>
          <p:nvPr/>
        </p:nvSpPr>
        <p:spPr>
          <a:xfrm>
            <a:off x="2511169" y="1069614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0" name="bg object 2550"/>
          <p:cNvSpPr/>
          <p:nvPr/>
        </p:nvSpPr>
        <p:spPr>
          <a:xfrm>
            <a:off x="2616440" y="1075464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1" name="bg object 2551"/>
          <p:cNvSpPr/>
          <p:nvPr/>
        </p:nvSpPr>
        <p:spPr>
          <a:xfrm>
            <a:off x="2710402" y="1080185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2" name="bg object 2552"/>
          <p:cNvSpPr/>
          <p:nvPr/>
        </p:nvSpPr>
        <p:spPr>
          <a:xfrm>
            <a:off x="2830008" y="108746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3" name="bg object 2553"/>
          <p:cNvSpPr/>
          <p:nvPr/>
        </p:nvSpPr>
        <p:spPr>
          <a:xfrm>
            <a:off x="2935937" y="109338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4" name="bg object 2554"/>
          <p:cNvSpPr/>
          <p:nvPr/>
        </p:nvSpPr>
        <p:spPr>
          <a:xfrm>
            <a:off x="3040894" y="109920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5" name="bg object 2555"/>
          <p:cNvSpPr/>
          <p:nvPr/>
        </p:nvSpPr>
        <p:spPr>
          <a:xfrm>
            <a:off x="3250462" y="111080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6" name="bg object 2556"/>
          <p:cNvSpPr/>
          <p:nvPr/>
        </p:nvSpPr>
        <p:spPr>
          <a:xfrm>
            <a:off x="3460689" y="11224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7" name="bg object 2557"/>
          <p:cNvSpPr/>
          <p:nvPr/>
        </p:nvSpPr>
        <p:spPr>
          <a:xfrm>
            <a:off x="3565300" y="1128252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8" name="bg object 2558"/>
          <p:cNvSpPr/>
          <p:nvPr/>
        </p:nvSpPr>
        <p:spPr>
          <a:xfrm>
            <a:off x="41147" y="94650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7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7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9" name="bg object 2559"/>
          <p:cNvSpPr/>
          <p:nvPr/>
        </p:nvSpPr>
        <p:spPr>
          <a:xfrm>
            <a:off x="146767" y="952390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" name="bg object 2560"/>
          <p:cNvSpPr/>
          <p:nvPr/>
        </p:nvSpPr>
        <p:spPr>
          <a:xfrm>
            <a:off x="253044" y="95834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1" name="bg object 2561"/>
          <p:cNvSpPr/>
          <p:nvPr/>
        </p:nvSpPr>
        <p:spPr>
          <a:xfrm>
            <a:off x="358989" y="96425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2" name="bg object 2562"/>
          <p:cNvSpPr/>
          <p:nvPr/>
        </p:nvSpPr>
        <p:spPr>
          <a:xfrm>
            <a:off x="457279" y="9694126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41" y="0"/>
                </a:lnTo>
                <a:lnTo>
                  <a:pt x="0" y="3099"/>
                </a:lnTo>
                <a:lnTo>
                  <a:pt x="0" y="10826"/>
                </a:lnTo>
                <a:lnTo>
                  <a:pt x="3141" y="13957"/>
                </a:lnTo>
                <a:lnTo>
                  <a:pt x="699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099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3" name="bg object 2563"/>
          <p:cNvSpPr/>
          <p:nvPr/>
        </p:nvSpPr>
        <p:spPr>
          <a:xfrm>
            <a:off x="565233" y="97552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8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4" name="bg object 2564"/>
          <p:cNvSpPr/>
          <p:nvPr/>
        </p:nvSpPr>
        <p:spPr>
          <a:xfrm>
            <a:off x="672843" y="98161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5" name="bg object 2565"/>
          <p:cNvSpPr/>
          <p:nvPr/>
        </p:nvSpPr>
        <p:spPr>
          <a:xfrm>
            <a:off x="1612384" y="1033468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6" name="bg object 2566"/>
          <p:cNvSpPr/>
          <p:nvPr/>
        </p:nvSpPr>
        <p:spPr>
          <a:xfrm>
            <a:off x="1723319" y="103988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7" name="bg object 2567"/>
          <p:cNvSpPr/>
          <p:nvPr/>
        </p:nvSpPr>
        <p:spPr>
          <a:xfrm>
            <a:off x="1926563" y="10508549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7015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8" name="bg object 2568"/>
          <p:cNvSpPr/>
          <p:nvPr/>
        </p:nvSpPr>
        <p:spPr>
          <a:xfrm>
            <a:off x="2037183" y="1057237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9" name="bg object 2569"/>
          <p:cNvSpPr/>
          <p:nvPr/>
        </p:nvSpPr>
        <p:spPr>
          <a:xfrm>
            <a:off x="2143113" y="1063156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0" name="bg object 2570"/>
          <p:cNvSpPr/>
          <p:nvPr/>
        </p:nvSpPr>
        <p:spPr>
          <a:xfrm>
            <a:off x="2247411" y="1068906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1" name="bg object 2571"/>
          <p:cNvSpPr/>
          <p:nvPr/>
        </p:nvSpPr>
        <p:spPr>
          <a:xfrm>
            <a:off x="2457293" y="108054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2" name="bg object 2572"/>
          <p:cNvSpPr/>
          <p:nvPr/>
        </p:nvSpPr>
        <p:spPr>
          <a:xfrm>
            <a:off x="2557935" y="108592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3" name="bg object 2573"/>
          <p:cNvSpPr/>
          <p:nvPr/>
        </p:nvSpPr>
        <p:spPr>
          <a:xfrm>
            <a:off x="2665551" y="109201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4" name="bg object 2574"/>
          <p:cNvSpPr/>
          <p:nvPr/>
        </p:nvSpPr>
        <p:spPr>
          <a:xfrm>
            <a:off x="2771817" y="10979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5" name="bg object 2575"/>
          <p:cNvSpPr/>
          <p:nvPr/>
        </p:nvSpPr>
        <p:spPr>
          <a:xfrm>
            <a:off x="2869109" y="110301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6" name="bg object 2576"/>
          <p:cNvSpPr/>
          <p:nvPr/>
        </p:nvSpPr>
        <p:spPr>
          <a:xfrm>
            <a:off x="2974065" y="1108829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41"/>
                </a:lnTo>
                <a:lnTo>
                  <a:pt x="0" y="13957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7" name="bg object 2577"/>
          <p:cNvSpPr/>
          <p:nvPr/>
        </p:nvSpPr>
        <p:spPr>
          <a:xfrm>
            <a:off x="3087345" y="11154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8" name="bg object 2578"/>
          <p:cNvSpPr/>
          <p:nvPr/>
        </p:nvSpPr>
        <p:spPr>
          <a:xfrm>
            <a:off x="3190962" y="1121162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9" name="bg object 2579"/>
          <p:cNvSpPr/>
          <p:nvPr/>
        </p:nvSpPr>
        <p:spPr>
          <a:xfrm>
            <a:off x="3296914" y="112708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0" name="bg object 2580"/>
          <p:cNvSpPr/>
          <p:nvPr/>
        </p:nvSpPr>
        <p:spPr>
          <a:xfrm>
            <a:off x="300490" y="97472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1" name="bg object 2581"/>
          <p:cNvSpPr/>
          <p:nvPr/>
        </p:nvSpPr>
        <p:spPr>
          <a:xfrm>
            <a:off x="405765" y="98057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2" name="bg object 2582"/>
          <p:cNvSpPr/>
          <p:nvPr/>
        </p:nvSpPr>
        <p:spPr>
          <a:xfrm>
            <a:off x="509384" y="9862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3" name="bg object 2583"/>
          <p:cNvSpPr/>
          <p:nvPr/>
        </p:nvSpPr>
        <p:spPr>
          <a:xfrm>
            <a:off x="607683" y="9914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10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13" y="16617"/>
                </a:lnTo>
                <a:lnTo>
                  <a:pt x="12910" y="16617"/>
                </a:lnTo>
                <a:lnTo>
                  <a:pt x="16638" y="12889"/>
                </a:lnTo>
                <a:lnTo>
                  <a:pt x="16638" y="3717"/>
                </a:lnTo>
                <a:lnTo>
                  <a:pt x="129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4" name="bg object 2584"/>
          <p:cNvSpPr/>
          <p:nvPr/>
        </p:nvSpPr>
        <p:spPr>
          <a:xfrm>
            <a:off x="719282" y="99789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5" name="bg object 2585"/>
          <p:cNvSpPr/>
          <p:nvPr/>
        </p:nvSpPr>
        <p:spPr>
          <a:xfrm>
            <a:off x="1452598" y="10384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6" name="bg object 2586"/>
          <p:cNvSpPr/>
          <p:nvPr/>
        </p:nvSpPr>
        <p:spPr>
          <a:xfrm>
            <a:off x="1550896" y="1043632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73" y="0"/>
                </a:moveTo>
                <a:lnTo>
                  <a:pt x="4314" y="0"/>
                </a:lnTo>
                <a:lnTo>
                  <a:pt x="0" y="4324"/>
                </a:lnTo>
                <a:lnTo>
                  <a:pt x="0" y="14973"/>
                </a:lnTo>
                <a:lnTo>
                  <a:pt x="4314" y="19287"/>
                </a:lnTo>
                <a:lnTo>
                  <a:pt x="9643" y="19287"/>
                </a:lnTo>
                <a:lnTo>
                  <a:pt x="1497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7" name="bg object 2587"/>
          <p:cNvSpPr/>
          <p:nvPr/>
        </p:nvSpPr>
        <p:spPr>
          <a:xfrm>
            <a:off x="1663810" y="105024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8" name="bg object 2588"/>
          <p:cNvSpPr/>
          <p:nvPr/>
        </p:nvSpPr>
        <p:spPr>
          <a:xfrm>
            <a:off x="1764451" y="105563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9" name="bg object 2589"/>
          <p:cNvSpPr/>
          <p:nvPr/>
        </p:nvSpPr>
        <p:spPr>
          <a:xfrm>
            <a:off x="1868402" y="1061350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0" name="bg object 2590"/>
          <p:cNvSpPr/>
          <p:nvPr/>
        </p:nvSpPr>
        <p:spPr>
          <a:xfrm>
            <a:off x="1967035" y="1066533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06" y="20659"/>
                </a:lnTo>
                <a:lnTo>
                  <a:pt x="2660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1" name="bg object 2591"/>
          <p:cNvSpPr/>
          <p:nvPr/>
        </p:nvSpPr>
        <p:spPr>
          <a:xfrm>
            <a:off x="2080295" y="1073185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2" name="bg object 2592"/>
          <p:cNvSpPr/>
          <p:nvPr/>
        </p:nvSpPr>
        <p:spPr>
          <a:xfrm>
            <a:off x="2187911" y="107926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3" name="bg object 2593"/>
          <p:cNvSpPr/>
          <p:nvPr/>
        </p:nvSpPr>
        <p:spPr>
          <a:xfrm>
            <a:off x="2398138" y="1090936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4" name="bg object 2594"/>
          <p:cNvSpPr/>
          <p:nvPr/>
        </p:nvSpPr>
        <p:spPr>
          <a:xfrm>
            <a:off x="2502090" y="109665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5" name="bg object 2595"/>
          <p:cNvSpPr/>
          <p:nvPr/>
        </p:nvSpPr>
        <p:spPr>
          <a:xfrm>
            <a:off x="2708652" y="1107955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6" name="bg object 2596"/>
          <p:cNvSpPr/>
          <p:nvPr/>
        </p:nvSpPr>
        <p:spPr>
          <a:xfrm>
            <a:off x="2803629" y="1112776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7" name="bg object 2597"/>
          <p:cNvSpPr/>
          <p:nvPr/>
        </p:nvSpPr>
        <p:spPr>
          <a:xfrm>
            <a:off x="2908890" y="1118627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826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826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8" name="bg object 2598"/>
          <p:cNvSpPr/>
          <p:nvPr/>
        </p:nvSpPr>
        <p:spPr>
          <a:xfrm>
            <a:off x="3029154" y="1125974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91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9" name="bg object 2599"/>
          <p:cNvSpPr/>
          <p:nvPr/>
        </p:nvSpPr>
        <p:spPr>
          <a:xfrm>
            <a:off x="137033" y="97936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0" name="bg object 2600"/>
          <p:cNvSpPr/>
          <p:nvPr/>
        </p:nvSpPr>
        <p:spPr>
          <a:xfrm>
            <a:off x="451210" y="996751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22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1" name="bg object 2601"/>
          <p:cNvSpPr/>
          <p:nvPr/>
        </p:nvSpPr>
        <p:spPr>
          <a:xfrm>
            <a:off x="553497" y="1002301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2" name="bg object 2602"/>
          <p:cNvSpPr/>
          <p:nvPr/>
        </p:nvSpPr>
        <p:spPr>
          <a:xfrm>
            <a:off x="662111" y="100848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3" name="bg object 2603"/>
          <p:cNvSpPr/>
          <p:nvPr/>
        </p:nvSpPr>
        <p:spPr>
          <a:xfrm>
            <a:off x="1386769" y="1048209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64" y="0"/>
                </a:lnTo>
                <a:lnTo>
                  <a:pt x="0" y="4764"/>
                </a:lnTo>
                <a:lnTo>
                  <a:pt x="0" y="16523"/>
                </a:lnTo>
                <a:lnTo>
                  <a:pt x="4764" y="21287"/>
                </a:lnTo>
                <a:lnTo>
                  <a:pt x="10648" y="21287"/>
                </a:lnTo>
                <a:lnTo>
                  <a:pt x="1652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4" name="bg object 2604"/>
          <p:cNvSpPr/>
          <p:nvPr/>
        </p:nvSpPr>
        <p:spPr>
          <a:xfrm>
            <a:off x="1490054" y="1053859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07" y="0"/>
                </a:lnTo>
                <a:lnTo>
                  <a:pt x="0" y="5507"/>
                </a:lnTo>
                <a:lnTo>
                  <a:pt x="0" y="19130"/>
                </a:lnTo>
                <a:lnTo>
                  <a:pt x="5507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5" name="bg object 2605"/>
          <p:cNvSpPr/>
          <p:nvPr/>
        </p:nvSpPr>
        <p:spPr>
          <a:xfrm>
            <a:off x="1595325" y="105970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6" name="bg object 2606"/>
          <p:cNvSpPr/>
          <p:nvPr/>
        </p:nvSpPr>
        <p:spPr>
          <a:xfrm>
            <a:off x="1695968" y="1065097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287" y="0"/>
                </a:moveTo>
                <a:lnTo>
                  <a:pt x="7287" y="0"/>
                </a:lnTo>
                <a:lnTo>
                  <a:pt x="0" y="7298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287" y="32585"/>
                </a:lnTo>
                <a:lnTo>
                  <a:pt x="32616" y="25287"/>
                </a:lnTo>
                <a:lnTo>
                  <a:pt x="32616" y="729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7" name="bg object 2607"/>
          <p:cNvSpPr/>
          <p:nvPr/>
        </p:nvSpPr>
        <p:spPr>
          <a:xfrm>
            <a:off x="1788589" y="1069682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8637" y="0"/>
                </a:moveTo>
                <a:lnTo>
                  <a:pt x="17492" y="2247"/>
                </a:lnTo>
                <a:lnTo>
                  <a:pt x="8389" y="8379"/>
                </a:lnTo>
                <a:lnTo>
                  <a:pt x="2251" y="17475"/>
                </a:lnTo>
                <a:lnTo>
                  <a:pt x="0" y="28616"/>
                </a:lnTo>
                <a:lnTo>
                  <a:pt x="2251" y="39752"/>
                </a:lnTo>
                <a:lnTo>
                  <a:pt x="8389" y="48845"/>
                </a:lnTo>
                <a:lnTo>
                  <a:pt x="17492" y="54975"/>
                </a:lnTo>
                <a:lnTo>
                  <a:pt x="28637" y="57223"/>
                </a:lnTo>
                <a:lnTo>
                  <a:pt x="39764" y="54975"/>
                </a:lnTo>
                <a:lnTo>
                  <a:pt x="48858" y="48845"/>
                </a:lnTo>
                <a:lnTo>
                  <a:pt x="54993" y="39752"/>
                </a:lnTo>
                <a:lnTo>
                  <a:pt x="57244" y="28616"/>
                </a:lnTo>
                <a:lnTo>
                  <a:pt x="54993" y="17475"/>
                </a:lnTo>
                <a:lnTo>
                  <a:pt x="48858" y="8379"/>
                </a:lnTo>
                <a:lnTo>
                  <a:pt x="39764" y="2247"/>
                </a:lnTo>
                <a:lnTo>
                  <a:pt x="28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8" name="bg object 2608"/>
          <p:cNvSpPr/>
          <p:nvPr/>
        </p:nvSpPr>
        <p:spPr>
          <a:xfrm>
            <a:off x="1905190" y="1076662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355" y="0"/>
                </a:moveTo>
                <a:lnTo>
                  <a:pt x="7601" y="0"/>
                </a:lnTo>
                <a:lnTo>
                  <a:pt x="0" y="7612"/>
                </a:lnTo>
                <a:lnTo>
                  <a:pt x="0" y="26365"/>
                </a:lnTo>
                <a:lnTo>
                  <a:pt x="7601" y="33967"/>
                </a:lnTo>
                <a:lnTo>
                  <a:pt x="16962" y="33967"/>
                </a:lnTo>
                <a:lnTo>
                  <a:pt x="26355" y="33967"/>
                </a:lnTo>
                <a:lnTo>
                  <a:pt x="33925" y="26365"/>
                </a:lnTo>
                <a:lnTo>
                  <a:pt x="33925" y="7612"/>
                </a:lnTo>
                <a:lnTo>
                  <a:pt x="2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9" name="bg object 2609"/>
          <p:cNvSpPr/>
          <p:nvPr/>
        </p:nvSpPr>
        <p:spPr>
          <a:xfrm>
            <a:off x="2025454" y="108401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0" name="bg object 2610"/>
          <p:cNvSpPr/>
          <p:nvPr/>
        </p:nvSpPr>
        <p:spPr>
          <a:xfrm>
            <a:off x="2130066" y="10897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1" name="bg object 2611"/>
          <p:cNvSpPr/>
          <p:nvPr/>
        </p:nvSpPr>
        <p:spPr>
          <a:xfrm>
            <a:off x="2236331" y="109574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2" name="bg object 2612"/>
          <p:cNvSpPr/>
          <p:nvPr/>
        </p:nvSpPr>
        <p:spPr>
          <a:xfrm>
            <a:off x="2338628" y="110129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3" name="bg object 2613"/>
          <p:cNvSpPr/>
          <p:nvPr/>
        </p:nvSpPr>
        <p:spPr>
          <a:xfrm>
            <a:off x="2442925" y="110704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4" name="bg object 2614"/>
          <p:cNvSpPr/>
          <p:nvPr/>
        </p:nvSpPr>
        <p:spPr>
          <a:xfrm>
            <a:off x="2544876" y="1112567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5" name="bg object 2615"/>
          <p:cNvSpPr/>
          <p:nvPr/>
        </p:nvSpPr>
        <p:spPr>
          <a:xfrm>
            <a:off x="2641823" y="1117584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55" y="0"/>
                </a:moveTo>
                <a:lnTo>
                  <a:pt x="6732" y="0"/>
                </a:lnTo>
                <a:lnTo>
                  <a:pt x="0" y="6732"/>
                </a:lnTo>
                <a:lnTo>
                  <a:pt x="0" y="23255"/>
                </a:lnTo>
                <a:lnTo>
                  <a:pt x="6732" y="29957"/>
                </a:lnTo>
                <a:lnTo>
                  <a:pt x="14994" y="29957"/>
                </a:lnTo>
                <a:lnTo>
                  <a:pt x="23255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6" name="bg object 2616"/>
          <p:cNvSpPr/>
          <p:nvPr/>
        </p:nvSpPr>
        <p:spPr>
          <a:xfrm>
            <a:off x="2749785" y="112370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57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7" name="bg object 2617"/>
          <p:cNvSpPr/>
          <p:nvPr/>
        </p:nvSpPr>
        <p:spPr>
          <a:xfrm>
            <a:off x="2860720" y="11301181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4" h="7620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7374"/>
                </a:lnTo>
                <a:lnTo>
                  <a:pt x="11989" y="7374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8" name="bg object 2618"/>
          <p:cNvSpPr/>
          <p:nvPr/>
        </p:nvSpPr>
        <p:spPr>
          <a:xfrm>
            <a:off x="79192" y="98989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9" name="bg object 2619"/>
          <p:cNvSpPr/>
          <p:nvPr/>
        </p:nvSpPr>
        <p:spPr>
          <a:xfrm>
            <a:off x="284095" y="100102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54" y="11329"/>
                </a:lnTo>
                <a:lnTo>
                  <a:pt x="8774" y="11329"/>
                </a:lnTo>
                <a:lnTo>
                  <a:pt x="11308" y="8795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0" name="bg object 2620"/>
          <p:cNvSpPr/>
          <p:nvPr/>
        </p:nvSpPr>
        <p:spPr>
          <a:xfrm>
            <a:off x="388374" y="1006780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21" y="0"/>
                </a:moveTo>
                <a:lnTo>
                  <a:pt x="2837" y="0"/>
                </a:lnTo>
                <a:lnTo>
                  <a:pt x="0" y="2816"/>
                </a:lnTo>
                <a:lnTo>
                  <a:pt x="0" y="9800"/>
                </a:lnTo>
                <a:lnTo>
                  <a:pt x="2837" y="12648"/>
                </a:lnTo>
                <a:lnTo>
                  <a:pt x="6324" y="12648"/>
                </a:lnTo>
                <a:lnTo>
                  <a:pt x="9821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1" name="bg object 2621"/>
          <p:cNvSpPr/>
          <p:nvPr/>
        </p:nvSpPr>
        <p:spPr>
          <a:xfrm>
            <a:off x="498318" y="101309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2" name="bg object 2622"/>
          <p:cNvSpPr/>
          <p:nvPr/>
        </p:nvSpPr>
        <p:spPr>
          <a:xfrm>
            <a:off x="601601" y="1018747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3" name="bg object 2623"/>
          <p:cNvSpPr/>
          <p:nvPr/>
        </p:nvSpPr>
        <p:spPr>
          <a:xfrm>
            <a:off x="707546" y="102466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4" name="bg object 2624"/>
          <p:cNvSpPr/>
          <p:nvPr/>
        </p:nvSpPr>
        <p:spPr>
          <a:xfrm>
            <a:off x="1230965" y="1053618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5" name="bg object 2625"/>
          <p:cNvSpPr/>
          <p:nvPr/>
        </p:nvSpPr>
        <p:spPr>
          <a:xfrm>
            <a:off x="1330593" y="105890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74" y="0"/>
                </a:lnTo>
                <a:lnTo>
                  <a:pt x="0" y="3874"/>
                </a:lnTo>
                <a:lnTo>
                  <a:pt x="0" y="13423"/>
                </a:lnTo>
                <a:lnTo>
                  <a:pt x="3874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6" name="bg object 2626"/>
          <p:cNvSpPr/>
          <p:nvPr/>
        </p:nvSpPr>
        <p:spPr>
          <a:xfrm>
            <a:off x="1428223" y="1063989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84" y="0"/>
                </a:moveTo>
                <a:lnTo>
                  <a:pt x="7151" y="0"/>
                </a:lnTo>
                <a:lnTo>
                  <a:pt x="0" y="7162"/>
                </a:lnTo>
                <a:lnTo>
                  <a:pt x="0" y="24784"/>
                </a:lnTo>
                <a:lnTo>
                  <a:pt x="7151" y="31957"/>
                </a:lnTo>
                <a:lnTo>
                  <a:pt x="15968" y="31957"/>
                </a:lnTo>
                <a:lnTo>
                  <a:pt x="24784" y="31957"/>
                </a:lnTo>
                <a:lnTo>
                  <a:pt x="31936" y="24784"/>
                </a:lnTo>
                <a:lnTo>
                  <a:pt x="31936" y="7162"/>
                </a:lnTo>
                <a:lnTo>
                  <a:pt x="247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7" name="bg object 2627"/>
          <p:cNvSpPr/>
          <p:nvPr/>
        </p:nvSpPr>
        <p:spPr>
          <a:xfrm>
            <a:off x="1521185" y="10686093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5">
                <a:moveTo>
                  <a:pt x="27957" y="0"/>
                </a:moveTo>
                <a:lnTo>
                  <a:pt x="17077" y="2197"/>
                </a:lnTo>
                <a:lnTo>
                  <a:pt x="8190" y="8189"/>
                </a:lnTo>
                <a:lnTo>
                  <a:pt x="2197" y="17073"/>
                </a:lnTo>
                <a:lnTo>
                  <a:pt x="0" y="27946"/>
                </a:lnTo>
                <a:lnTo>
                  <a:pt x="2197" y="38826"/>
                </a:lnTo>
                <a:lnTo>
                  <a:pt x="8190" y="47713"/>
                </a:lnTo>
                <a:lnTo>
                  <a:pt x="17077" y="53706"/>
                </a:lnTo>
                <a:lnTo>
                  <a:pt x="27957" y="55904"/>
                </a:lnTo>
                <a:lnTo>
                  <a:pt x="38835" y="53706"/>
                </a:lnTo>
                <a:lnTo>
                  <a:pt x="47718" y="47713"/>
                </a:lnTo>
                <a:lnTo>
                  <a:pt x="53707" y="38826"/>
                </a:lnTo>
                <a:lnTo>
                  <a:pt x="55904" y="27946"/>
                </a:lnTo>
                <a:lnTo>
                  <a:pt x="53707" y="17073"/>
                </a:lnTo>
                <a:lnTo>
                  <a:pt x="47718" y="8189"/>
                </a:lnTo>
                <a:lnTo>
                  <a:pt x="38835" y="2197"/>
                </a:lnTo>
                <a:lnTo>
                  <a:pt x="27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8" name="bg object 2628"/>
          <p:cNvSpPr/>
          <p:nvPr/>
        </p:nvSpPr>
        <p:spPr>
          <a:xfrm>
            <a:off x="1638112" y="1075624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9" name="bg object 2629"/>
          <p:cNvSpPr/>
          <p:nvPr/>
        </p:nvSpPr>
        <p:spPr>
          <a:xfrm>
            <a:off x="1738754" y="1081008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40">
                <a:moveTo>
                  <a:pt x="20282" y="0"/>
                </a:moveTo>
                <a:lnTo>
                  <a:pt x="12386" y="1598"/>
                </a:lnTo>
                <a:lnTo>
                  <a:pt x="5939" y="5955"/>
                </a:lnTo>
                <a:lnTo>
                  <a:pt x="1593" y="12412"/>
                </a:lnTo>
                <a:lnTo>
                  <a:pt x="0" y="20313"/>
                </a:lnTo>
                <a:lnTo>
                  <a:pt x="1593" y="28209"/>
                </a:lnTo>
                <a:lnTo>
                  <a:pt x="5939" y="34656"/>
                </a:lnTo>
                <a:lnTo>
                  <a:pt x="12386" y="39002"/>
                </a:lnTo>
                <a:lnTo>
                  <a:pt x="20282" y="40595"/>
                </a:lnTo>
                <a:lnTo>
                  <a:pt x="28177" y="39002"/>
                </a:lnTo>
                <a:lnTo>
                  <a:pt x="34624" y="34656"/>
                </a:lnTo>
                <a:lnTo>
                  <a:pt x="38970" y="28209"/>
                </a:lnTo>
                <a:lnTo>
                  <a:pt x="40564" y="20313"/>
                </a:lnTo>
                <a:lnTo>
                  <a:pt x="38970" y="12412"/>
                </a:lnTo>
                <a:lnTo>
                  <a:pt x="34624" y="5955"/>
                </a:lnTo>
                <a:lnTo>
                  <a:pt x="28177" y="1598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0" name="bg object 2630"/>
          <p:cNvSpPr/>
          <p:nvPr/>
        </p:nvSpPr>
        <p:spPr>
          <a:xfrm>
            <a:off x="1839701" y="1086426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292" y="0"/>
                </a:moveTo>
                <a:lnTo>
                  <a:pt x="14833" y="1912"/>
                </a:lnTo>
                <a:lnTo>
                  <a:pt x="7112" y="7124"/>
                </a:lnTo>
                <a:lnTo>
                  <a:pt x="1907" y="14846"/>
                </a:lnTo>
                <a:lnTo>
                  <a:pt x="0" y="24292"/>
                </a:lnTo>
                <a:lnTo>
                  <a:pt x="1907" y="33755"/>
                </a:lnTo>
                <a:lnTo>
                  <a:pt x="7112" y="41476"/>
                </a:lnTo>
                <a:lnTo>
                  <a:pt x="14833" y="46678"/>
                </a:lnTo>
                <a:lnTo>
                  <a:pt x="24292" y="48584"/>
                </a:lnTo>
                <a:lnTo>
                  <a:pt x="33738" y="46678"/>
                </a:lnTo>
                <a:lnTo>
                  <a:pt x="41460" y="41476"/>
                </a:lnTo>
                <a:lnTo>
                  <a:pt x="46672" y="33755"/>
                </a:lnTo>
                <a:lnTo>
                  <a:pt x="48584" y="24292"/>
                </a:lnTo>
                <a:lnTo>
                  <a:pt x="46672" y="14846"/>
                </a:lnTo>
                <a:lnTo>
                  <a:pt x="41460" y="7124"/>
                </a:lnTo>
                <a:lnTo>
                  <a:pt x="33738" y="1912"/>
                </a:lnTo>
                <a:lnTo>
                  <a:pt x="24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1" name="bg object 2631"/>
          <p:cNvSpPr/>
          <p:nvPr/>
        </p:nvSpPr>
        <p:spPr>
          <a:xfrm>
            <a:off x="1958311" y="1093607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54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54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2" name="bg object 2632"/>
          <p:cNvSpPr/>
          <p:nvPr/>
        </p:nvSpPr>
        <p:spPr>
          <a:xfrm>
            <a:off x="2062577" y="1099359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298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3" name="bg object 2633"/>
          <p:cNvSpPr/>
          <p:nvPr/>
        </p:nvSpPr>
        <p:spPr>
          <a:xfrm>
            <a:off x="2176516" y="110607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4" name="bg object 2634"/>
          <p:cNvSpPr/>
          <p:nvPr/>
        </p:nvSpPr>
        <p:spPr>
          <a:xfrm>
            <a:off x="2281473" y="1111894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5" name="bg object 2635"/>
          <p:cNvSpPr/>
          <p:nvPr/>
        </p:nvSpPr>
        <p:spPr>
          <a:xfrm>
            <a:off x="2387739" y="111784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6" name="bg object 2636"/>
          <p:cNvSpPr/>
          <p:nvPr/>
        </p:nvSpPr>
        <p:spPr>
          <a:xfrm>
            <a:off x="2492350" y="11236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7" name="bg object 2637"/>
          <p:cNvSpPr/>
          <p:nvPr/>
        </p:nvSpPr>
        <p:spPr>
          <a:xfrm>
            <a:off x="2595307" y="1129244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8" name="bg object 2638"/>
          <p:cNvSpPr/>
          <p:nvPr/>
        </p:nvSpPr>
        <p:spPr>
          <a:xfrm>
            <a:off x="125296" y="10061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9" name="bg object 2639"/>
          <p:cNvSpPr/>
          <p:nvPr/>
        </p:nvSpPr>
        <p:spPr>
          <a:xfrm>
            <a:off x="227251" y="1011657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0" name="bg object 2640"/>
          <p:cNvSpPr/>
          <p:nvPr/>
        </p:nvSpPr>
        <p:spPr>
          <a:xfrm>
            <a:off x="335529" y="101780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1" name="bg object 2641"/>
          <p:cNvSpPr/>
          <p:nvPr/>
        </p:nvSpPr>
        <p:spPr>
          <a:xfrm>
            <a:off x="439474" y="1023524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2" name="bg object 2642"/>
          <p:cNvSpPr/>
          <p:nvPr/>
        </p:nvSpPr>
        <p:spPr>
          <a:xfrm>
            <a:off x="545429" y="102944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3" name="bg object 2643"/>
          <p:cNvSpPr/>
          <p:nvPr/>
        </p:nvSpPr>
        <p:spPr>
          <a:xfrm>
            <a:off x="1070174" y="105853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4" name="bg object 2644"/>
          <p:cNvSpPr/>
          <p:nvPr/>
        </p:nvSpPr>
        <p:spPr>
          <a:xfrm>
            <a:off x="1172129" y="106404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5" name="bg object 2645"/>
          <p:cNvSpPr/>
          <p:nvPr/>
        </p:nvSpPr>
        <p:spPr>
          <a:xfrm>
            <a:off x="1273412" y="106949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6" name="bg object 2646"/>
          <p:cNvSpPr/>
          <p:nvPr/>
        </p:nvSpPr>
        <p:spPr>
          <a:xfrm>
            <a:off x="1374708" y="1074951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57" y="0"/>
                </a:lnTo>
                <a:lnTo>
                  <a:pt x="0" y="5036"/>
                </a:lnTo>
                <a:lnTo>
                  <a:pt x="0" y="17559"/>
                </a:lnTo>
                <a:lnTo>
                  <a:pt x="5057" y="22596"/>
                </a:lnTo>
                <a:lnTo>
                  <a:pt x="11308" y="22596"/>
                </a:lnTo>
                <a:lnTo>
                  <a:pt x="17559" y="22596"/>
                </a:lnTo>
                <a:lnTo>
                  <a:pt x="22617" y="17559"/>
                </a:lnTo>
                <a:lnTo>
                  <a:pt x="22617" y="5036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47" name="bg object 264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53032" y="10781068"/>
            <a:ext cx="75872" cy="75840"/>
          </a:xfrm>
          <a:prstGeom prst="rect">
            <a:avLst/>
          </a:prstGeom>
        </p:spPr>
      </p:pic>
      <p:sp>
        <p:nvSpPr>
          <p:cNvPr id="2648" name="bg object 2648"/>
          <p:cNvSpPr/>
          <p:nvPr/>
        </p:nvSpPr>
        <p:spPr>
          <a:xfrm>
            <a:off x="1577617" y="1085884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03" y="0"/>
                </a:moveTo>
                <a:lnTo>
                  <a:pt x="11176" y="1439"/>
                </a:lnTo>
                <a:lnTo>
                  <a:pt x="5358" y="5363"/>
                </a:lnTo>
                <a:lnTo>
                  <a:pt x="1437" y="11184"/>
                </a:lnTo>
                <a:lnTo>
                  <a:pt x="0" y="18313"/>
                </a:lnTo>
                <a:lnTo>
                  <a:pt x="1437" y="25442"/>
                </a:lnTo>
                <a:lnTo>
                  <a:pt x="5358" y="31263"/>
                </a:lnTo>
                <a:lnTo>
                  <a:pt x="11176" y="35188"/>
                </a:lnTo>
                <a:lnTo>
                  <a:pt x="18303" y="36627"/>
                </a:lnTo>
                <a:lnTo>
                  <a:pt x="25426" y="35188"/>
                </a:lnTo>
                <a:lnTo>
                  <a:pt x="31237" y="31263"/>
                </a:lnTo>
                <a:lnTo>
                  <a:pt x="35151" y="25442"/>
                </a:lnTo>
                <a:lnTo>
                  <a:pt x="36585" y="18313"/>
                </a:lnTo>
                <a:lnTo>
                  <a:pt x="35151" y="11184"/>
                </a:lnTo>
                <a:lnTo>
                  <a:pt x="31237" y="5363"/>
                </a:lnTo>
                <a:lnTo>
                  <a:pt x="25426" y="1439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9" name="bg object 2649"/>
          <p:cNvSpPr/>
          <p:nvPr/>
        </p:nvSpPr>
        <p:spPr>
          <a:xfrm>
            <a:off x="1689233" y="109236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318"/>
                </a:lnTo>
                <a:lnTo>
                  <a:pt x="11643" y="23318"/>
                </a:lnTo>
                <a:lnTo>
                  <a:pt x="18062" y="23318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0" name="bg object 2650"/>
          <p:cNvSpPr/>
          <p:nvPr/>
        </p:nvSpPr>
        <p:spPr>
          <a:xfrm>
            <a:off x="1782860" y="1097053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41" y="0"/>
                </a:moveTo>
                <a:lnTo>
                  <a:pt x="14007" y="1808"/>
                </a:lnTo>
                <a:lnTo>
                  <a:pt x="6715" y="6736"/>
                </a:lnTo>
                <a:lnTo>
                  <a:pt x="1801" y="14042"/>
                </a:lnTo>
                <a:lnTo>
                  <a:pt x="0" y="22983"/>
                </a:lnTo>
                <a:lnTo>
                  <a:pt x="1801" y="31913"/>
                </a:lnTo>
                <a:lnTo>
                  <a:pt x="6715" y="39205"/>
                </a:lnTo>
                <a:lnTo>
                  <a:pt x="14007" y="44122"/>
                </a:lnTo>
                <a:lnTo>
                  <a:pt x="22941" y="45925"/>
                </a:lnTo>
                <a:lnTo>
                  <a:pt x="31880" y="44122"/>
                </a:lnTo>
                <a:lnTo>
                  <a:pt x="39183" y="39205"/>
                </a:lnTo>
                <a:lnTo>
                  <a:pt x="44108" y="31913"/>
                </a:lnTo>
                <a:lnTo>
                  <a:pt x="45914" y="22983"/>
                </a:lnTo>
                <a:lnTo>
                  <a:pt x="44108" y="14042"/>
                </a:lnTo>
                <a:lnTo>
                  <a:pt x="39183" y="6736"/>
                </a:lnTo>
                <a:lnTo>
                  <a:pt x="31880" y="1808"/>
                </a:lnTo>
                <a:lnTo>
                  <a:pt x="22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1" name="bg object 2651"/>
          <p:cNvSpPr/>
          <p:nvPr/>
        </p:nvSpPr>
        <p:spPr>
          <a:xfrm>
            <a:off x="1901114" y="1104202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62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94"/>
                </a:lnTo>
                <a:lnTo>
                  <a:pt x="4324" y="19318"/>
                </a:lnTo>
                <a:lnTo>
                  <a:pt x="9643" y="19318"/>
                </a:lnTo>
                <a:lnTo>
                  <a:pt x="14962" y="19318"/>
                </a:lnTo>
                <a:lnTo>
                  <a:pt x="19287" y="14994"/>
                </a:lnTo>
                <a:lnTo>
                  <a:pt x="19287" y="4324"/>
                </a:lnTo>
                <a:lnTo>
                  <a:pt x="14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2" name="bg object 2652"/>
          <p:cNvSpPr/>
          <p:nvPr/>
        </p:nvSpPr>
        <p:spPr>
          <a:xfrm>
            <a:off x="2004731" y="110988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3" name="bg object 2653"/>
          <p:cNvSpPr/>
          <p:nvPr/>
        </p:nvSpPr>
        <p:spPr>
          <a:xfrm>
            <a:off x="2113341" y="1116069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48" y="11360"/>
                </a:lnTo>
                <a:lnTo>
                  <a:pt x="14648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4" name="bg object 2654"/>
          <p:cNvSpPr/>
          <p:nvPr/>
        </p:nvSpPr>
        <p:spPr>
          <a:xfrm>
            <a:off x="2221618" y="1122221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5" name="bg object 2655"/>
          <p:cNvSpPr/>
          <p:nvPr/>
        </p:nvSpPr>
        <p:spPr>
          <a:xfrm>
            <a:off x="2323569" y="1127739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6" name="bg object 2656"/>
          <p:cNvSpPr/>
          <p:nvPr/>
        </p:nvSpPr>
        <p:spPr>
          <a:xfrm>
            <a:off x="63456" y="101626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89"/>
                </a:lnTo>
                <a:lnTo>
                  <a:pt x="4994" y="9989"/>
                </a:lnTo>
                <a:lnTo>
                  <a:pt x="7748" y="9989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7" name="bg object 2657"/>
          <p:cNvSpPr/>
          <p:nvPr/>
        </p:nvSpPr>
        <p:spPr>
          <a:xfrm>
            <a:off x="173066" y="102255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8" name="bg object 2658"/>
          <p:cNvSpPr/>
          <p:nvPr/>
        </p:nvSpPr>
        <p:spPr>
          <a:xfrm>
            <a:off x="276027" y="10281702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9" name="bg object 2659"/>
          <p:cNvSpPr/>
          <p:nvPr/>
        </p:nvSpPr>
        <p:spPr>
          <a:xfrm>
            <a:off x="366661" y="1032555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831" y="0"/>
                </a:moveTo>
                <a:lnTo>
                  <a:pt x="7455" y="0"/>
                </a:lnTo>
                <a:lnTo>
                  <a:pt x="0" y="7455"/>
                </a:lnTo>
                <a:lnTo>
                  <a:pt x="0" y="25821"/>
                </a:lnTo>
                <a:lnTo>
                  <a:pt x="7455" y="33276"/>
                </a:lnTo>
                <a:lnTo>
                  <a:pt x="16638" y="33276"/>
                </a:lnTo>
                <a:lnTo>
                  <a:pt x="25831" y="33276"/>
                </a:lnTo>
                <a:lnTo>
                  <a:pt x="33276" y="25821"/>
                </a:lnTo>
                <a:lnTo>
                  <a:pt x="33276" y="7455"/>
                </a:lnTo>
                <a:lnTo>
                  <a:pt x="25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0" name="bg object 2660"/>
          <p:cNvSpPr/>
          <p:nvPr/>
        </p:nvSpPr>
        <p:spPr>
          <a:xfrm>
            <a:off x="592529" y="10457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03"/>
                </a:lnTo>
                <a:lnTo>
                  <a:pt x="0" y="1026"/>
                </a:lnTo>
                <a:lnTo>
                  <a:pt x="303" y="1340"/>
                </a:lnTo>
                <a:lnTo>
                  <a:pt x="670" y="1340"/>
                </a:lnTo>
                <a:lnTo>
                  <a:pt x="1036" y="1340"/>
                </a:lnTo>
                <a:lnTo>
                  <a:pt x="1329" y="1026"/>
                </a:lnTo>
                <a:lnTo>
                  <a:pt x="132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1" name="bg object 2661"/>
          <p:cNvSpPr/>
          <p:nvPr/>
        </p:nvSpPr>
        <p:spPr>
          <a:xfrm>
            <a:off x="697811" y="10516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35" y="691"/>
                </a:lnTo>
                <a:lnTo>
                  <a:pt x="523" y="691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2" name="bg object 2662"/>
          <p:cNvSpPr/>
          <p:nvPr/>
        </p:nvSpPr>
        <p:spPr>
          <a:xfrm>
            <a:off x="906716" y="10631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3" name="bg object 2663"/>
          <p:cNvSpPr/>
          <p:nvPr/>
        </p:nvSpPr>
        <p:spPr>
          <a:xfrm>
            <a:off x="1012659" y="106909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4" name="bg object 2664"/>
          <p:cNvSpPr/>
          <p:nvPr/>
        </p:nvSpPr>
        <p:spPr>
          <a:xfrm>
            <a:off x="1110290" y="1074174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5" name="bg object 2665"/>
          <p:cNvSpPr/>
          <p:nvPr/>
        </p:nvSpPr>
        <p:spPr>
          <a:xfrm>
            <a:off x="1215910" y="1080059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6" name="bg object 2666"/>
          <p:cNvSpPr/>
          <p:nvPr/>
        </p:nvSpPr>
        <p:spPr>
          <a:xfrm>
            <a:off x="1325182" y="1086310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7" name="bg object 2667"/>
          <p:cNvSpPr/>
          <p:nvPr/>
        </p:nvSpPr>
        <p:spPr>
          <a:xfrm>
            <a:off x="1405169" y="1089632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4" h="55245">
                <a:moveTo>
                  <a:pt x="27622" y="0"/>
                </a:moveTo>
                <a:lnTo>
                  <a:pt x="16870" y="2168"/>
                </a:lnTo>
                <a:lnTo>
                  <a:pt x="8090" y="8083"/>
                </a:lnTo>
                <a:lnTo>
                  <a:pt x="2170" y="16856"/>
                </a:lnTo>
                <a:lnTo>
                  <a:pt x="0" y="27601"/>
                </a:lnTo>
                <a:lnTo>
                  <a:pt x="2170" y="38365"/>
                </a:lnTo>
                <a:lnTo>
                  <a:pt x="8090" y="47151"/>
                </a:lnTo>
                <a:lnTo>
                  <a:pt x="16870" y="53073"/>
                </a:lnTo>
                <a:lnTo>
                  <a:pt x="27622" y="55244"/>
                </a:lnTo>
                <a:lnTo>
                  <a:pt x="38374" y="53073"/>
                </a:lnTo>
                <a:lnTo>
                  <a:pt x="47154" y="47151"/>
                </a:lnTo>
                <a:lnTo>
                  <a:pt x="53073" y="38365"/>
                </a:lnTo>
                <a:lnTo>
                  <a:pt x="55244" y="27601"/>
                </a:lnTo>
                <a:lnTo>
                  <a:pt x="53073" y="16856"/>
                </a:lnTo>
                <a:lnTo>
                  <a:pt x="47154" y="8083"/>
                </a:lnTo>
                <a:lnTo>
                  <a:pt x="38374" y="2168"/>
                </a:lnTo>
                <a:lnTo>
                  <a:pt x="27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8" name="bg object 2668"/>
          <p:cNvSpPr/>
          <p:nvPr/>
        </p:nvSpPr>
        <p:spPr>
          <a:xfrm>
            <a:off x="1512119" y="1095647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22" y="0"/>
                </a:moveTo>
                <a:lnTo>
                  <a:pt x="15650" y="2015"/>
                </a:lnTo>
                <a:lnTo>
                  <a:pt x="7506" y="7512"/>
                </a:lnTo>
                <a:lnTo>
                  <a:pt x="2014" y="15664"/>
                </a:lnTo>
                <a:lnTo>
                  <a:pt x="0" y="25643"/>
                </a:lnTo>
                <a:lnTo>
                  <a:pt x="2014" y="35611"/>
                </a:lnTo>
                <a:lnTo>
                  <a:pt x="7506" y="43748"/>
                </a:lnTo>
                <a:lnTo>
                  <a:pt x="15650" y="49233"/>
                </a:lnTo>
                <a:lnTo>
                  <a:pt x="25622" y="51244"/>
                </a:lnTo>
                <a:lnTo>
                  <a:pt x="35593" y="49233"/>
                </a:lnTo>
                <a:lnTo>
                  <a:pt x="43738" y="43748"/>
                </a:lnTo>
                <a:lnTo>
                  <a:pt x="49230" y="35611"/>
                </a:lnTo>
                <a:lnTo>
                  <a:pt x="51244" y="25643"/>
                </a:lnTo>
                <a:lnTo>
                  <a:pt x="49230" y="15664"/>
                </a:lnTo>
                <a:lnTo>
                  <a:pt x="43738" y="7512"/>
                </a:lnTo>
                <a:lnTo>
                  <a:pt x="35593" y="2015"/>
                </a:lnTo>
                <a:lnTo>
                  <a:pt x="25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9" name="bg object 2669"/>
          <p:cNvSpPr/>
          <p:nvPr/>
        </p:nvSpPr>
        <p:spPr>
          <a:xfrm>
            <a:off x="1627723" y="1102531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0" name="bg object 2670"/>
          <p:cNvSpPr/>
          <p:nvPr/>
        </p:nvSpPr>
        <p:spPr>
          <a:xfrm>
            <a:off x="1739318" y="110901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1" name="bg object 2671"/>
          <p:cNvSpPr/>
          <p:nvPr/>
        </p:nvSpPr>
        <p:spPr>
          <a:xfrm>
            <a:off x="1834632" y="1113865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2" name="bg object 2672"/>
          <p:cNvSpPr/>
          <p:nvPr/>
        </p:nvSpPr>
        <p:spPr>
          <a:xfrm>
            <a:off x="1943912" y="112011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5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61"/>
                </a:lnTo>
                <a:lnTo>
                  <a:pt x="6104" y="27266"/>
                </a:lnTo>
                <a:lnTo>
                  <a:pt x="13612" y="27266"/>
                </a:lnTo>
                <a:lnTo>
                  <a:pt x="21151" y="27266"/>
                </a:lnTo>
                <a:lnTo>
                  <a:pt x="27255" y="21161"/>
                </a:lnTo>
                <a:lnTo>
                  <a:pt x="27255" y="6104"/>
                </a:lnTo>
                <a:lnTo>
                  <a:pt x="21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3" name="bg object 2673"/>
          <p:cNvSpPr/>
          <p:nvPr/>
        </p:nvSpPr>
        <p:spPr>
          <a:xfrm>
            <a:off x="2055843" y="112663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4" name="bg object 2674"/>
          <p:cNvSpPr/>
          <p:nvPr/>
        </p:nvSpPr>
        <p:spPr>
          <a:xfrm>
            <a:off x="9944" y="102722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91"/>
                </a:lnTo>
                <a:lnTo>
                  <a:pt x="335" y="691"/>
                </a:lnTo>
                <a:lnTo>
                  <a:pt x="513" y="691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5" name="bg object 2675"/>
          <p:cNvSpPr/>
          <p:nvPr/>
        </p:nvSpPr>
        <p:spPr>
          <a:xfrm>
            <a:off x="322802" y="1044481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6" name="bg object 2676"/>
          <p:cNvSpPr/>
          <p:nvPr/>
        </p:nvSpPr>
        <p:spPr>
          <a:xfrm>
            <a:off x="423414" y="1049865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84" y="0"/>
                </a:lnTo>
                <a:lnTo>
                  <a:pt x="0" y="2973"/>
                </a:lnTo>
                <a:lnTo>
                  <a:pt x="0" y="10324"/>
                </a:lnTo>
                <a:lnTo>
                  <a:pt x="2984" y="13298"/>
                </a:lnTo>
                <a:lnTo>
                  <a:pt x="6659" y="13298"/>
                </a:lnTo>
                <a:lnTo>
                  <a:pt x="10334" y="13298"/>
                </a:lnTo>
                <a:lnTo>
                  <a:pt x="13318" y="10324"/>
                </a:lnTo>
                <a:lnTo>
                  <a:pt x="1331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7" name="bg object 2677"/>
          <p:cNvSpPr/>
          <p:nvPr/>
        </p:nvSpPr>
        <p:spPr>
          <a:xfrm>
            <a:off x="527704" y="1055615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8" name="bg object 2678"/>
          <p:cNvSpPr/>
          <p:nvPr/>
        </p:nvSpPr>
        <p:spPr>
          <a:xfrm>
            <a:off x="638645" y="1062032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9" name="bg object 2679"/>
          <p:cNvSpPr/>
          <p:nvPr/>
        </p:nvSpPr>
        <p:spPr>
          <a:xfrm>
            <a:off x="744586" y="106795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0" name="bg object 2680"/>
          <p:cNvSpPr/>
          <p:nvPr/>
        </p:nvSpPr>
        <p:spPr>
          <a:xfrm>
            <a:off x="845872" y="107340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209" y="0"/>
                </a:moveTo>
                <a:lnTo>
                  <a:pt x="1800" y="0"/>
                </a:lnTo>
                <a:lnTo>
                  <a:pt x="0" y="1780"/>
                </a:lnTo>
                <a:lnTo>
                  <a:pt x="0" y="6198"/>
                </a:lnTo>
                <a:lnTo>
                  <a:pt x="1800" y="7978"/>
                </a:lnTo>
                <a:lnTo>
                  <a:pt x="3999" y="7978"/>
                </a:lnTo>
                <a:lnTo>
                  <a:pt x="6209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2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1" name="bg object 2681"/>
          <p:cNvSpPr/>
          <p:nvPr/>
        </p:nvSpPr>
        <p:spPr>
          <a:xfrm>
            <a:off x="1056439" y="108510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2" name="bg object 2682"/>
          <p:cNvSpPr/>
          <p:nvPr/>
        </p:nvSpPr>
        <p:spPr>
          <a:xfrm>
            <a:off x="1162059" y="1090987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3" name="bg object 2683"/>
          <p:cNvSpPr/>
          <p:nvPr/>
        </p:nvSpPr>
        <p:spPr>
          <a:xfrm>
            <a:off x="1263679" y="109647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4" name="bg object 2684"/>
          <p:cNvSpPr/>
          <p:nvPr/>
        </p:nvSpPr>
        <p:spPr>
          <a:xfrm>
            <a:off x="1351329" y="1100559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24" y="1828"/>
                </a:lnTo>
                <a:lnTo>
                  <a:pt x="6821" y="6817"/>
                </a:lnTo>
                <a:lnTo>
                  <a:pt x="1830" y="14219"/>
                </a:lnTo>
                <a:lnTo>
                  <a:pt x="0" y="23287"/>
                </a:lnTo>
                <a:lnTo>
                  <a:pt x="1830" y="32350"/>
                </a:lnTo>
                <a:lnTo>
                  <a:pt x="6821" y="39752"/>
                </a:lnTo>
                <a:lnTo>
                  <a:pt x="14224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5" name="bg object 2685"/>
          <p:cNvSpPr/>
          <p:nvPr/>
        </p:nvSpPr>
        <p:spPr>
          <a:xfrm>
            <a:off x="1456938" y="1106444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6"/>
                </a:lnTo>
                <a:lnTo>
                  <a:pt x="6629" y="6622"/>
                </a:lnTo>
                <a:lnTo>
                  <a:pt x="1778" y="13817"/>
                </a:lnTo>
                <a:lnTo>
                  <a:pt x="0" y="22638"/>
                </a:lnTo>
                <a:lnTo>
                  <a:pt x="1778" y="31434"/>
                </a:lnTo>
                <a:lnTo>
                  <a:pt x="6629" y="38616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6"/>
                </a:lnTo>
                <a:lnTo>
                  <a:pt x="43476" y="31434"/>
                </a:lnTo>
                <a:lnTo>
                  <a:pt x="45255" y="22638"/>
                </a:lnTo>
                <a:lnTo>
                  <a:pt x="43476" y="13817"/>
                </a:lnTo>
                <a:lnTo>
                  <a:pt x="38625" y="6622"/>
                </a:lnTo>
                <a:lnTo>
                  <a:pt x="31433" y="1776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6" name="bg object 2686"/>
          <p:cNvSpPr/>
          <p:nvPr/>
        </p:nvSpPr>
        <p:spPr>
          <a:xfrm>
            <a:off x="1574537" y="111352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71" y="0"/>
                </a:lnTo>
                <a:lnTo>
                  <a:pt x="0" y="4471"/>
                </a:lnTo>
                <a:lnTo>
                  <a:pt x="0" y="15486"/>
                </a:lnTo>
                <a:lnTo>
                  <a:pt x="447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7" name="bg object 2687"/>
          <p:cNvSpPr/>
          <p:nvPr/>
        </p:nvSpPr>
        <p:spPr>
          <a:xfrm>
            <a:off x="1681819" y="111957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13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8" name="bg object 2688"/>
          <p:cNvSpPr/>
          <p:nvPr/>
        </p:nvSpPr>
        <p:spPr>
          <a:xfrm>
            <a:off x="1769121" y="1123629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287" y="0"/>
                </a:moveTo>
                <a:lnTo>
                  <a:pt x="15447" y="1988"/>
                </a:lnTo>
                <a:lnTo>
                  <a:pt x="7409" y="7410"/>
                </a:lnTo>
                <a:lnTo>
                  <a:pt x="1988" y="15452"/>
                </a:lnTo>
                <a:lnTo>
                  <a:pt x="0" y="25297"/>
                </a:lnTo>
                <a:lnTo>
                  <a:pt x="1988" y="35137"/>
                </a:lnTo>
                <a:lnTo>
                  <a:pt x="7409" y="43175"/>
                </a:lnTo>
                <a:lnTo>
                  <a:pt x="15447" y="48596"/>
                </a:lnTo>
                <a:lnTo>
                  <a:pt x="25287" y="50584"/>
                </a:lnTo>
                <a:lnTo>
                  <a:pt x="35126" y="48596"/>
                </a:lnTo>
                <a:lnTo>
                  <a:pt x="43164" y="43175"/>
                </a:lnTo>
                <a:lnTo>
                  <a:pt x="48586" y="35137"/>
                </a:lnTo>
                <a:lnTo>
                  <a:pt x="50574" y="25297"/>
                </a:lnTo>
                <a:lnTo>
                  <a:pt x="48586" y="15452"/>
                </a:lnTo>
                <a:lnTo>
                  <a:pt x="43164" y="7410"/>
                </a:lnTo>
                <a:lnTo>
                  <a:pt x="35126" y="198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9" name="bg object 2689"/>
          <p:cNvSpPr/>
          <p:nvPr/>
        </p:nvSpPr>
        <p:spPr>
          <a:xfrm>
            <a:off x="1885634" y="11301775"/>
            <a:ext cx="27940" cy="6985"/>
          </a:xfrm>
          <a:custGeom>
            <a:avLst/>
            <a:gdLst/>
            <a:ahLst/>
            <a:cxnLst/>
            <a:rect l="l" t="t" r="r" b="b"/>
            <a:pathLst>
              <a:path w="27939" h="6984">
                <a:moveTo>
                  <a:pt x="13730" y="0"/>
                </a:moveTo>
                <a:lnTo>
                  <a:pt x="6735" y="1411"/>
                </a:lnTo>
                <a:lnTo>
                  <a:pt x="1024" y="5261"/>
                </a:lnTo>
                <a:lnTo>
                  <a:pt x="0" y="6780"/>
                </a:lnTo>
                <a:lnTo>
                  <a:pt x="27461" y="6780"/>
                </a:lnTo>
                <a:lnTo>
                  <a:pt x="26437" y="5261"/>
                </a:lnTo>
                <a:lnTo>
                  <a:pt x="20725" y="1411"/>
                </a:lnTo>
                <a:lnTo>
                  <a:pt x="137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0" name="bg object 2690"/>
          <p:cNvSpPr/>
          <p:nvPr/>
        </p:nvSpPr>
        <p:spPr>
          <a:xfrm>
            <a:off x="266281" y="105514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282"/>
                </a:lnTo>
                <a:lnTo>
                  <a:pt x="0" y="1036"/>
                </a:lnTo>
                <a:lnTo>
                  <a:pt x="303" y="1319"/>
                </a:lnTo>
                <a:lnTo>
                  <a:pt x="670" y="1319"/>
                </a:lnTo>
                <a:lnTo>
                  <a:pt x="1036" y="1319"/>
                </a:lnTo>
                <a:lnTo>
                  <a:pt x="1340" y="1036"/>
                </a:lnTo>
                <a:lnTo>
                  <a:pt x="134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1" name="bg object 2691"/>
          <p:cNvSpPr/>
          <p:nvPr/>
        </p:nvSpPr>
        <p:spPr>
          <a:xfrm>
            <a:off x="369901" y="1060827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2" name="bg object 2692"/>
          <p:cNvSpPr/>
          <p:nvPr/>
        </p:nvSpPr>
        <p:spPr>
          <a:xfrm>
            <a:off x="469865" y="10661460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3" name="bg object 2693"/>
          <p:cNvSpPr/>
          <p:nvPr/>
        </p:nvSpPr>
        <p:spPr>
          <a:xfrm>
            <a:off x="580804" y="107256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4" name="bg object 2694"/>
          <p:cNvSpPr/>
          <p:nvPr/>
        </p:nvSpPr>
        <p:spPr>
          <a:xfrm>
            <a:off x="685755" y="107837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5" name="bg object 2695"/>
          <p:cNvSpPr/>
          <p:nvPr/>
        </p:nvSpPr>
        <p:spPr>
          <a:xfrm>
            <a:off x="774063" y="1082532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70" y="0"/>
                </a:moveTo>
                <a:lnTo>
                  <a:pt x="7895" y="0"/>
                </a:lnTo>
                <a:lnTo>
                  <a:pt x="0" y="7884"/>
                </a:lnTo>
                <a:lnTo>
                  <a:pt x="0" y="27391"/>
                </a:lnTo>
                <a:lnTo>
                  <a:pt x="7895" y="35276"/>
                </a:lnTo>
                <a:lnTo>
                  <a:pt x="17632" y="35276"/>
                </a:lnTo>
                <a:lnTo>
                  <a:pt x="27370" y="35276"/>
                </a:lnTo>
                <a:lnTo>
                  <a:pt x="35265" y="27391"/>
                </a:lnTo>
                <a:lnTo>
                  <a:pt x="35265" y="7884"/>
                </a:lnTo>
                <a:lnTo>
                  <a:pt x="273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6" name="bg object 2696"/>
          <p:cNvSpPr/>
          <p:nvPr/>
        </p:nvSpPr>
        <p:spPr>
          <a:xfrm>
            <a:off x="878007" y="1088251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38" y="0"/>
                </a:moveTo>
                <a:lnTo>
                  <a:pt x="11383" y="1461"/>
                </a:lnTo>
                <a:lnTo>
                  <a:pt x="5459" y="5448"/>
                </a:lnTo>
                <a:lnTo>
                  <a:pt x="1464" y="11365"/>
                </a:lnTo>
                <a:lnTo>
                  <a:pt x="0" y="18617"/>
                </a:lnTo>
                <a:lnTo>
                  <a:pt x="1464" y="25874"/>
                </a:lnTo>
                <a:lnTo>
                  <a:pt x="5459" y="31794"/>
                </a:lnTo>
                <a:lnTo>
                  <a:pt x="11383" y="35783"/>
                </a:lnTo>
                <a:lnTo>
                  <a:pt x="18638" y="37244"/>
                </a:lnTo>
                <a:lnTo>
                  <a:pt x="25892" y="35783"/>
                </a:lnTo>
                <a:lnTo>
                  <a:pt x="31817" y="31794"/>
                </a:lnTo>
                <a:lnTo>
                  <a:pt x="35811" y="25874"/>
                </a:lnTo>
                <a:lnTo>
                  <a:pt x="37276" y="18617"/>
                </a:lnTo>
                <a:lnTo>
                  <a:pt x="35811" y="11365"/>
                </a:lnTo>
                <a:lnTo>
                  <a:pt x="31817" y="5448"/>
                </a:lnTo>
                <a:lnTo>
                  <a:pt x="25892" y="1461"/>
                </a:lnTo>
                <a:lnTo>
                  <a:pt x="18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7" name="bg object 2697"/>
          <p:cNvSpPr/>
          <p:nvPr/>
        </p:nvSpPr>
        <p:spPr>
          <a:xfrm>
            <a:off x="978310" y="1093601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9"/>
                </a:lnTo>
                <a:lnTo>
                  <a:pt x="6817" y="39772"/>
                </a:lnTo>
                <a:lnTo>
                  <a:pt x="14219" y="44772"/>
                </a:lnTo>
                <a:lnTo>
                  <a:pt x="23287" y="46605"/>
                </a:lnTo>
                <a:lnTo>
                  <a:pt x="32350" y="44772"/>
                </a:lnTo>
                <a:lnTo>
                  <a:pt x="39752" y="39772"/>
                </a:lnTo>
                <a:lnTo>
                  <a:pt x="44744" y="32359"/>
                </a:lnTo>
                <a:lnTo>
                  <a:pt x="46574" y="23287"/>
                </a:lnTo>
                <a:lnTo>
                  <a:pt x="44744" y="14219"/>
                </a:lnTo>
                <a:lnTo>
                  <a:pt x="39752" y="6817"/>
                </a:lnTo>
                <a:lnTo>
                  <a:pt x="32350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8" name="bg object 2698"/>
          <p:cNvSpPr/>
          <p:nvPr/>
        </p:nvSpPr>
        <p:spPr>
          <a:xfrm>
            <a:off x="1083592" y="10994518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52" y="0"/>
                </a:moveTo>
                <a:lnTo>
                  <a:pt x="14016" y="1806"/>
                </a:lnTo>
                <a:lnTo>
                  <a:pt x="6720" y="6731"/>
                </a:lnTo>
                <a:lnTo>
                  <a:pt x="1803" y="14034"/>
                </a:lnTo>
                <a:lnTo>
                  <a:pt x="0" y="22973"/>
                </a:lnTo>
                <a:lnTo>
                  <a:pt x="1803" y="31902"/>
                </a:lnTo>
                <a:lnTo>
                  <a:pt x="6720" y="39195"/>
                </a:lnTo>
                <a:lnTo>
                  <a:pt x="14016" y="44111"/>
                </a:lnTo>
                <a:lnTo>
                  <a:pt x="22952" y="45914"/>
                </a:lnTo>
                <a:lnTo>
                  <a:pt x="31889" y="44111"/>
                </a:lnTo>
                <a:lnTo>
                  <a:pt x="39188" y="39195"/>
                </a:lnTo>
                <a:lnTo>
                  <a:pt x="44110" y="31902"/>
                </a:lnTo>
                <a:lnTo>
                  <a:pt x="45914" y="22973"/>
                </a:lnTo>
                <a:lnTo>
                  <a:pt x="44110" y="14034"/>
                </a:lnTo>
                <a:lnTo>
                  <a:pt x="39188" y="6731"/>
                </a:lnTo>
                <a:lnTo>
                  <a:pt x="31889" y="1806"/>
                </a:lnTo>
                <a:lnTo>
                  <a:pt x="2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9" name="bg object 2699"/>
          <p:cNvSpPr/>
          <p:nvPr/>
        </p:nvSpPr>
        <p:spPr>
          <a:xfrm>
            <a:off x="1196185" y="1106033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0" name="bg object 2700"/>
          <p:cNvSpPr/>
          <p:nvPr/>
        </p:nvSpPr>
        <p:spPr>
          <a:xfrm>
            <a:off x="1292487" y="1110986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3"/>
                </a:lnTo>
                <a:lnTo>
                  <a:pt x="7015" y="7022"/>
                </a:lnTo>
                <a:lnTo>
                  <a:pt x="1882" y="14643"/>
                </a:lnTo>
                <a:lnTo>
                  <a:pt x="0" y="23978"/>
                </a:lnTo>
                <a:lnTo>
                  <a:pt x="1882" y="33308"/>
                </a:lnTo>
                <a:lnTo>
                  <a:pt x="7015" y="40918"/>
                </a:lnTo>
                <a:lnTo>
                  <a:pt x="14630" y="46046"/>
                </a:lnTo>
                <a:lnTo>
                  <a:pt x="23957" y="47925"/>
                </a:lnTo>
                <a:lnTo>
                  <a:pt x="33284" y="46046"/>
                </a:lnTo>
                <a:lnTo>
                  <a:pt x="40899" y="40918"/>
                </a:lnTo>
                <a:lnTo>
                  <a:pt x="46032" y="33308"/>
                </a:lnTo>
                <a:lnTo>
                  <a:pt x="47914" y="23978"/>
                </a:lnTo>
                <a:lnTo>
                  <a:pt x="46032" y="14643"/>
                </a:lnTo>
                <a:lnTo>
                  <a:pt x="40899" y="7022"/>
                </a:lnTo>
                <a:lnTo>
                  <a:pt x="33284" y="1883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1" name="bg object 2701"/>
          <p:cNvSpPr/>
          <p:nvPr/>
        </p:nvSpPr>
        <p:spPr>
          <a:xfrm>
            <a:off x="1394105" y="11164731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87" y="0"/>
                </a:moveTo>
                <a:lnTo>
                  <a:pt x="16666" y="2142"/>
                </a:lnTo>
                <a:lnTo>
                  <a:pt x="7993" y="7986"/>
                </a:lnTo>
                <a:lnTo>
                  <a:pt x="2144" y="16653"/>
                </a:lnTo>
                <a:lnTo>
                  <a:pt x="0" y="27266"/>
                </a:lnTo>
                <a:lnTo>
                  <a:pt x="2144" y="37896"/>
                </a:lnTo>
                <a:lnTo>
                  <a:pt x="7993" y="46573"/>
                </a:lnTo>
                <a:lnTo>
                  <a:pt x="16666" y="52420"/>
                </a:lnTo>
                <a:lnTo>
                  <a:pt x="27287" y="54563"/>
                </a:lnTo>
                <a:lnTo>
                  <a:pt x="37907" y="52420"/>
                </a:lnTo>
                <a:lnTo>
                  <a:pt x="46581" y="46573"/>
                </a:lnTo>
                <a:lnTo>
                  <a:pt x="52429" y="37896"/>
                </a:lnTo>
                <a:lnTo>
                  <a:pt x="54574" y="27266"/>
                </a:lnTo>
                <a:lnTo>
                  <a:pt x="52429" y="16653"/>
                </a:lnTo>
                <a:lnTo>
                  <a:pt x="46581" y="7986"/>
                </a:lnTo>
                <a:lnTo>
                  <a:pt x="37907" y="2142"/>
                </a:lnTo>
                <a:lnTo>
                  <a:pt x="27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2" name="bg object 2702"/>
          <p:cNvSpPr/>
          <p:nvPr/>
        </p:nvSpPr>
        <p:spPr>
          <a:xfrm>
            <a:off x="1507379" y="1123122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9"/>
                </a:lnTo>
                <a:lnTo>
                  <a:pt x="5554" y="5552"/>
                </a:lnTo>
                <a:lnTo>
                  <a:pt x="1490" y="11582"/>
                </a:lnTo>
                <a:lnTo>
                  <a:pt x="0" y="18973"/>
                </a:lnTo>
                <a:lnTo>
                  <a:pt x="1490" y="26344"/>
                </a:lnTo>
                <a:lnTo>
                  <a:pt x="5554" y="32373"/>
                </a:lnTo>
                <a:lnTo>
                  <a:pt x="11582" y="36442"/>
                </a:lnTo>
                <a:lnTo>
                  <a:pt x="18962" y="37936"/>
                </a:lnTo>
                <a:lnTo>
                  <a:pt x="26343" y="36442"/>
                </a:lnTo>
                <a:lnTo>
                  <a:pt x="32370" y="32373"/>
                </a:lnTo>
                <a:lnTo>
                  <a:pt x="36435" y="26344"/>
                </a:lnTo>
                <a:lnTo>
                  <a:pt x="37925" y="18973"/>
                </a:lnTo>
                <a:lnTo>
                  <a:pt x="36435" y="11582"/>
                </a:lnTo>
                <a:lnTo>
                  <a:pt x="32370" y="5552"/>
                </a:lnTo>
                <a:lnTo>
                  <a:pt x="26343" y="1489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3" name="bg object 2703"/>
          <p:cNvSpPr/>
          <p:nvPr/>
        </p:nvSpPr>
        <p:spPr>
          <a:xfrm>
            <a:off x="1616643" y="11293733"/>
            <a:ext cx="29845" cy="15240"/>
          </a:xfrm>
          <a:custGeom>
            <a:avLst/>
            <a:gdLst/>
            <a:ahLst/>
            <a:cxnLst/>
            <a:rect l="l" t="t" r="r" b="b"/>
            <a:pathLst>
              <a:path w="29844" h="15240">
                <a:moveTo>
                  <a:pt x="22721" y="0"/>
                </a:moveTo>
                <a:lnTo>
                  <a:pt x="6575" y="0"/>
                </a:lnTo>
                <a:lnTo>
                  <a:pt x="0" y="6544"/>
                </a:lnTo>
                <a:lnTo>
                  <a:pt x="0" y="14822"/>
                </a:lnTo>
                <a:lnTo>
                  <a:pt x="29297" y="14822"/>
                </a:lnTo>
                <a:lnTo>
                  <a:pt x="29297" y="6544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4" name="bg object 2704"/>
          <p:cNvSpPr/>
          <p:nvPr/>
        </p:nvSpPr>
        <p:spPr>
          <a:xfrm>
            <a:off x="102499" y="105975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5" name="bg object 2705"/>
          <p:cNvSpPr/>
          <p:nvPr/>
        </p:nvSpPr>
        <p:spPr>
          <a:xfrm>
            <a:off x="207447" y="1065569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6" name="bg object 2706"/>
          <p:cNvSpPr/>
          <p:nvPr/>
        </p:nvSpPr>
        <p:spPr>
          <a:xfrm>
            <a:off x="309402" y="107108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7" name="bg object 2707"/>
          <p:cNvSpPr/>
          <p:nvPr/>
        </p:nvSpPr>
        <p:spPr>
          <a:xfrm>
            <a:off x="521958" y="10829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8" name="bg object 2708"/>
          <p:cNvSpPr/>
          <p:nvPr/>
        </p:nvSpPr>
        <p:spPr>
          <a:xfrm>
            <a:off x="621589" y="1088276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26"/>
                </a:lnTo>
                <a:lnTo>
                  <a:pt x="312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9" name="bg object 2709"/>
          <p:cNvSpPr/>
          <p:nvPr/>
        </p:nvSpPr>
        <p:spPr>
          <a:xfrm>
            <a:off x="709566" y="1092395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4"/>
                </a:lnTo>
                <a:lnTo>
                  <a:pt x="7015" y="7022"/>
                </a:lnTo>
                <a:lnTo>
                  <a:pt x="1882" y="14634"/>
                </a:lnTo>
                <a:lnTo>
                  <a:pt x="0" y="23946"/>
                </a:lnTo>
                <a:lnTo>
                  <a:pt x="1882" y="33281"/>
                </a:lnTo>
                <a:lnTo>
                  <a:pt x="7015" y="40903"/>
                </a:lnTo>
                <a:lnTo>
                  <a:pt x="14630" y="46041"/>
                </a:lnTo>
                <a:lnTo>
                  <a:pt x="23957" y="47925"/>
                </a:lnTo>
                <a:lnTo>
                  <a:pt x="33284" y="46041"/>
                </a:lnTo>
                <a:lnTo>
                  <a:pt x="40899" y="40903"/>
                </a:lnTo>
                <a:lnTo>
                  <a:pt x="46032" y="33281"/>
                </a:lnTo>
                <a:lnTo>
                  <a:pt x="47914" y="23946"/>
                </a:lnTo>
                <a:lnTo>
                  <a:pt x="46032" y="14634"/>
                </a:lnTo>
                <a:lnTo>
                  <a:pt x="40899" y="7022"/>
                </a:lnTo>
                <a:lnTo>
                  <a:pt x="33284" y="1884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0" name="bg object 2710"/>
          <p:cNvSpPr/>
          <p:nvPr/>
        </p:nvSpPr>
        <p:spPr>
          <a:xfrm>
            <a:off x="823163" y="1099078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11" name="bg object 271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09150" y="11029978"/>
            <a:ext cx="68542" cy="68552"/>
          </a:xfrm>
          <a:prstGeom prst="rect">
            <a:avLst/>
          </a:prstGeom>
        </p:spPr>
      </p:pic>
      <p:pic>
        <p:nvPicPr>
          <p:cNvPr id="2712" name="bg object 271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12771" y="11086825"/>
            <a:ext cx="71202" cy="71212"/>
          </a:xfrm>
          <a:prstGeom prst="rect">
            <a:avLst/>
          </a:prstGeom>
        </p:spPr>
      </p:pic>
      <p:sp>
        <p:nvSpPr>
          <p:cNvPr id="2713" name="bg object 2713"/>
          <p:cNvSpPr/>
          <p:nvPr/>
        </p:nvSpPr>
        <p:spPr>
          <a:xfrm>
            <a:off x="1135351" y="1116263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4" name="bg object 2714"/>
          <p:cNvSpPr/>
          <p:nvPr/>
        </p:nvSpPr>
        <p:spPr>
          <a:xfrm>
            <a:off x="1238971" y="112194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97" y="0"/>
                </a:moveTo>
                <a:lnTo>
                  <a:pt x="11785" y="1516"/>
                </a:lnTo>
                <a:lnTo>
                  <a:pt x="5651" y="5654"/>
                </a:lnTo>
                <a:lnTo>
                  <a:pt x="1516" y="11794"/>
                </a:lnTo>
                <a:lnTo>
                  <a:pt x="0" y="19318"/>
                </a:lnTo>
                <a:lnTo>
                  <a:pt x="1516" y="26818"/>
                </a:lnTo>
                <a:lnTo>
                  <a:pt x="5651" y="32946"/>
                </a:lnTo>
                <a:lnTo>
                  <a:pt x="11785" y="37079"/>
                </a:lnTo>
                <a:lnTo>
                  <a:pt x="19297" y="38595"/>
                </a:lnTo>
                <a:lnTo>
                  <a:pt x="26810" y="37079"/>
                </a:lnTo>
                <a:lnTo>
                  <a:pt x="32944" y="32946"/>
                </a:lnTo>
                <a:lnTo>
                  <a:pt x="37079" y="26818"/>
                </a:lnTo>
                <a:lnTo>
                  <a:pt x="38595" y="19318"/>
                </a:lnTo>
                <a:lnTo>
                  <a:pt x="37079" y="11794"/>
                </a:lnTo>
                <a:lnTo>
                  <a:pt x="32944" y="5654"/>
                </a:lnTo>
                <a:lnTo>
                  <a:pt x="26810" y="1516"/>
                </a:lnTo>
                <a:lnTo>
                  <a:pt x="192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5" name="bg object 2715"/>
          <p:cNvSpPr/>
          <p:nvPr/>
        </p:nvSpPr>
        <p:spPr>
          <a:xfrm>
            <a:off x="1344916" y="11278641"/>
            <a:ext cx="36830" cy="30480"/>
          </a:xfrm>
          <a:custGeom>
            <a:avLst/>
            <a:gdLst/>
            <a:ahLst/>
            <a:cxnLst/>
            <a:rect l="l" t="t" r="r" b="b"/>
            <a:pathLst>
              <a:path w="36830" h="30479">
                <a:moveTo>
                  <a:pt x="18303" y="0"/>
                </a:moveTo>
                <a:lnTo>
                  <a:pt x="11180" y="1440"/>
                </a:lnTo>
                <a:lnTo>
                  <a:pt x="5362" y="5367"/>
                </a:lnTo>
                <a:lnTo>
                  <a:pt x="1438" y="11189"/>
                </a:lnTo>
                <a:lnTo>
                  <a:pt x="0" y="18313"/>
                </a:lnTo>
                <a:lnTo>
                  <a:pt x="1438" y="25442"/>
                </a:lnTo>
                <a:lnTo>
                  <a:pt x="4453" y="29915"/>
                </a:lnTo>
                <a:lnTo>
                  <a:pt x="32152" y="29915"/>
                </a:lnTo>
                <a:lnTo>
                  <a:pt x="35167" y="25442"/>
                </a:lnTo>
                <a:lnTo>
                  <a:pt x="36606" y="18313"/>
                </a:lnTo>
                <a:lnTo>
                  <a:pt x="35167" y="11189"/>
                </a:lnTo>
                <a:lnTo>
                  <a:pt x="31243" y="5367"/>
                </a:lnTo>
                <a:lnTo>
                  <a:pt x="25425" y="1440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6" name="bg object 2716"/>
          <p:cNvSpPr/>
          <p:nvPr/>
        </p:nvSpPr>
        <p:spPr>
          <a:xfrm>
            <a:off x="30010" y="1068819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6973"/>
                </a:lnTo>
                <a:lnTo>
                  <a:pt x="0" y="24250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50"/>
                </a:lnTo>
                <a:lnTo>
                  <a:pt x="31287" y="6973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7" name="bg object 2717"/>
          <p:cNvSpPr/>
          <p:nvPr/>
        </p:nvSpPr>
        <p:spPr>
          <a:xfrm>
            <a:off x="134960" y="1074635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7005"/>
                </a:lnTo>
                <a:lnTo>
                  <a:pt x="0" y="24281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81"/>
                </a:lnTo>
                <a:lnTo>
                  <a:pt x="31287" y="7005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8" name="bg object 2718"/>
          <p:cNvSpPr/>
          <p:nvPr/>
        </p:nvSpPr>
        <p:spPr>
          <a:xfrm>
            <a:off x="253560" y="1081815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890" y="0"/>
                </a:lnTo>
                <a:lnTo>
                  <a:pt x="0" y="910"/>
                </a:lnTo>
                <a:lnTo>
                  <a:pt x="0" y="3099"/>
                </a:lnTo>
                <a:lnTo>
                  <a:pt x="890" y="4010"/>
                </a:lnTo>
                <a:lnTo>
                  <a:pt x="1989" y="4010"/>
                </a:lnTo>
                <a:lnTo>
                  <a:pt x="3099" y="4010"/>
                </a:lnTo>
                <a:lnTo>
                  <a:pt x="3989" y="3099"/>
                </a:lnTo>
                <a:lnTo>
                  <a:pt x="398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9" name="bg object 2719"/>
          <p:cNvSpPr/>
          <p:nvPr/>
        </p:nvSpPr>
        <p:spPr>
          <a:xfrm>
            <a:off x="358502" y="10876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0" name="bg object 2720"/>
          <p:cNvSpPr/>
          <p:nvPr/>
        </p:nvSpPr>
        <p:spPr>
          <a:xfrm>
            <a:off x="463127" y="1093419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1" name="bg object 2721"/>
          <p:cNvSpPr/>
          <p:nvPr/>
        </p:nvSpPr>
        <p:spPr>
          <a:xfrm>
            <a:off x="555090" y="1097939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2" name="bg object 2722"/>
          <p:cNvSpPr/>
          <p:nvPr/>
        </p:nvSpPr>
        <p:spPr>
          <a:xfrm>
            <a:off x="652386" y="1102991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2962" y="0"/>
                </a:moveTo>
                <a:lnTo>
                  <a:pt x="14025" y="1803"/>
                </a:lnTo>
                <a:lnTo>
                  <a:pt x="6726" y="6720"/>
                </a:lnTo>
                <a:lnTo>
                  <a:pt x="1804" y="14016"/>
                </a:lnTo>
                <a:lnTo>
                  <a:pt x="0" y="22952"/>
                </a:lnTo>
                <a:lnTo>
                  <a:pt x="1804" y="31881"/>
                </a:lnTo>
                <a:lnTo>
                  <a:pt x="6726" y="39174"/>
                </a:lnTo>
                <a:lnTo>
                  <a:pt x="14025" y="44090"/>
                </a:lnTo>
                <a:lnTo>
                  <a:pt x="22962" y="45893"/>
                </a:lnTo>
                <a:lnTo>
                  <a:pt x="31900" y="44090"/>
                </a:lnTo>
                <a:lnTo>
                  <a:pt x="39199" y="39174"/>
                </a:lnTo>
                <a:lnTo>
                  <a:pt x="44120" y="31881"/>
                </a:lnTo>
                <a:lnTo>
                  <a:pt x="45925" y="22952"/>
                </a:lnTo>
                <a:lnTo>
                  <a:pt x="44120" y="14016"/>
                </a:lnTo>
                <a:lnTo>
                  <a:pt x="39199" y="6720"/>
                </a:lnTo>
                <a:lnTo>
                  <a:pt x="31900" y="1803"/>
                </a:lnTo>
                <a:lnTo>
                  <a:pt x="22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3" name="bg object 2723"/>
          <p:cNvSpPr/>
          <p:nvPr/>
        </p:nvSpPr>
        <p:spPr>
          <a:xfrm>
            <a:off x="749350" y="11080108"/>
            <a:ext cx="271780" cy="178435"/>
          </a:xfrm>
          <a:custGeom>
            <a:avLst/>
            <a:gdLst/>
            <a:ahLst/>
            <a:cxnLst/>
            <a:rect l="l" t="t" r="r" b="b"/>
            <a:pathLst>
              <a:path w="271780" h="178434">
                <a:moveTo>
                  <a:pt x="61887" y="30949"/>
                </a:moveTo>
                <a:lnTo>
                  <a:pt x="59448" y="18897"/>
                </a:lnTo>
                <a:lnTo>
                  <a:pt x="52819" y="9067"/>
                </a:lnTo>
                <a:lnTo>
                  <a:pt x="42989" y="2425"/>
                </a:lnTo>
                <a:lnTo>
                  <a:pt x="30937" y="0"/>
                </a:lnTo>
                <a:lnTo>
                  <a:pt x="18897" y="2425"/>
                </a:lnTo>
                <a:lnTo>
                  <a:pt x="9067" y="9067"/>
                </a:lnTo>
                <a:lnTo>
                  <a:pt x="2438" y="18897"/>
                </a:lnTo>
                <a:lnTo>
                  <a:pt x="0" y="30949"/>
                </a:lnTo>
                <a:lnTo>
                  <a:pt x="2438" y="42976"/>
                </a:lnTo>
                <a:lnTo>
                  <a:pt x="9067" y="52806"/>
                </a:lnTo>
                <a:lnTo>
                  <a:pt x="18897" y="59448"/>
                </a:lnTo>
                <a:lnTo>
                  <a:pt x="30937" y="61874"/>
                </a:lnTo>
                <a:lnTo>
                  <a:pt x="42989" y="59448"/>
                </a:lnTo>
                <a:lnTo>
                  <a:pt x="52819" y="52806"/>
                </a:lnTo>
                <a:lnTo>
                  <a:pt x="59448" y="42976"/>
                </a:lnTo>
                <a:lnTo>
                  <a:pt x="61887" y="30949"/>
                </a:lnTo>
                <a:close/>
              </a:path>
              <a:path w="271780" h="178434">
                <a:moveTo>
                  <a:pt x="167170" y="89115"/>
                </a:moveTo>
                <a:lnTo>
                  <a:pt x="164706" y="76936"/>
                </a:lnTo>
                <a:lnTo>
                  <a:pt x="158013" y="66992"/>
                </a:lnTo>
                <a:lnTo>
                  <a:pt x="148069" y="60286"/>
                </a:lnTo>
                <a:lnTo>
                  <a:pt x="135890" y="57835"/>
                </a:lnTo>
                <a:lnTo>
                  <a:pt x="123710" y="60286"/>
                </a:lnTo>
                <a:lnTo>
                  <a:pt x="113779" y="66992"/>
                </a:lnTo>
                <a:lnTo>
                  <a:pt x="107073" y="76936"/>
                </a:lnTo>
                <a:lnTo>
                  <a:pt x="104609" y="89115"/>
                </a:lnTo>
                <a:lnTo>
                  <a:pt x="107073" y="101282"/>
                </a:lnTo>
                <a:lnTo>
                  <a:pt x="113779" y="111226"/>
                </a:lnTo>
                <a:lnTo>
                  <a:pt x="123710" y="117919"/>
                </a:lnTo>
                <a:lnTo>
                  <a:pt x="135890" y="120383"/>
                </a:lnTo>
                <a:lnTo>
                  <a:pt x="148069" y="117919"/>
                </a:lnTo>
                <a:lnTo>
                  <a:pt x="158013" y="111226"/>
                </a:lnTo>
                <a:lnTo>
                  <a:pt x="164706" y="101282"/>
                </a:lnTo>
                <a:lnTo>
                  <a:pt x="167170" y="89115"/>
                </a:lnTo>
                <a:close/>
              </a:path>
              <a:path w="271780" h="178434">
                <a:moveTo>
                  <a:pt x="271780" y="147269"/>
                </a:moveTo>
                <a:lnTo>
                  <a:pt x="269354" y="135216"/>
                </a:lnTo>
                <a:lnTo>
                  <a:pt x="262724" y="125399"/>
                </a:lnTo>
                <a:lnTo>
                  <a:pt x="252882" y="118770"/>
                </a:lnTo>
                <a:lnTo>
                  <a:pt x="240842" y="116344"/>
                </a:lnTo>
                <a:lnTo>
                  <a:pt x="228790" y="118770"/>
                </a:lnTo>
                <a:lnTo>
                  <a:pt x="218960" y="125399"/>
                </a:lnTo>
                <a:lnTo>
                  <a:pt x="212331" y="135216"/>
                </a:lnTo>
                <a:lnTo>
                  <a:pt x="209892" y="147269"/>
                </a:lnTo>
                <a:lnTo>
                  <a:pt x="212331" y="159321"/>
                </a:lnTo>
                <a:lnTo>
                  <a:pt x="218960" y="169151"/>
                </a:lnTo>
                <a:lnTo>
                  <a:pt x="228790" y="175793"/>
                </a:lnTo>
                <a:lnTo>
                  <a:pt x="240842" y="178231"/>
                </a:lnTo>
                <a:lnTo>
                  <a:pt x="252882" y="175793"/>
                </a:lnTo>
                <a:lnTo>
                  <a:pt x="262724" y="169151"/>
                </a:lnTo>
                <a:lnTo>
                  <a:pt x="269354" y="159321"/>
                </a:lnTo>
                <a:lnTo>
                  <a:pt x="271780" y="1472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4" name="bg object 2724"/>
          <p:cNvSpPr/>
          <p:nvPr/>
        </p:nvSpPr>
        <p:spPr>
          <a:xfrm>
            <a:off x="1075513" y="11265933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32" y="0"/>
                </a:moveTo>
                <a:lnTo>
                  <a:pt x="11988" y="1543"/>
                </a:lnTo>
                <a:lnTo>
                  <a:pt x="5748" y="5752"/>
                </a:lnTo>
                <a:lnTo>
                  <a:pt x="1542" y="11993"/>
                </a:lnTo>
                <a:lnTo>
                  <a:pt x="0" y="19632"/>
                </a:lnTo>
                <a:lnTo>
                  <a:pt x="1542" y="27266"/>
                </a:lnTo>
                <a:lnTo>
                  <a:pt x="5748" y="33504"/>
                </a:lnTo>
                <a:lnTo>
                  <a:pt x="11988" y="37711"/>
                </a:lnTo>
                <a:lnTo>
                  <a:pt x="19632" y="39255"/>
                </a:lnTo>
                <a:lnTo>
                  <a:pt x="27272" y="37711"/>
                </a:lnTo>
                <a:lnTo>
                  <a:pt x="33513" y="33504"/>
                </a:lnTo>
                <a:lnTo>
                  <a:pt x="37722" y="27266"/>
                </a:lnTo>
                <a:lnTo>
                  <a:pt x="39265" y="19632"/>
                </a:lnTo>
                <a:lnTo>
                  <a:pt x="37722" y="11993"/>
                </a:lnTo>
                <a:lnTo>
                  <a:pt x="33513" y="5752"/>
                </a:lnTo>
                <a:lnTo>
                  <a:pt x="27272" y="1543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5" name="bg object 2725"/>
          <p:cNvSpPr/>
          <p:nvPr/>
        </p:nvSpPr>
        <p:spPr>
          <a:xfrm>
            <a:off x="0" y="10789231"/>
            <a:ext cx="11430" cy="39370"/>
          </a:xfrm>
          <a:custGeom>
            <a:avLst/>
            <a:gdLst/>
            <a:ahLst/>
            <a:cxnLst/>
            <a:rect l="l" t="t" r="r" b="b"/>
            <a:pathLst>
              <a:path w="11430" h="39370">
                <a:moveTo>
                  <a:pt x="0" y="0"/>
                </a:moveTo>
                <a:lnTo>
                  <a:pt x="0" y="39069"/>
                </a:lnTo>
                <a:lnTo>
                  <a:pt x="4186" y="36247"/>
                </a:lnTo>
                <a:lnTo>
                  <a:pt x="9252" y="28736"/>
                </a:lnTo>
                <a:lnTo>
                  <a:pt x="11110" y="19534"/>
                </a:lnTo>
                <a:lnTo>
                  <a:pt x="9252" y="10333"/>
                </a:lnTo>
                <a:lnTo>
                  <a:pt x="4186" y="2822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6" name="bg object 2726"/>
          <p:cNvSpPr/>
          <p:nvPr/>
        </p:nvSpPr>
        <p:spPr>
          <a:xfrm>
            <a:off x="77455" y="1085196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7" name="bg object 2727"/>
          <p:cNvSpPr/>
          <p:nvPr/>
        </p:nvSpPr>
        <p:spPr>
          <a:xfrm>
            <a:off x="296671" y="1097764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8" name="bg object 2728"/>
          <p:cNvSpPr/>
          <p:nvPr/>
        </p:nvSpPr>
        <p:spPr>
          <a:xfrm>
            <a:off x="399287" y="1103348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81" y="0"/>
                </a:lnTo>
                <a:lnTo>
                  <a:pt x="0" y="3570"/>
                </a:lnTo>
                <a:lnTo>
                  <a:pt x="0" y="12397"/>
                </a:lnTo>
                <a:lnTo>
                  <a:pt x="3581" y="15968"/>
                </a:lnTo>
                <a:lnTo>
                  <a:pt x="7989" y="15968"/>
                </a:lnTo>
                <a:lnTo>
                  <a:pt x="12397" y="15968"/>
                </a:lnTo>
                <a:lnTo>
                  <a:pt x="15978" y="12397"/>
                </a:lnTo>
                <a:lnTo>
                  <a:pt x="15978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9" name="bg object 2729"/>
          <p:cNvSpPr/>
          <p:nvPr/>
        </p:nvSpPr>
        <p:spPr>
          <a:xfrm>
            <a:off x="502247" y="1108964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5486" y="0"/>
                </a:moveTo>
                <a:lnTo>
                  <a:pt x="4460" y="0"/>
                </a:lnTo>
                <a:lnTo>
                  <a:pt x="0" y="4471"/>
                </a:lnTo>
                <a:lnTo>
                  <a:pt x="0" y="15496"/>
                </a:lnTo>
                <a:lnTo>
                  <a:pt x="4460" y="19967"/>
                </a:lnTo>
                <a:lnTo>
                  <a:pt x="9978" y="19967"/>
                </a:lnTo>
                <a:lnTo>
                  <a:pt x="15486" y="19967"/>
                </a:lnTo>
                <a:lnTo>
                  <a:pt x="19957" y="15496"/>
                </a:lnTo>
                <a:lnTo>
                  <a:pt x="19957" y="447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0" name="bg object 2730"/>
          <p:cNvSpPr/>
          <p:nvPr/>
        </p:nvSpPr>
        <p:spPr>
          <a:xfrm>
            <a:off x="590891" y="11131526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281" y="0"/>
                </a:moveTo>
                <a:lnTo>
                  <a:pt x="16052" y="2065"/>
                </a:lnTo>
                <a:lnTo>
                  <a:pt x="7698" y="7700"/>
                </a:lnTo>
                <a:lnTo>
                  <a:pt x="2065" y="16057"/>
                </a:lnTo>
                <a:lnTo>
                  <a:pt x="0" y="26292"/>
                </a:lnTo>
                <a:lnTo>
                  <a:pt x="2065" y="36522"/>
                </a:lnTo>
                <a:lnTo>
                  <a:pt x="7698" y="44869"/>
                </a:lnTo>
                <a:lnTo>
                  <a:pt x="16052" y="50492"/>
                </a:lnTo>
                <a:lnTo>
                  <a:pt x="26281" y="52553"/>
                </a:lnTo>
                <a:lnTo>
                  <a:pt x="36517" y="50492"/>
                </a:lnTo>
                <a:lnTo>
                  <a:pt x="44874" y="44869"/>
                </a:lnTo>
                <a:lnTo>
                  <a:pt x="50508" y="36522"/>
                </a:lnTo>
                <a:lnTo>
                  <a:pt x="52574" y="26292"/>
                </a:lnTo>
                <a:lnTo>
                  <a:pt x="50508" y="16057"/>
                </a:lnTo>
                <a:lnTo>
                  <a:pt x="44874" y="7700"/>
                </a:lnTo>
                <a:lnTo>
                  <a:pt x="36517" y="2065"/>
                </a:lnTo>
                <a:lnTo>
                  <a:pt x="26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31" name="bg object 273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90177" y="11184052"/>
            <a:ext cx="63893" cy="63882"/>
          </a:xfrm>
          <a:prstGeom prst="rect">
            <a:avLst/>
          </a:prstGeom>
        </p:spPr>
      </p:pic>
      <p:sp>
        <p:nvSpPr>
          <p:cNvPr id="2732" name="bg object 2732"/>
          <p:cNvSpPr/>
          <p:nvPr/>
        </p:nvSpPr>
        <p:spPr>
          <a:xfrm>
            <a:off x="797462" y="11244556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611" y="0"/>
                </a:moveTo>
                <a:lnTo>
                  <a:pt x="18084" y="2323"/>
                </a:lnTo>
                <a:lnTo>
                  <a:pt x="8672" y="8664"/>
                </a:lnTo>
                <a:lnTo>
                  <a:pt x="2326" y="18076"/>
                </a:lnTo>
                <a:lnTo>
                  <a:pt x="0" y="29611"/>
                </a:lnTo>
                <a:lnTo>
                  <a:pt x="2326" y="41129"/>
                </a:lnTo>
                <a:lnTo>
                  <a:pt x="8672" y="50542"/>
                </a:lnTo>
                <a:lnTo>
                  <a:pt x="18084" y="56893"/>
                </a:lnTo>
                <a:lnTo>
                  <a:pt x="29611" y="59223"/>
                </a:lnTo>
                <a:lnTo>
                  <a:pt x="41138" y="56893"/>
                </a:lnTo>
                <a:lnTo>
                  <a:pt x="50550" y="50542"/>
                </a:lnTo>
                <a:lnTo>
                  <a:pt x="56896" y="41129"/>
                </a:lnTo>
                <a:lnTo>
                  <a:pt x="59223" y="29611"/>
                </a:lnTo>
                <a:lnTo>
                  <a:pt x="56896" y="18076"/>
                </a:lnTo>
                <a:lnTo>
                  <a:pt x="50550" y="8664"/>
                </a:lnTo>
                <a:lnTo>
                  <a:pt x="41138" y="2323"/>
                </a:lnTo>
                <a:lnTo>
                  <a:pt x="29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3" name="bg object 2733"/>
          <p:cNvSpPr/>
          <p:nvPr/>
        </p:nvSpPr>
        <p:spPr>
          <a:xfrm>
            <a:off x="918804" y="11304723"/>
            <a:ext cx="26670" cy="4445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13216" y="0"/>
                </a:moveTo>
                <a:lnTo>
                  <a:pt x="2470" y="2168"/>
                </a:lnTo>
                <a:lnTo>
                  <a:pt x="0" y="3833"/>
                </a:lnTo>
                <a:lnTo>
                  <a:pt x="26439" y="3833"/>
                </a:lnTo>
                <a:lnTo>
                  <a:pt x="23968" y="2168"/>
                </a:lnTo>
                <a:lnTo>
                  <a:pt x="132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4" name="bg object 2734"/>
          <p:cNvSpPr/>
          <p:nvPr/>
        </p:nvSpPr>
        <p:spPr>
          <a:xfrm>
            <a:off x="31593" y="109692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5" name="bg object 2735"/>
          <p:cNvSpPr/>
          <p:nvPr/>
        </p:nvSpPr>
        <p:spPr>
          <a:xfrm>
            <a:off x="240489" y="11084565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85" y="0"/>
                </a:moveTo>
                <a:lnTo>
                  <a:pt x="1643" y="0"/>
                </a:lnTo>
                <a:lnTo>
                  <a:pt x="0" y="1664"/>
                </a:lnTo>
                <a:lnTo>
                  <a:pt x="0" y="5706"/>
                </a:lnTo>
                <a:lnTo>
                  <a:pt x="1643" y="7329"/>
                </a:lnTo>
                <a:lnTo>
                  <a:pt x="3664" y="7329"/>
                </a:lnTo>
                <a:lnTo>
                  <a:pt x="5685" y="7329"/>
                </a:lnTo>
                <a:lnTo>
                  <a:pt x="7329" y="5706"/>
                </a:lnTo>
                <a:lnTo>
                  <a:pt x="7329" y="166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6" name="bg object 2736"/>
          <p:cNvSpPr/>
          <p:nvPr/>
        </p:nvSpPr>
        <p:spPr>
          <a:xfrm>
            <a:off x="343447" y="1114076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7" name="bg object 2737"/>
          <p:cNvSpPr/>
          <p:nvPr/>
        </p:nvSpPr>
        <p:spPr>
          <a:xfrm>
            <a:off x="443737" y="1119428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09" y="0"/>
                </a:moveTo>
                <a:lnTo>
                  <a:pt x="4617" y="0"/>
                </a:lnTo>
                <a:lnTo>
                  <a:pt x="0" y="4596"/>
                </a:lnTo>
                <a:lnTo>
                  <a:pt x="0" y="15999"/>
                </a:lnTo>
                <a:lnTo>
                  <a:pt x="4617" y="20627"/>
                </a:lnTo>
                <a:lnTo>
                  <a:pt x="10313" y="20627"/>
                </a:lnTo>
                <a:lnTo>
                  <a:pt x="1600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8" name="bg object 2738"/>
          <p:cNvSpPr/>
          <p:nvPr/>
        </p:nvSpPr>
        <p:spPr>
          <a:xfrm>
            <a:off x="544029" y="1124778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3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34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9" name="bg object 2739"/>
          <p:cNvSpPr/>
          <p:nvPr/>
        </p:nvSpPr>
        <p:spPr>
          <a:xfrm>
            <a:off x="643533" y="11296639"/>
            <a:ext cx="41275" cy="12065"/>
          </a:xfrm>
          <a:custGeom>
            <a:avLst/>
            <a:gdLst/>
            <a:ahLst/>
            <a:cxnLst/>
            <a:rect l="l" t="t" r="r" b="b"/>
            <a:pathLst>
              <a:path w="41275" h="12065">
                <a:moveTo>
                  <a:pt x="20416" y="0"/>
                </a:moveTo>
                <a:lnTo>
                  <a:pt x="10961" y="1907"/>
                </a:lnTo>
                <a:lnTo>
                  <a:pt x="3239" y="7112"/>
                </a:lnTo>
                <a:lnTo>
                  <a:pt x="0" y="11916"/>
                </a:lnTo>
                <a:lnTo>
                  <a:pt x="40832" y="11916"/>
                </a:lnTo>
                <a:lnTo>
                  <a:pt x="37592" y="7112"/>
                </a:lnTo>
                <a:lnTo>
                  <a:pt x="29870" y="1907"/>
                </a:lnTo>
                <a:lnTo>
                  <a:pt x="204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0" name="bg object 2740"/>
          <p:cNvSpPr/>
          <p:nvPr/>
        </p:nvSpPr>
        <p:spPr>
          <a:xfrm>
            <a:off x="80693" y="11134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1" name="bg object 2741"/>
          <p:cNvSpPr/>
          <p:nvPr/>
        </p:nvSpPr>
        <p:spPr>
          <a:xfrm>
            <a:off x="273620" y="1123407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57" y="0"/>
                </a:moveTo>
                <a:lnTo>
                  <a:pt x="7748" y="0"/>
                </a:lnTo>
                <a:lnTo>
                  <a:pt x="0" y="7727"/>
                </a:lnTo>
                <a:lnTo>
                  <a:pt x="0" y="26847"/>
                </a:lnTo>
                <a:lnTo>
                  <a:pt x="7748" y="34585"/>
                </a:lnTo>
                <a:lnTo>
                  <a:pt x="17308" y="34585"/>
                </a:lnTo>
                <a:lnTo>
                  <a:pt x="26857" y="34585"/>
                </a:lnTo>
                <a:lnTo>
                  <a:pt x="34606" y="26847"/>
                </a:lnTo>
                <a:lnTo>
                  <a:pt x="34606" y="7727"/>
                </a:lnTo>
                <a:lnTo>
                  <a:pt x="268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2" name="bg object 2742"/>
          <p:cNvSpPr/>
          <p:nvPr/>
        </p:nvSpPr>
        <p:spPr>
          <a:xfrm>
            <a:off x="374777" y="11288249"/>
            <a:ext cx="42545" cy="20320"/>
          </a:xfrm>
          <a:custGeom>
            <a:avLst/>
            <a:gdLst/>
            <a:ahLst/>
            <a:cxnLst/>
            <a:rect l="l" t="t" r="r" b="b"/>
            <a:pathLst>
              <a:path w="42545" h="20320">
                <a:moveTo>
                  <a:pt x="21099" y="0"/>
                </a:moveTo>
                <a:lnTo>
                  <a:pt x="12811" y="1671"/>
                </a:lnTo>
                <a:lnTo>
                  <a:pt x="6041" y="6230"/>
                </a:lnTo>
                <a:lnTo>
                  <a:pt x="1476" y="12996"/>
                </a:lnTo>
                <a:lnTo>
                  <a:pt x="0" y="20306"/>
                </a:lnTo>
                <a:lnTo>
                  <a:pt x="42199" y="20306"/>
                </a:lnTo>
                <a:lnTo>
                  <a:pt x="40723" y="12996"/>
                </a:lnTo>
                <a:lnTo>
                  <a:pt x="36158" y="6230"/>
                </a:lnTo>
                <a:lnTo>
                  <a:pt x="29388" y="1671"/>
                </a:lnTo>
                <a:lnTo>
                  <a:pt x="2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3" name="bg object 2743"/>
          <p:cNvSpPr/>
          <p:nvPr/>
        </p:nvSpPr>
        <p:spPr>
          <a:xfrm>
            <a:off x="20521" y="1123764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22" y="0"/>
                </a:moveTo>
                <a:lnTo>
                  <a:pt x="1047" y="0"/>
                </a:lnTo>
                <a:lnTo>
                  <a:pt x="0" y="1026"/>
                </a:lnTo>
                <a:lnTo>
                  <a:pt x="0" y="3591"/>
                </a:lnTo>
                <a:lnTo>
                  <a:pt x="1047" y="4659"/>
                </a:lnTo>
                <a:lnTo>
                  <a:pt x="2335" y="4659"/>
                </a:lnTo>
                <a:lnTo>
                  <a:pt x="3622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4" name="bg object 2744"/>
          <p:cNvSpPr/>
          <p:nvPr/>
        </p:nvSpPr>
        <p:spPr>
          <a:xfrm>
            <a:off x="127468" y="112977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45" name="bg object 274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7095196" y="655566"/>
            <a:ext cx="1978128" cy="1968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4388" y="928684"/>
            <a:ext cx="13176885" cy="1760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4388" y="3293356"/>
            <a:ext cx="12511405" cy="5840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chemeClr val="tx1"/>
                </a:solidFill>
                <a:latin typeface="Bryant Regular"/>
                <a:cs typeface="Bryant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ject 83"/>
          <p:cNvSpPr/>
          <p:nvPr/>
        </p:nvSpPr>
        <p:spPr>
          <a:xfrm>
            <a:off x="4292612" y="92139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401882" y="92764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14015" y="9032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817978" y="90895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59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919584" y="9144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655823" y="9137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759472" y="91941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277821" y="906272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378778" y="91169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17" y="15999"/>
                </a:lnTo>
                <a:lnTo>
                  <a:pt x="2061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493053" y="9184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015728" y="90573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114045" y="910883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213337" y="91613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317949" y="921920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0135" y="0"/>
                </a:moveTo>
                <a:lnTo>
                  <a:pt x="5790" y="0"/>
                </a:lnTo>
                <a:lnTo>
                  <a:pt x="0" y="5790"/>
                </a:lnTo>
                <a:lnTo>
                  <a:pt x="0" y="20125"/>
                </a:lnTo>
                <a:lnTo>
                  <a:pt x="5790" y="25946"/>
                </a:lnTo>
                <a:lnTo>
                  <a:pt x="12962" y="25946"/>
                </a:lnTo>
                <a:lnTo>
                  <a:pt x="20135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433868" y="92883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163203" y="969024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298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053195" y="92111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73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158466" y="92696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110687" y="980086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584225" y="9092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897722" y="926556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524034" y="919532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630331" y="92548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468925" y="971923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981028" y="99974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099596" y="100692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189209" y="969615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57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306123" y="97663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411425" y="982483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929851" y="1010937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932121" y="96957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033726" y="97505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143006" y="981309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249272" y="98726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354575" y="99311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459500" y="99892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564142" y="100471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76589" y="98033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981200" y="98612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295379" y="100350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400335" y="100932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501591" y="97317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608202" y="97916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05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711818" y="98484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818083" y="99079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922381" y="99654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339784" y="97798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444394" y="98377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546346" y="989292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648643" y="9948424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759578" y="100125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862881" y="100690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965838" y="1012527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28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020558" y="9185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126503" y="9244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070371" y="976714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68"/>
                </a:lnTo>
                <a:lnTo>
                  <a:pt x="0" y="3633"/>
                </a:lnTo>
                <a:lnTo>
                  <a:pt x="1068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279279" y="98825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490166" y="9999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597123" y="100600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701419" y="101175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806030" y="1017539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908909" y="981560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010547" y="987045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116477" y="99296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223433" y="99898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329049" y="100486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851064" y="9920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949382" y="9972402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897515" y="10083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2" name="object 152"/>
          <p:cNvGrpSpPr/>
          <p:nvPr/>
        </p:nvGrpSpPr>
        <p:grpSpPr>
          <a:xfrm>
            <a:off x="-1455" y="9036867"/>
            <a:ext cx="8754745" cy="2272030"/>
            <a:chOff x="-1455" y="9036867"/>
            <a:chExt cx="8754745" cy="2272030"/>
          </a:xfrm>
        </p:grpSpPr>
        <p:sp>
          <p:nvSpPr>
            <p:cNvPr id="153" name="object 153"/>
            <p:cNvSpPr/>
            <p:nvPr/>
          </p:nvSpPr>
          <p:spPr>
            <a:xfrm>
              <a:off x="2781706" y="9315240"/>
              <a:ext cx="5971540" cy="1978025"/>
            </a:xfrm>
            <a:custGeom>
              <a:avLst/>
              <a:gdLst/>
              <a:ahLst/>
              <a:cxnLst/>
              <a:rect l="l" t="t" r="r" b="b"/>
              <a:pathLst>
                <a:path w="5971540" h="1978025">
                  <a:moveTo>
                    <a:pt x="3314" y="161302"/>
                  </a:moveTo>
                  <a:lnTo>
                    <a:pt x="2565" y="160553"/>
                  </a:lnTo>
                  <a:lnTo>
                    <a:pt x="749" y="160553"/>
                  </a:lnTo>
                  <a:lnTo>
                    <a:pt x="0" y="161302"/>
                  </a:lnTo>
                  <a:lnTo>
                    <a:pt x="0" y="163118"/>
                  </a:lnTo>
                  <a:lnTo>
                    <a:pt x="749" y="163868"/>
                  </a:lnTo>
                  <a:lnTo>
                    <a:pt x="1663" y="163868"/>
                  </a:lnTo>
                  <a:lnTo>
                    <a:pt x="2565" y="163868"/>
                  </a:lnTo>
                  <a:lnTo>
                    <a:pt x="3314" y="163118"/>
                  </a:lnTo>
                  <a:lnTo>
                    <a:pt x="3314" y="161302"/>
                  </a:lnTo>
                  <a:close/>
                </a:path>
                <a:path w="5971540" h="1978025">
                  <a:moveTo>
                    <a:pt x="270395" y="173228"/>
                  </a:moveTo>
                  <a:lnTo>
                    <a:pt x="270103" y="172948"/>
                  </a:lnTo>
                  <a:lnTo>
                    <a:pt x="269354" y="172948"/>
                  </a:lnTo>
                  <a:lnTo>
                    <a:pt x="269074" y="173228"/>
                  </a:lnTo>
                  <a:lnTo>
                    <a:pt x="269074" y="173990"/>
                  </a:lnTo>
                  <a:lnTo>
                    <a:pt x="269354" y="174269"/>
                  </a:lnTo>
                  <a:lnTo>
                    <a:pt x="269735" y="174269"/>
                  </a:lnTo>
                  <a:lnTo>
                    <a:pt x="270103" y="174269"/>
                  </a:lnTo>
                  <a:lnTo>
                    <a:pt x="270395" y="173990"/>
                  </a:lnTo>
                  <a:lnTo>
                    <a:pt x="270395" y="173228"/>
                  </a:lnTo>
                  <a:close/>
                </a:path>
                <a:path w="5971540" h="1978025">
                  <a:moveTo>
                    <a:pt x="543471" y="181876"/>
                  </a:moveTo>
                  <a:lnTo>
                    <a:pt x="540931" y="179336"/>
                  </a:lnTo>
                  <a:lnTo>
                    <a:pt x="534670" y="179336"/>
                  </a:lnTo>
                  <a:lnTo>
                    <a:pt x="532142" y="181876"/>
                  </a:lnTo>
                  <a:lnTo>
                    <a:pt x="532142" y="188137"/>
                  </a:lnTo>
                  <a:lnTo>
                    <a:pt x="534670" y="190665"/>
                  </a:lnTo>
                  <a:lnTo>
                    <a:pt x="537806" y="190665"/>
                  </a:lnTo>
                  <a:lnTo>
                    <a:pt x="540931" y="190665"/>
                  </a:lnTo>
                  <a:lnTo>
                    <a:pt x="543471" y="188137"/>
                  </a:lnTo>
                  <a:lnTo>
                    <a:pt x="543471" y="181876"/>
                  </a:lnTo>
                  <a:close/>
                </a:path>
                <a:path w="5971540" h="1978025">
                  <a:moveTo>
                    <a:pt x="970000" y="149098"/>
                  </a:moveTo>
                  <a:lnTo>
                    <a:pt x="969556" y="148628"/>
                  </a:lnTo>
                  <a:lnTo>
                    <a:pt x="968463" y="148628"/>
                  </a:lnTo>
                  <a:lnTo>
                    <a:pt x="967994" y="149098"/>
                  </a:lnTo>
                  <a:lnTo>
                    <a:pt x="967994" y="150190"/>
                  </a:lnTo>
                  <a:lnTo>
                    <a:pt x="968463" y="150634"/>
                  </a:lnTo>
                  <a:lnTo>
                    <a:pt x="968997" y="150634"/>
                  </a:lnTo>
                  <a:lnTo>
                    <a:pt x="969556" y="150634"/>
                  </a:lnTo>
                  <a:lnTo>
                    <a:pt x="970000" y="150190"/>
                  </a:lnTo>
                  <a:lnTo>
                    <a:pt x="970000" y="149098"/>
                  </a:lnTo>
                  <a:close/>
                </a:path>
                <a:path w="5971540" h="1978025">
                  <a:moveTo>
                    <a:pt x="1133449" y="102120"/>
                  </a:moveTo>
                  <a:lnTo>
                    <a:pt x="1132865" y="101523"/>
                  </a:lnTo>
                  <a:lnTo>
                    <a:pt x="1131392" y="101523"/>
                  </a:lnTo>
                  <a:lnTo>
                    <a:pt x="1130795" y="102120"/>
                  </a:lnTo>
                  <a:lnTo>
                    <a:pt x="1130795" y="103581"/>
                  </a:lnTo>
                  <a:lnTo>
                    <a:pt x="1131392" y="104178"/>
                  </a:lnTo>
                  <a:lnTo>
                    <a:pt x="1132141" y="104178"/>
                  </a:lnTo>
                  <a:lnTo>
                    <a:pt x="1132865" y="104178"/>
                  </a:lnTo>
                  <a:lnTo>
                    <a:pt x="1133449" y="103581"/>
                  </a:lnTo>
                  <a:lnTo>
                    <a:pt x="1133449" y="102120"/>
                  </a:lnTo>
                  <a:close/>
                </a:path>
                <a:path w="5971540" h="1978025">
                  <a:moveTo>
                    <a:pt x="1401216" y="113703"/>
                  </a:moveTo>
                  <a:lnTo>
                    <a:pt x="1400746" y="113258"/>
                  </a:lnTo>
                  <a:lnTo>
                    <a:pt x="1399641" y="113258"/>
                  </a:lnTo>
                  <a:lnTo>
                    <a:pt x="1399209" y="113703"/>
                  </a:lnTo>
                  <a:lnTo>
                    <a:pt x="1399209" y="114820"/>
                  </a:lnTo>
                  <a:lnTo>
                    <a:pt x="1399641" y="115265"/>
                  </a:lnTo>
                  <a:lnTo>
                    <a:pt x="1400213" y="115265"/>
                  </a:lnTo>
                  <a:lnTo>
                    <a:pt x="1400746" y="115265"/>
                  </a:lnTo>
                  <a:lnTo>
                    <a:pt x="1401216" y="114820"/>
                  </a:lnTo>
                  <a:lnTo>
                    <a:pt x="1401216" y="113703"/>
                  </a:lnTo>
                  <a:close/>
                </a:path>
                <a:path w="5971540" h="1978025">
                  <a:moveTo>
                    <a:pt x="1467700" y="4165"/>
                  </a:moveTo>
                  <a:lnTo>
                    <a:pt x="1463509" y="0"/>
                  </a:lnTo>
                  <a:lnTo>
                    <a:pt x="1453248" y="0"/>
                  </a:lnTo>
                  <a:lnTo>
                    <a:pt x="1449070" y="4165"/>
                  </a:lnTo>
                  <a:lnTo>
                    <a:pt x="1449070" y="14478"/>
                  </a:lnTo>
                  <a:lnTo>
                    <a:pt x="1453248" y="18630"/>
                  </a:lnTo>
                  <a:lnTo>
                    <a:pt x="1458379" y="18630"/>
                  </a:lnTo>
                  <a:lnTo>
                    <a:pt x="1463509" y="18630"/>
                  </a:lnTo>
                  <a:lnTo>
                    <a:pt x="1467700" y="14478"/>
                  </a:lnTo>
                  <a:lnTo>
                    <a:pt x="1467700" y="4165"/>
                  </a:lnTo>
                  <a:close/>
                </a:path>
                <a:path w="5971540" h="1978025">
                  <a:moveTo>
                    <a:pt x="1518729" y="1139228"/>
                  </a:moveTo>
                  <a:lnTo>
                    <a:pt x="1518285" y="1138783"/>
                  </a:lnTo>
                  <a:lnTo>
                    <a:pt x="1517192" y="1138783"/>
                  </a:lnTo>
                  <a:lnTo>
                    <a:pt x="1516722" y="1139228"/>
                  </a:lnTo>
                  <a:lnTo>
                    <a:pt x="1516722" y="1140320"/>
                  </a:lnTo>
                  <a:lnTo>
                    <a:pt x="1517192" y="1140790"/>
                  </a:lnTo>
                  <a:lnTo>
                    <a:pt x="1517726" y="1140790"/>
                  </a:lnTo>
                  <a:lnTo>
                    <a:pt x="1518285" y="1140790"/>
                  </a:lnTo>
                  <a:lnTo>
                    <a:pt x="1518729" y="1140320"/>
                  </a:lnTo>
                  <a:lnTo>
                    <a:pt x="1518729" y="1139228"/>
                  </a:lnTo>
                  <a:close/>
                </a:path>
                <a:path w="5971540" h="1978025">
                  <a:moveTo>
                    <a:pt x="1668602" y="125463"/>
                  </a:moveTo>
                  <a:lnTo>
                    <a:pt x="1668437" y="125336"/>
                  </a:lnTo>
                  <a:lnTo>
                    <a:pt x="1668094" y="125336"/>
                  </a:lnTo>
                  <a:lnTo>
                    <a:pt x="1667941" y="125463"/>
                  </a:lnTo>
                  <a:lnTo>
                    <a:pt x="1667941" y="125844"/>
                  </a:lnTo>
                  <a:lnTo>
                    <a:pt x="1668094" y="125996"/>
                  </a:lnTo>
                  <a:lnTo>
                    <a:pt x="1668284" y="125996"/>
                  </a:lnTo>
                  <a:lnTo>
                    <a:pt x="1668437" y="125996"/>
                  </a:lnTo>
                  <a:lnTo>
                    <a:pt x="1668602" y="125844"/>
                  </a:lnTo>
                  <a:lnTo>
                    <a:pt x="1668602" y="125463"/>
                  </a:lnTo>
                  <a:close/>
                </a:path>
                <a:path w="5971540" h="1978025">
                  <a:moveTo>
                    <a:pt x="1731619" y="1253909"/>
                  </a:moveTo>
                  <a:lnTo>
                    <a:pt x="1729828" y="1252131"/>
                  </a:lnTo>
                  <a:lnTo>
                    <a:pt x="1725422" y="1252131"/>
                  </a:lnTo>
                  <a:lnTo>
                    <a:pt x="1723631" y="1253909"/>
                  </a:lnTo>
                  <a:lnTo>
                    <a:pt x="1723631" y="1258328"/>
                  </a:lnTo>
                  <a:lnTo>
                    <a:pt x="1725422" y="1260106"/>
                  </a:lnTo>
                  <a:lnTo>
                    <a:pt x="1727631" y="1260106"/>
                  </a:lnTo>
                  <a:lnTo>
                    <a:pt x="1729828" y="1260106"/>
                  </a:lnTo>
                  <a:lnTo>
                    <a:pt x="1731619" y="1258328"/>
                  </a:lnTo>
                  <a:lnTo>
                    <a:pt x="1731619" y="1253909"/>
                  </a:lnTo>
                  <a:close/>
                </a:path>
                <a:path w="5971540" h="1978025">
                  <a:moveTo>
                    <a:pt x="1787448" y="1150239"/>
                  </a:moveTo>
                  <a:lnTo>
                    <a:pt x="1786737" y="1149515"/>
                  </a:lnTo>
                  <a:lnTo>
                    <a:pt x="1784883" y="1149515"/>
                  </a:lnTo>
                  <a:lnTo>
                    <a:pt x="1784146" y="1150239"/>
                  </a:lnTo>
                  <a:lnTo>
                    <a:pt x="1784146" y="1152080"/>
                  </a:lnTo>
                  <a:lnTo>
                    <a:pt x="1784883" y="1152842"/>
                  </a:lnTo>
                  <a:lnTo>
                    <a:pt x="1785797" y="1152842"/>
                  </a:lnTo>
                  <a:lnTo>
                    <a:pt x="1786737" y="1152842"/>
                  </a:lnTo>
                  <a:lnTo>
                    <a:pt x="1787448" y="1152080"/>
                  </a:lnTo>
                  <a:lnTo>
                    <a:pt x="1787448" y="1150239"/>
                  </a:lnTo>
                  <a:close/>
                </a:path>
                <a:path w="5971540" h="1978025">
                  <a:moveTo>
                    <a:pt x="1838045" y="75196"/>
                  </a:moveTo>
                  <a:lnTo>
                    <a:pt x="1835061" y="72224"/>
                  </a:lnTo>
                  <a:lnTo>
                    <a:pt x="1827733" y="72224"/>
                  </a:lnTo>
                  <a:lnTo>
                    <a:pt x="1824736" y="75196"/>
                  </a:lnTo>
                  <a:lnTo>
                    <a:pt x="1824736" y="82550"/>
                  </a:lnTo>
                  <a:lnTo>
                    <a:pt x="1827733" y="85521"/>
                  </a:lnTo>
                  <a:lnTo>
                    <a:pt x="1831403" y="85521"/>
                  </a:lnTo>
                  <a:lnTo>
                    <a:pt x="1835061" y="85521"/>
                  </a:lnTo>
                  <a:lnTo>
                    <a:pt x="1838045" y="82550"/>
                  </a:lnTo>
                  <a:lnTo>
                    <a:pt x="1838045" y="75196"/>
                  </a:lnTo>
                  <a:close/>
                </a:path>
                <a:path w="5971540" h="1978025">
                  <a:moveTo>
                    <a:pt x="1838566" y="1310970"/>
                  </a:moveTo>
                  <a:lnTo>
                    <a:pt x="1835873" y="1308315"/>
                  </a:lnTo>
                  <a:lnTo>
                    <a:pt x="1829269" y="1308315"/>
                  </a:lnTo>
                  <a:lnTo>
                    <a:pt x="1826577" y="1310970"/>
                  </a:lnTo>
                  <a:lnTo>
                    <a:pt x="1826577" y="1317612"/>
                  </a:lnTo>
                  <a:lnTo>
                    <a:pt x="1829269" y="1320279"/>
                  </a:lnTo>
                  <a:lnTo>
                    <a:pt x="1832597" y="1320279"/>
                  </a:lnTo>
                  <a:lnTo>
                    <a:pt x="1835873" y="1320279"/>
                  </a:lnTo>
                  <a:lnTo>
                    <a:pt x="1838566" y="1317612"/>
                  </a:lnTo>
                  <a:lnTo>
                    <a:pt x="1838566" y="1310970"/>
                  </a:lnTo>
                  <a:close/>
                </a:path>
                <a:path w="5971540" h="1978025">
                  <a:moveTo>
                    <a:pt x="1891093" y="1209154"/>
                  </a:moveTo>
                  <a:lnTo>
                    <a:pt x="1890941" y="1209027"/>
                  </a:lnTo>
                  <a:lnTo>
                    <a:pt x="1890560" y="1209027"/>
                  </a:lnTo>
                  <a:lnTo>
                    <a:pt x="1890407" y="1209154"/>
                  </a:lnTo>
                  <a:lnTo>
                    <a:pt x="1890407" y="1209522"/>
                  </a:lnTo>
                  <a:lnTo>
                    <a:pt x="1890560" y="1209687"/>
                  </a:lnTo>
                  <a:lnTo>
                    <a:pt x="1890750" y="1209687"/>
                  </a:lnTo>
                  <a:lnTo>
                    <a:pt x="1890941" y="1209687"/>
                  </a:lnTo>
                  <a:lnTo>
                    <a:pt x="1891093" y="1209522"/>
                  </a:lnTo>
                  <a:lnTo>
                    <a:pt x="1891093" y="1209154"/>
                  </a:lnTo>
                  <a:close/>
                </a:path>
                <a:path w="5971540" h="1978025">
                  <a:moveTo>
                    <a:pt x="1945182" y="1368259"/>
                  </a:moveTo>
                  <a:lnTo>
                    <a:pt x="1941753" y="1364818"/>
                  </a:lnTo>
                  <a:lnTo>
                    <a:pt x="1933282" y="1364818"/>
                  </a:lnTo>
                  <a:lnTo>
                    <a:pt x="1929879" y="1368259"/>
                  </a:lnTo>
                  <a:lnTo>
                    <a:pt x="1929879" y="1376705"/>
                  </a:lnTo>
                  <a:lnTo>
                    <a:pt x="1933282" y="1380121"/>
                  </a:lnTo>
                  <a:lnTo>
                    <a:pt x="1937512" y="1380121"/>
                  </a:lnTo>
                  <a:lnTo>
                    <a:pt x="1941753" y="1380121"/>
                  </a:lnTo>
                  <a:lnTo>
                    <a:pt x="1945182" y="1376705"/>
                  </a:lnTo>
                  <a:lnTo>
                    <a:pt x="1945182" y="1368259"/>
                  </a:lnTo>
                  <a:close/>
                </a:path>
                <a:path w="5971540" h="1978025">
                  <a:moveTo>
                    <a:pt x="1949259" y="1104226"/>
                  </a:moveTo>
                  <a:lnTo>
                    <a:pt x="1949094" y="1104061"/>
                  </a:lnTo>
                  <a:lnTo>
                    <a:pt x="1948751" y="1104061"/>
                  </a:lnTo>
                  <a:lnTo>
                    <a:pt x="1948599" y="1104226"/>
                  </a:lnTo>
                  <a:lnTo>
                    <a:pt x="1948599" y="1104569"/>
                  </a:lnTo>
                  <a:lnTo>
                    <a:pt x="1948751" y="1104722"/>
                  </a:lnTo>
                  <a:lnTo>
                    <a:pt x="1948916" y="1104722"/>
                  </a:lnTo>
                  <a:lnTo>
                    <a:pt x="1949094" y="1104722"/>
                  </a:lnTo>
                  <a:lnTo>
                    <a:pt x="1949259" y="1104569"/>
                  </a:lnTo>
                  <a:lnTo>
                    <a:pt x="1949259" y="1104226"/>
                  </a:lnTo>
                  <a:close/>
                </a:path>
                <a:path w="5971540" h="1978025">
                  <a:moveTo>
                    <a:pt x="1997837" y="30276"/>
                  </a:moveTo>
                  <a:lnTo>
                    <a:pt x="1996363" y="28765"/>
                  </a:lnTo>
                  <a:lnTo>
                    <a:pt x="1992680" y="28765"/>
                  </a:lnTo>
                  <a:lnTo>
                    <a:pt x="1991194" y="30276"/>
                  </a:lnTo>
                  <a:lnTo>
                    <a:pt x="1991194" y="33934"/>
                  </a:lnTo>
                  <a:lnTo>
                    <a:pt x="1992680" y="35445"/>
                  </a:lnTo>
                  <a:lnTo>
                    <a:pt x="1994522" y="35445"/>
                  </a:lnTo>
                  <a:lnTo>
                    <a:pt x="1996363" y="35445"/>
                  </a:lnTo>
                  <a:lnTo>
                    <a:pt x="1997837" y="33934"/>
                  </a:lnTo>
                  <a:lnTo>
                    <a:pt x="1997837" y="30276"/>
                  </a:lnTo>
                  <a:close/>
                </a:path>
                <a:path w="5971540" h="1978025">
                  <a:moveTo>
                    <a:pt x="2001024" y="1264589"/>
                  </a:moveTo>
                  <a:lnTo>
                    <a:pt x="1998649" y="1262214"/>
                  </a:lnTo>
                  <a:lnTo>
                    <a:pt x="1992769" y="1262214"/>
                  </a:lnTo>
                  <a:lnTo>
                    <a:pt x="1990394" y="1264589"/>
                  </a:lnTo>
                  <a:lnTo>
                    <a:pt x="1990394" y="1270469"/>
                  </a:lnTo>
                  <a:lnTo>
                    <a:pt x="1992769" y="1272844"/>
                  </a:lnTo>
                  <a:lnTo>
                    <a:pt x="1995703" y="1272844"/>
                  </a:lnTo>
                  <a:lnTo>
                    <a:pt x="1998649" y="1272844"/>
                  </a:lnTo>
                  <a:lnTo>
                    <a:pt x="2001024" y="1270469"/>
                  </a:lnTo>
                  <a:lnTo>
                    <a:pt x="2001024" y="1264589"/>
                  </a:lnTo>
                  <a:close/>
                </a:path>
                <a:path w="5971540" h="1978025">
                  <a:moveTo>
                    <a:pt x="2041626" y="195046"/>
                  </a:moveTo>
                  <a:lnTo>
                    <a:pt x="2041474" y="194894"/>
                  </a:lnTo>
                  <a:lnTo>
                    <a:pt x="2041131" y="194894"/>
                  </a:lnTo>
                  <a:lnTo>
                    <a:pt x="2040966" y="195046"/>
                  </a:lnTo>
                  <a:lnTo>
                    <a:pt x="2040966" y="195427"/>
                  </a:lnTo>
                  <a:lnTo>
                    <a:pt x="2041131" y="195554"/>
                  </a:lnTo>
                  <a:lnTo>
                    <a:pt x="2041283" y="195554"/>
                  </a:lnTo>
                  <a:lnTo>
                    <a:pt x="2041474" y="195554"/>
                  </a:lnTo>
                  <a:lnTo>
                    <a:pt x="2041626" y="195427"/>
                  </a:lnTo>
                  <a:lnTo>
                    <a:pt x="2041626" y="195046"/>
                  </a:lnTo>
                  <a:close/>
                </a:path>
                <a:path w="5971540" h="1978025">
                  <a:moveTo>
                    <a:pt x="2045474" y="1428991"/>
                  </a:moveTo>
                  <a:lnTo>
                    <a:pt x="2044128" y="1427645"/>
                  </a:lnTo>
                  <a:lnTo>
                    <a:pt x="2040813" y="1427645"/>
                  </a:lnTo>
                  <a:lnTo>
                    <a:pt x="2039467" y="1428991"/>
                  </a:lnTo>
                  <a:lnTo>
                    <a:pt x="2039467" y="1432306"/>
                  </a:lnTo>
                  <a:lnTo>
                    <a:pt x="2040813" y="1433652"/>
                  </a:lnTo>
                  <a:lnTo>
                    <a:pt x="2042477" y="1433652"/>
                  </a:lnTo>
                  <a:lnTo>
                    <a:pt x="2044128" y="1433652"/>
                  </a:lnTo>
                  <a:lnTo>
                    <a:pt x="2045474" y="1432306"/>
                  </a:lnTo>
                  <a:lnTo>
                    <a:pt x="2045474" y="1428991"/>
                  </a:lnTo>
                  <a:close/>
                </a:path>
                <a:path w="5971540" h="1978025">
                  <a:moveTo>
                    <a:pt x="2106638" y="1322400"/>
                  </a:moveTo>
                  <a:lnTo>
                    <a:pt x="2103958" y="1319707"/>
                  </a:lnTo>
                  <a:lnTo>
                    <a:pt x="2097341" y="1319707"/>
                  </a:lnTo>
                  <a:lnTo>
                    <a:pt x="2094649" y="1322400"/>
                  </a:lnTo>
                  <a:lnTo>
                    <a:pt x="2094649" y="1329004"/>
                  </a:lnTo>
                  <a:lnTo>
                    <a:pt x="2097341" y="1331696"/>
                  </a:lnTo>
                  <a:lnTo>
                    <a:pt x="2100630" y="1331696"/>
                  </a:lnTo>
                  <a:lnTo>
                    <a:pt x="2103958" y="1331696"/>
                  </a:lnTo>
                  <a:lnTo>
                    <a:pt x="2106638" y="1329004"/>
                  </a:lnTo>
                  <a:lnTo>
                    <a:pt x="2106638" y="1322400"/>
                  </a:lnTo>
                  <a:close/>
                </a:path>
                <a:path w="5971540" h="1978025">
                  <a:moveTo>
                    <a:pt x="2147773" y="1488643"/>
                  </a:moveTo>
                  <a:lnTo>
                    <a:pt x="2147620" y="1488490"/>
                  </a:lnTo>
                  <a:lnTo>
                    <a:pt x="2147239" y="1488490"/>
                  </a:lnTo>
                  <a:lnTo>
                    <a:pt x="2147087" y="1488643"/>
                  </a:lnTo>
                  <a:lnTo>
                    <a:pt x="2147087" y="1488998"/>
                  </a:lnTo>
                  <a:lnTo>
                    <a:pt x="2147239" y="1489151"/>
                  </a:lnTo>
                  <a:lnTo>
                    <a:pt x="2147430" y="1489151"/>
                  </a:lnTo>
                  <a:lnTo>
                    <a:pt x="2147620" y="1489151"/>
                  </a:lnTo>
                  <a:lnTo>
                    <a:pt x="2147773" y="1488998"/>
                  </a:lnTo>
                  <a:lnTo>
                    <a:pt x="2147773" y="1488643"/>
                  </a:lnTo>
                  <a:close/>
                </a:path>
                <a:path w="5971540" h="1978025">
                  <a:moveTo>
                    <a:pt x="2162149" y="1218920"/>
                  </a:moveTo>
                  <a:lnTo>
                    <a:pt x="2160663" y="1217409"/>
                  </a:lnTo>
                  <a:lnTo>
                    <a:pt x="2156980" y="1217409"/>
                  </a:lnTo>
                  <a:lnTo>
                    <a:pt x="2155507" y="1218920"/>
                  </a:lnTo>
                  <a:lnTo>
                    <a:pt x="2155507" y="1222578"/>
                  </a:lnTo>
                  <a:lnTo>
                    <a:pt x="2156980" y="1224076"/>
                  </a:lnTo>
                  <a:lnTo>
                    <a:pt x="2158822" y="1224076"/>
                  </a:lnTo>
                  <a:lnTo>
                    <a:pt x="2160663" y="1224076"/>
                  </a:lnTo>
                  <a:lnTo>
                    <a:pt x="2162149" y="1222578"/>
                  </a:lnTo>
                  <a:lnTo>
                    <a:pt x="2162149" y="1218920"/>
                  </a:lnTo>
                  <a:close/>
                </a:path>
                <a:path w="5971540" h="1978025">
                  <a:moveTo>
                    <a:pt x="2206599" y="1383309"/>
                  </a:moveTo>
                  <a:lnTo>
                    <a:pt x="2206155" y="1382877"/>
                  </a:lnTo>
                  <a:lnTo>
                    <a:pt x="2205050" y="1382877"/>
                  </a:lnTo>
                  <a:lnTo>
                    <a:pt x="2204580" y="1383309"/>
                  </a:lnTo>
                  <a:lnTo>
                    <a:pt x="2204580" y="1384414"/>
                  </a:lnTo>
                  <a:lnTo>
                    <a:pt x="2205050" y="1384884"/>
                  </a:lnTo>
                  <a:lnTo>
                    <a:pt x="2205583" y="1384884"/>
                  </a:lnTo>
                  <a:lnTo>
                    <a:pt x="2206155" y="1384884"/>
                  </a:lnTo>
                  <a:lnTo>
                    <a:pt x="2206599" y="1384414"/>
                  </a:lnTo>
                  <a:lnTo>
                    <a:pt x="2206599" y="1383309"/>
                  </a:lnTo>
                  <a:close/>
                </a:path>
                <a:path w="5971540" h="1978025">
                  <a:moveTo>
                    <a:pt x="2359660" y="1603870"/>
                  </a:moveTo>
                  <a:lnTo>
                    <a:pt x="2358606" y="1602841"/>
                  </a:lnTo>
                  <a:lnTo>
                    <a:pt x="2356027" y="1602841"/>
                  </a:lnTo>
                  <a:lnTo>
                    <a:pt x="2354999" y="1603870"/>
                  </a:lnTo>
                  <a:lnTo>
                    <a:pt x="2354999" y="1606461"/>
                  </a:lnTo>
                  <a:lnTo>
                    <a:pt x="2356027" y="1607502"/>
                  </a:lnTo>
                  <a:lnTo>
                    <a:pt x="2357310" y="1607502"/>
                  </a:lnTo>
                  <a:lnTo>
                    <a:pt x="2358606" y="1607502"/>
                  </a:lnTo>
                  <a:lnTo>
                    <a:pt x="2359660" y="1606461"/>
                  </a:lnTo>
                  <a:lnTo>
                    <a:pt x="2359660" y="1603870"/>
                  </a:lnTo>
                  <a:close/>
                </a:path>
                <a:path w="5971540" h="1978025">
                  <a:moveTo>
                    <a:pt x="2369058" y="1336929"/>
                  </a:moveTo>
                  <a:lnTo>
                    <a:pt x="2368893" y="1336763"/>
                  </a:lnTo>
                  <a:lnTo>
                    <a:pt x="2368550" y="1336763"/>
                  </a:lnTo>
                  <a:lnTo>
                    <a:pt x="2368397" y="1336929"/>
                  </a:lnTo>
                  <a:lnTo>
                    <a:pt x="2368397" y="1337271"/>
                  </a:lnTo>
                  <a:lnTo>
                    <a:pt x="2368550" y="1337424"/>
                  </a:lnTo>
                  <a:lnTo>
                    <a:pt x="2368702" y="1337424"/>
                  </a:lnTo>
                  <a:lnTo>
                    <a:pt x="2368893" y="1337424"/>
                  </a:lnTo>
                  <a:lnTo>
                    <a:pt x="2369058" y="1337271"/>
                  </a:lnTo>
                  <a:lnTo>
                    <a:pt x="2369058" y="1336929"/>
                  </a:lnTo>
                  <a:close/>
                </a:path>
                <a:path w="5971540" h="1978025">
                  <a:moveTo>
                    <a:pt x="2416822" y="1499489"/>
                  </a:moveTo>
                  <a:lnTo>
                    <a:pt x="2416225" y="1498892"/>
                  </a:lnTo>
                  <a:lnTo>
                    <a:pt x="2414752" y="1498892"/>
                  </a:lnTo>
                  <a:lnTo>
                    <a:pt x="2414168" y="1499489"/>
                  </a:lnTo>
                  <a:lnTo>
                    <a:pt x="2414168" y="1500949"/>
                  </a:lnTo>
                  <a:lnTo>
                    <a:pt x="2414752" y="1501546"/>
                  </a:lnTo>
                  <a:lnTo>
                    <a:pt x="2415502" y="1501546"/>
                  </a:lnTo>
                  <a:lnTo>
                    <a:pt x="2416225" y="1501546"/>
                  </a:lnTo>
                  <a:lnTo>
                    <a:pt x="2416822" y="1500949"/>
                  </a:lnTo>
                  <a:lnTo>
                    <a:pt x="2416822" y="1499489"/>
                  </a:lnTo>
                  <a:close/>
                </a:path>
                <a:path w="5971540" h="1978025">
                  <a:moveTo>
                    <a:pt x="2469934" y="1659115"/>
                  </a:moveTo>
                  <a:lnTo>
                    <a:pt x="2466505" y="1655673"/>
                  </a:lnTo>
                  <a:lnTo>
                    <a:pt x="2458034" y="1655673"/>
                  </a:lnTo>
                  <a:lnTo>
                    <a:pt x="2454630" y="1659115"/>
                  </a:lnTo>
                  <a:lnTo>
                    <a:pt x="2454630" y="1667573"/>
                  </a:lnTo>
                  <a:lnTo>
                    <a:pt x="2458034" y="1670977"/>
                  </a:lnTo>
                  <a:lnTo>
                    <a:pt x="2462263" y="1670977"/>
                  </a:lnTo>
                  <a:lnTo>
                    <a:pt x="2466505" y="1670977"/>
                  </a:lnTo>
                  <a:lnTo>
                    <a:pt x="2469934" y="1667573"/>
                  </a:lnTo>
                  <a:lnTo>
                    <a:pt x="2469934" y="1659115"/>
                  </a:lnTo>
                  <a:close/>
                </a:path>
                <a:path w="5971540" h="1978025">
                  <a:moveTo>
                    <a:pt x="2474010" y="1395082"/>
                  </a:moveTo>
                  <a:lnTo>
                    <a:pt x="2473845" y="1394929"/>
                  </a:lnTo>
                  <a:lnTo>
                    <a:pt x="2473477" y="1394929"/>
                  </a:lnTo>
                  <a:lnTo>
                    <a:pt x="2473350" y="1395082"/>
                  </a:lnTo>
                  <a:lnTo>
                    <a:pt x="2473350" y="1395463"/>
                  </a:lnTo>
                  <a:lnTo>
                    <a:pt x="2473477" y="1395615"/>
                  </a:lnTo>
                  <a:lnTo>
                    <a:pt x="2473668" y="1395615"/>
                  </a:lnTo>
                  <a:lnTo>
                    <a:pt x="2473845" y="1395615"/>
                  </a:lnTo>
                  <a:lnTo>
                    <a:pt x="2474010" y="1395463"/>
                  </a:lnTo>
                  <a:lnTo>
                    <a:pt x="2474010" y="1395082"/>
                  </a:lnTo>
                  <a:close/>
                </a:path>
                <a:path w="5971540" h="1978025">
                  <a:moveTo>
                    <a:pt x="2522118" y="1557477"/>
                  </a:moveTo>
                  <a:lnTo>
                    <a:pt x="2521369" y="1556727"/>
                  </a:lnTo>
                  <a:lnTo>
                    <a:pt x="2519515" y="1556727"/>
                  </a:lnTo>
                  <a:lnTo>
                    <a:pt x="2518778" y="1557477"/>
                  </a:lnTo>
                  <a:lnTo>
                    <a:pt x="2518778" y="1559318"/>
                  </a:lnTo>
                  <a:lnTo>
                    <a:pt x="2519515" y="1560042"/>
                  </a:lnTo>
                  <a:lnTo>
                    <a:pt x="2520454" y="1560042"/>
                  </a:lnTo>
                  <a:lnTo>
                    <a:pt x="2521369" y="1560042"/>
                  </a:lnTo>
                  <a:lnTo>
                    <a:pt x="2522118" y="1559318"/>
                  </a:lnTo>
                  <a:lnTo>
                    <a:pt x="2522118" y="1557477"/>
                  </a:lnTo>
                  <a:close/>
                </a:path>
                <a:path w="5971540" h="1978025">
                  <a:moveTo>
                    <a:pt x="2532507" y="1289939"/>
                  </a:moveTo>
                  <a:lnTo>
                    <a:pt x="2532202" y="1289659"/>
                  </a:lnTo>
                  <a:lnTo>
                    <a:pt x="2531478" y="1289659"/>
                  </a:lnTo>
                  <a:lnTo>
                    <a:pt x="2531160" y="1289939"/>
                  </a:lnTo>
                  <a:lnTo>
                    <a:pt x="2531160" y="1290688"/>
                  </a:lnTo>
                  <a:lnTo>
                    <a:pt x="2531478" y="1290980"/>
                  </a:lnTo>
                  <a:lnTo>
                    <a:pt x="2531859" y="1290980"/>
                  </a:lnTo>
                  <a:lnTo>
                    <a:pt x="2532202" y="1290980"/>
                  </a:lnTo>
                  <a:lnTo>
                    <a:pt x="2532507" y="1290688"/>
                  </a:lnTo>
                  <a:lnTo>
                    <a:pt x="2532507" y="1289939"/>
                  </a:lnTo>
                  <a:close/>
                </a:path>
                <a:path w="5971540" h="1978025">
                  <a:moveTo>
                    <a:pt x="2575547" y="1716938"/>
                  </a:moveTo>
                  <a:lnTo>
                    <a:pt x="2571826" y="1713217"/>
                  </a:lnTo>
                  <a:lnTo>
                    <a:pt x="2562631" y="1713217"/>
                  </a:lnTo>
                  <a:lnTo>
                    <a:pt x="2558897" y="1716938"/>
                  </a:lnTo>
                  <a:lnTo>
                    <a:pt x="2558897" y="1726107"/>
                  </a:lnTo>
                  <a:lnTo>
                    <a:pt x="2562631" y="1729828"/>
                  </a:lnTo>
                  <a:lnTo>
                    <a:pt x="2567228" y="1729828"/>
                  </a:lnTo>
                  <a:lnTo>
                    <a:pt x="2571826" y="1729828"/>
                  </a:lnTo>
                  <a:lnTo>
                    <a:pt x="2575547" y="1726107"/>
                  </a:lnTo>
                  <a:lnTo>
                    <a:pt x="2575547" y="1716938"/>
                  </a:lnTo>
                  <a:close/>
                </a:path>
                <a:path w="5971540" h="1978025">
                  <a:moveTo>
                    <a:pt x="2579281" y="1453083"/>
                  </a:moveTo>
                  <a:lnTo>
                    <a:pt x="2579001" y="1452765"/>
                  </a:lnTo>
                  <a:lnTo>
                    <a:pt x="2578239" y="1452765"/>
                  </a:lnTo>
                  <a:lnTo>
                    <a:pt x="2577960" y="1453083"/>
                  </a:lnTo>
                  <a:lnTo>
                    <a:pt x="2577960" y="1453807"/>
                  </a:lnTo>
                  <a:lnTo>
                    <a:pt x="2578239" y="1454124"/>
                  </a:lnTo>
                  <a:lnTo>
                    <a:pt x="2578620" y="1454124"/>
                  </a:lnTo>
                  <a:lnTo>
                    <a:pt x="2579001" y="1454124"/>
                  </a:lnTo>
                  <a:lnTo>
                    <a:pt x="2579281" y="1453807"/>
                  </a:lnTo>
                  <a:lnTo>
                    <a:pt x="2579281" y="1453083"/>
                  </a:lnTo>
                  <a:close/>
                </a:path>
                <a:path w="5971540" h="1978025">
                  <a:moveTo>
                    <a:pt x="2629395" y="1614360"/>
                  </a:moveTo>
                  <a:lnTo>
                    <a:pt x="2627604" y="1612582"/>
                  </a:lnTo>
                  <a:lnTo>
                    <a:pt x="2623197" y="1612582"/>
                  </a:lnTo>
                  <a:lnTo>
                    <a:pt x="2621407" y="1614360"/>
                  </a:lnTo>
                  <a:lnTo>
                    <a:pt x="2621407" y="1618780"/>
                  </a:lnTo>
                  <a:lnTo>
                    <a:pt x="2623197" y="1620558"/>
                  </a:lnTo>
                  <a:lnTo>
                    <a:pt x="2625382" y="1620558"/>
                  </a:lnTo>
                  <a:lnTo>
                    <a:pt x="2627604" y="1620558"/>
                  </a:lnTo>
                  <a:lnTo>
                    <a:pt x="2629395" y="1618780"/>
                  </a:lnTo>
                  <a:lnTo>
                    <a:pt x="2629395" y="1614360"/>
                  </a:lnTo>
                  <a:close/>
                </a:path>
                <a:path w="5971540" h="1978025">
                  <a:moveTo>
                    <a:pt x="2637129" y="1348320"/>
                  </a:moveTo>
                  <a:lnTo>
                    <a:pt x="2636964" y="1348155"/>
                  </a:lnTo>
                  <a:lnTo>
                    <a:pt x="2636621" y="1348155"/>
                  </a:lnTo>
                  <a:lnTo>
                    <a:pt x="2636469" y="1348320"/>
                  </a:lnTo>
                  <a:lnTo>
                    <a:pt x="2636469" y="1348689"/>
                  </a:lnTo>
                  <a:lnTo>
                    <a:pt x="2636621" y="1348816"/>
                  </a:lnTo>
                  <a:lnTo>
                    <a:pt x="2636812" y="1348816"/>
                  </a:lnTo>
                  <a:lnTo>
                    <a:pt x="2636964" y="1348816"/>
                  </a:lnTo>
                  <a:lnTo>
                    <a:pt x="2637129" y="1348689"/>
                  </a:lnTo>
                  <a:lnTo>
                    <a:pt x="2637129" y="1348320"/>
                  </a:lnTo>
                  <a:close/>
                </a:path>
                <a:path w="5971540" h="1978025">
                  <a:moveTo>
                    <a:pt x="2677820" y="1776564"/>
                  </a:moveTo>
                  <a:lnTo>
                    <a:pt x="2675280" y="1774037"/>
                  </a:lnTo>
                  <a:lnTo>
                    <a:pt x="2669057" y="1774037"/>
                  </a:lnTo>
                  <a:lnTo>
                    <a:pt x="2666517" y="1776564"/>
                  </a:lnTo>
                  <a:lnTo>
                    <a:pt x="2666517" y="1782826"/>
                  </a:lnTo>
                  <a:lnTo>
                    <a:pt x="2669057" y="1785327"/>
                  </a:lnTo>
                  <a:lnTo>
                    <a:pt x="2672181" y="1785327"/>
                  </a:lnTo>
                  <a:lnTo>
                    <a:pt x="2675280" y="1785327"/>
                  </a:lnTo>
                  <a:lnTo>
                    <a:pt x="2677820" y="1782826"/>
                  </a:lnTo>
                  <a:lnTo>
                    <a:pt x="2677820" y="1776564"/>
                  </a:lnTo>
                  <a:close/>
                </a:path>
                <a:path w="5971540" h="1978025">
                  <a:moveTo>
                    <a:pt x="2684234" y="1511249"/>
                  </a:moveTo>
                  <a:lnTo>
                    <a:pt x="2683954" y="1510957"/>
                  </a:lnTo>
                  <a:lnTo>
                    <a:pt x="2683192" y="1510957"/>
                  </a:lnTo>
                  <a:lnTo>
                    <a:pt x="2682913" y="1511249"/>
                  </a:lnTo>
                  <a:lnTo>
                    <a:pt x="2682913" y="1511998"/>
                  </a:lnTo>
                  <a:lnTo>
                    <a:pt x="2683192" y="1512277"/>
                  </a:lnTo>
                  <a:lnTo>
                    <a:pt x="2683573" y="1512277"/>
                  </a:lnTo>
                  <a:lnTo>
                    <a:pt x="2683954" y="1512277"/>
                  </a:lnTo>
                  <a:lnTo>
                    <a:pt x="2684234" y="1511998"/>
                  </a:lnTo>
                  <a:lnTo>
                    <a:pt x="2684234" y="1511249"/>
                  </a:lnTo>
                  <a:close/>
                </a:path>
                <a:path w="5971540" h="1978025">
                  <a:moveTo>
                    <a:pt x="2695625" y="1243164"/>
                  </a:moveTo>
                  <a:lnTo>
                    <a:pt x="2695346" y="1242898"/>
                  </a:lnTo>
                  <a:lnTo>
                    <a:pt x="2694597" y="1242898"/>
                  </a:lnTo>
                  <a:lnTo>
                    <a:pt x="2694305" y="1243164"/>
                  </a:lnTo>
                  <a:lnTo>
                    <a:pt x="2694305" y="1243926"/>
                  </a:lnTo>
                  <a:lnTo>
                    <a:pt x="2694597" y="1244206"/>
                  </a:lnTo>
                  <a:lnTo>
                    <a:pt x="2694965" y="1244206"/>
                  </a:lnTo>
                  <a:lnTo>
                    <a:pt x="2695346" y="1244206"/>
                  </a:lnTo>
                  <a:lnTo>
                    <a:pt x="2695625" y="1243926"/>
                  </a:lnTo>
                  <a:lnTo>
                    <a:pt x="2695625" y="1243164"/>
                  </a:lnTo>
                  <a:close/>
                </a:path>
                <a:path w="5971540" h="1978025">
                  <a:moveTo>
                    <a:pt x="2730995" y="1674355"/>
                  </a:moveTo>
                  <a:lnTo>
                    <a:pt x="2730716" y="1674075"/>
                  </a:lnTo>
                  <a:lnTo>
                    <a:pt x="2729966" y="1674075"/>
                  </a:lnTo>
                  <a:lnTo>
                    <a:pt x="2729674" y="1674355"/>
                  </a:lnTo>
                  <a:lnTo>
                    <a:pt x="2729674" y="1675117"/>
                  </a:lnTo>
                  <a:lnTo>
                    <a:pt x="2729966" y="1675396"/>
                  </a:lnTo>
                  <a:lnTo>
                    <a:pt x="2730335" y="1675396"/>
                  </a:lnTo>
                  <a:lnTo>
                    <a:pt x="2730716" y="1675396"/>
                  </a:lnTo>
                  <a:lnTo>
                    <a:pt x="2730995" y="1675117"/>
                  </a:lnTo>
                  <a:lnTo>
                    <a:pt x="2730995" y="1674355"/>
                  </a:lnTo>
                  <a:close/>
                </a:path>
                <a:path w="5971540" h="1978025">
                  <a:moveTo>
                    <a:pt x="2753385" y="1400251"/>
                  </a:moveTo>
                  <a:lnTo>
                    <a:pt x="2748191" y="1395018"/>
                  </a:lnTo>
                  <a:lnTo>
                    <a:pt x="2735313" y="1395018"/>
                  </a:lnTo>
                  <a:lnTo>
                    <a:pt x="2730093" y="1400251"/>
                  </a:lnTo>
                  <a:lnTo>
                    <a:pt x="2730093" y="1413116"/>
                  </a:lnTo>
                  <a:lnTo>
                    <a:pt x="2735313" y="1418310"/>
                  </a:lnTo>
                  <a:lnTo>
                    <a:pt x="2741739" y="1418310"/>
                  </a:lnTo>
                  <a:lnTo>
                    <a:pt x="2748191" y="1418310"/>
                  </a:lnTo>
                  <a:lnTo>
                    <a:pt x="2753385" y="1413116"/>
                  </a:lnTo>
                  <a:lnTo>
                    <a:pt x="2753385" y="1400251"/>
                  </a:lnTo>
                  <a:close/>
                </a:path>
                <a:path w="5971540" h="1978025">
                  <a:moveTo>
                    <a:pt x="2801239" y="1301000"/>
                  </a:moveTo>
                  <a:lnTo>
                    <a:pt x="2800642" y="1300403"/>
                  </a:lnTo>
                  <a:lnTo>
                    <a:pt x="2799169" y="1300403"/>
                  </a:lnTo>
                  <a:lnTo>
                    <a:pt x="2798572" y="1301000"/>
                  </a:lnTo>
                  <a:lnTo>
                    <a:pt x="2798572" y="1302461"/>
                  </a:lnTo>
                  <a:lnTo>
                    <a:pt x="2799169" y="1303058"/>
                  </a:lnTo>
                  <a:lnTo>
                    <a:pt x="2799931" y="1303058"/>
                  </a:lnTo>
                  <a:lnTo>
                    <a:pt x="2800642" y="1303058"/>
                  </a:lnTo>
                  <a:lnTo>
                    <a:pt x="2801239" y="1302461"/>
                  </a:lnTo>
                  <a:lnTo>
                    <a:pt x="2801239" y="1301000"/>
                  </a:lnTo>
                  <a:close/>
                </a:path>
                <a:path w="5971540" h="1978025">
                  <a:moveTo>
                    <a:pt x="2851010" y="1462443"/>
                  </a:moveTo>
                  <a:lnTo>
                    <a:pt x="2849067" y="1460512"/>
                  </a:lnTo>
                  <a:lnTo>
                    <a:pt x="2844317" y="1460512"/>
                  </a:lnTo>
                  <a:lnTo>
                    <a:pt x="2842374" y="1462443"/>
                  </a:lnTo>
                  <a:lnTo>
                    <a:pt x="2842374" y="1467243"/>
                  </a:lnTo>
                  <a:lnTo>
                    <a:pt x="2844317" y="1469174"/>
                  </a:lnTo>
                  <a:lnTo>
                    <a:pt x="2846692" y="1469174"/>
                  </a:lnTo>
                  <a:lnTo>
                    <a:pt x="2849067" y="1469174"/>
                  </a:lnTo>
                  <a:lnTo>
                    <a:pt x="2851010" y="1467243"/>
                  </a:lnTo>
                  <a:lnTo>
                    <a:pt x="2851010" y="1462443"/>
                  </a:lnTo>
                  <a:close/>
                </a:path>
                <a:path w="5971540" h="1978025">
                  <a:moveTo>
                    <a:pt x="2861754" y="1194752"/>
                  </a:moveTo>
                  <a:lnTo>
                    <a:pt x="2860116" y="1193114"/>
                  </a:lnTo>
                  <a:lnTo>
                    <a:pt x="2856090" y="1193114"/>
                  </a:lnTo>
                  <a:lnTo>
                    <a:pt x="2854426" y="1194752"/>
                  </a:lnTo>
                  <a:lnTo>
                    <a:pt x="2854426" y="1198791"/>
                  </a:lnTo>
                  <a:lnTo>
                    <a:pt x="2856090" y="1200454"/>
                  </a:lnTo>
                  <a:lnTo>
                    <a:pt x="2858084" y="1200454"/>
                  </a:lnTo>
                  <a:lnTo>
                    <a:pt x="2860116" y="1200454"/>
                  </a:lnTo>
                  <a:lnTo>
                    <a:pt x="2861754" y="1198791"/>
                  </a:lnTo>
                  <a:lnTo>
                    <a:pt x="2861754" y="1194752"/>
                  </a:lnTo>
                  <a:close/>
                </a:path>
                <a:path w="5971540" h="1978025">
                  <a:moveTo>
                    <a:pt x="2894457" y="1627416"/>
                  </a:moveTo>
                  <a:lnTo>
                    <a:pt x="2894025" y="1626971"/>
                  </a:lnTo>
                  <a:lnTo>
                    <a:pt x="2892920" y="1626971"/>
                  </a:lnTo>
                  <a:lnTo>
                    <a:pt x="2892488" y="1627416"/>
                  </a:lnTo>
                  <a:lnTo>
                    <a:pt x="2892488" y="1628508"/>
                  </a:lnTo>
                  <a:lnTo>
                    <a:pt x="2892920" y="1628978"/>
                  </a:lnTo>
                  <a:lnTo>
                    <a:pt x="2893453" y="1628978"/>
                  </a:lnTo>
                  <a:lnTo>
                    <a:pt x="2894025" y="1628978"/>
                  </a:lnTo>
                  <a:lnTo>
                    <a:pt x="2894457" y="1628508"/>
                  </a:lnTo>
                  <a:lnTo>
                    <a:pt x="2894457" y="1627416"/>
                  </a:lnTo>
                  <a:close/>
                </a:path>
                <a:path w="5971540" h="1978025">
                  <a:moveTo>
                    <a:pt x="2955633" y="1520825"/>
                  </a:moveTo>
                  <a:lnTo>
                    <a:pt x="2953842" y="1519008"/>
                  </a:lnTo>
                  <a:lnTo>
                    <a:pt x="2949422" y="1519008"/>
                  </a:lnTo>
                  <a:lnTo>
                    <a:pt x="2947632" y="1520825"/>
                  </a:lnTo>
                  <a:lnTo>
                    <a:pt x="2947632" y="1525219"/>
                  </a:lnTo>
                  <a:lnTo>
                    <a:pt x="2949422" y="1527022"/>
                  </a:lnTo>
                  <a:lnTo>
                    <a:pt x="2951645" y="1527022"/>
                  </a:lnTo>
                  <a:lnTo>
                    <a:pt x="2953842" y="1527022"/>
                  </a:lnTo>
                  <a:lnTo>
                    <a:pt x="2955633" y="1525219"/>
                  </a:lnTo>
                  <a:lnTo>
                    <a:pt x="2955633" y="1520825"/>
                  </a:lnTo>
                  <a:close/>
                </a:path>
                <a:path w="5971540" h="1978025">
                  <a:moveTo>
                    <a:pt x="2999765" y="1685417"/>
                  </a:moveTo>
                  <a:lnTo>
                    <a:pt x="2999168" y="1684820"/>
                  </a:lnTo>
                  <a:lnTo>
                    <a:pt x="2997695" y="1684820"/>
                  </a:lnTo>
                  <a:lnTo>
                    <a:pt x="2997098" y="1685417"/>
                  </a:lnTo>
                  <a:lnTo>
                    <a:pt x="2997098" y="1686890"/>
                  </a:lnTo>
                  <a:lnTo>
                    <a:pt x="2997695" y="1687487"/>
                  </a:lnTo>
                  <a:lnTo>
                    <a:pt x="2998419" y="1687487"/>
                  </a:lnTo>
                  <a:lnTo>
                    <a:pt x="2999168" y="1687487"/>
                  </a:lnTo>
                  <a:lnTo>
                    <a:pt x="2999765" y="1686890"/>
                  </a:lnTo>
                  <a:lnTo>
                    <a:pt x="2999765" y="1685417"/>
                  </a:lnTo>
                  <a:close/>
                </a:path>
                <a:path w="5971540" h="1978025">
                  <a:moveTo>
                    <a:pt x="3011462" y="1417154"/>
                  </a:moveTo>
                  <a:lnTo>
                    <a:pt x="3010751" y="1416405"/>
                  </a:lnTo>
                  <a:lnTo>
                    <a:pt x="3008896" y="1416405"/>
                  </a:lnTo>
                  <a:lnTo>
                    <a:pt x="3008160" y="1417154"/>
                  </a:lnTo>
                  <a:lnTo>
                    <a:pt x="3008160" y="1418996"/>
                  </a:lnTo>
                  <a:lnTo>
                    <a:pt x="3008896" y="1419720"/>
                  </a:lnTo>
                  <a:lnTo>
                    <a:pt x="3009811" y="1419720"/>
                  </a:lnTo>
                  <a:lnTo>
                    <a:pt x="3010751" y="1419720"/>
                  </a:lnTo>
                  <a:lnTo>
                    <a:pt x="3011462" y="1418996"/>
                  </a:lnTo>
                  <a:lnTo>
                    <a:pt x="3011462" y="1417154"/>
                  </a:lnTo>
                  <a:close/>
                </a:path>
                <a:path w="5971540" h="1978025">
                  <a:moveTo>
                    <a:pt x="3045523" y="1849094"/>
                  </a:moveTo>
                  <a:lnTo>
                    <a:pt x="3045371" y="1848929"/>
                  </a:lnTo>
                  <a:lnTo>
                    <a:pt x="3045028" y="1848929"/>
                  </a:lnTo>
                  <a:lnTo>
                    <a:pt x="3044863" y="1849094"/>
                  </a:lnTo>
                  <a:lnTo>
                    <a:pt x="3044863" y="1849437"/>
                  </a:lnTo>
                  <a:lnTo>
                    <a:pt x="3045028" y="1849589"/>
                  </a:lnTo>
                  <a:lnTo>
                    <a:pt x="3045180" y="1849589"/>
                  </a:lnTo>
                  <a:lnTo>
                    <a:pt x="3045371" y="1849589"/>
                  </a:lnTo>
                  <a:lnTo>
                    <a:pt x="3045523" y="1849437"/>
                  </a:lnTo>
                  <a:lnTo>
                    <a:pt x="3045523" y="1849094"/>
                  </a:lnTo>
                  <a:close/>
                </a:path>
                <a:path w="5971540" h="1978025">
                  <a:moveTo>
                    <a:pt x="3059265" y="1579702"/>
                  </a:moveTo>
                  <a:lnTo>
                    <a:pt x="3058083" y="1578521"/>
                  </a:lnTo>
                  <a:lnTo>
                    <a:pt x="3055124" y="1578521"/>
                  </a:lnTo>
                  <a:lnTo>
                    <a:pt x="3053943" y="1579702"/>
                  </a:lnTo>
                  <a:lnTo>
                    <a:pt x="3053943" y="1582648"/>
                  </a:lnTo>
                  <a:lnTo>
                    <a:pt x="3055124" y="1583867"/>
                  </a:lnTo>
                  <a:lnTo>
                    <a:pt x="3056610" y="1583867"/>
                  </a:lnTo>
                  <a:lnTo>
                    <a:pt x="3058083" y="1583867"/>
                  </a:lnTo>
                  <a:lnTo>
                    <a:pt x="3059265" y="1582648"/>
                  </a:lnTo>
                  <a:lnTo>
                    <a:pt x="3059265" y="1579702"/>
                  </a:lnTo>
                  <a:close/>
                </a:path>
                <a:path w="5971540" h="1978025">
                  <a:moveTo>
                    <a:pt x="3104680" y="1743583"/>
                  </a:moveTo>
                  <a:lnTo>
                    <a:pt x="3104096" y="1742986"/>
                  </a:lnTo>
                  <a:lnTo>
                    <a:pt x="3102622" y="1742986"/>
                  </a:lnTo>
                  <a:lnTo>
                    <a:pt x="3102025" y="1743583"/>
                  </a:lnTo>
                  <a:lnTo>
                    <a:pt x="3102025" y="1745043"/>
                  </a:lnTo>
                  <a:lnTo>
                    <a:pt x="3102622" y="1745640"/>
                  </a:lnTo>
                  <a:lnTo>
                    <a:pt x="3103372" y="1745640"/>
                  </a:lnTo>
                  <a:lnTo>
                    <a:pt x="3104096" y="1745640"/>
                  </a:lnTo>
                  <a:lnTo>
                    <a:pt x="3104680" y="1745043"/>
                  </a:lnTo>
                  <a:lnTo>
                    <a:pt x="3104680" y="1743583"/>
                  </a:lnTo>
                  <a:close/>
                </a:path>
                <a:path w="5971540" h="1978025">
                  <a:moveTo>
                    <a:pt x="3115106" y="1476057"/>
                  </a:moveTo>
                  <a:lnTo>
                    <a:pt x="3114954" y="1475905"/>
                  </a:lnTo>
                  <a:lnTo>
                    <a:pt x="3114573" y="1475905"/>
                  </a:lnTo>
                  <a:lnTo>
                    <a:pt x="3114421" y="1476057"/>
                  </a:lnTo>
                  <a:lnTo>
                    <a:pt x="3114421" y="1476438"/>
                  </a:lnTo>
                  <a:lnTo>
                    <a:pt x="3114573" y="1476565"/>
                  </a:lnTo>
                  <a:lnTo>
                    <a:pt x="3114764" y="1476565"/>
                  </a:lnTo>
                  <a:lnTo>
                    <a:pt x="3114954" y="1476565"/>
                  </a:lnTo>
                  <a:lnTo>
                    <a:pt x="3115106" y="1476438"/>
                  </a:lnTo>
                  <a:lnTo>
                    <a:pt x="3115106" y="1476057"/>
                  </a:lnTo>
                  <a:close/>
                </a:path>
                <a:path w="5971540" h="1978025">
                  <a:moveTo>
                    <a:pt x="3152800" y="1905965"/>
                  </a:moveTo>
                  <a:lnTo>
                    <a:pt x="3151606" y="1904784"/>
                  </a:lnTo>
                  <a:lnTo>
                    <a:pt x="3148660" y="1904784"/>
                  </a:lnTo>
                  <a:lnTo>
                    <a:pt x="3147479" y="1905965"/>
                  </a:lnTo>
                  <a:lnTo>
                    <a:pt x="3147479" y="1908911"/>
                  </a:lnTo>
                  <a:lnTo>
                    <a:pt x="3148660" y="1910105"/>
                  </a:lnTo>
                  <a:lnTo>
                    <a:pt x="3150133" y="1910105"/>
                  </a:lnTo>
                  <a:lnTo>
                    <a:pt x="3151606" y="1910105"/>
                  </a:lnTo>
                  <a:lnTo>
                    <a:pt x="3152800" y="1908911"/>
                  </a:lnTo>
                  <a:lnTo>
                    <a:pt x="3152800" y="1905965"/>
                  </a:lnTo>
                  <a:close/>
                </a:path>
                <a:path w="5971540" h="1978025">
                  <a:moveTo>
                    <a:pt x="3164192" y="1637893"/>
                  </a:moveTo>
                  <a:lnTo>
                    <a:pt x="3163011" y="1636712"/>
                  </a:lnTo>
                  <a:lnTo>
                    <a:pt x="3160052" y="1636712"/>
                  </a:lnTo>
                  <a:lnTo>
                    <a:pt x="3158871" y="1637893"/>
                  </a:lnTo>
                  <a:lnTo>
                    <a:pt x="3158871" y="1640840"/>
                  </a:lnTo>
                  <a:lnTo>
                    <a:pt x="3160052" y="1642033"/>
                  </a:lnTo>
                  <a:lnTo>
                    <a:pt x="3161525" y="1642033"/>
                  </a:lnTo>
                  <a:lnTo>
                    <a:pt x="3163011" y="1642033"/>
                  </a:lnTo>
                  <a:lnTo>
                    <a:pt x="3164192" y="1640840"/>
                  </a:lnTo>
                  <a:lnTo>
                    <a:pt x="3164192" y="1637893"/>
                  </a:lnTo>
                  <a:close/>
                </a:path>
                <a:path w="5971540" h="1978025">
                  <a:moveTo>
                    <a:pt x="3177273" y="1368920"/>
                  </a:moveTo>
                  <a:lnTo>
                    <a:pt x="3175330" y="1366977"/>
                  </a:lnTo>
                  <a:lnTo>
                    <a:pt x="3170542" y="1366977"/>
                  </a:lnTo>
                  <a:lnTo>
                    <a:pt x="3168599" y="1368920"/>
                  </a:lnTo>
                  <a:lnTo>
                    <a:pt x="3168599" y="1373682"/>
                  </a:lnTo>
                  <a:lnTo>
                    <a:pt x="3170542" y="1375613"/>
                  </a:lnTo>
                  <a:lnTo>
                    <a:pt x="3172930" y="1375613"/>
                  </a:lnTo>
                  <a:lnTo>
                    <a:pt x="3175330" y="1375613"/>
                  </a:lnTo>
                  <a:lnTo>
                    <a:pt x="3177273" y="1373682"/>
                  </a:lnTo>
                  <a:lnTo>
                    <a:pt x="3177273" y="1368920"/>
                  </a:lnTo>
                  <a:close/>
                </a:path>
                <a:path w="5971540" h="1978025">
                  <a:moveTo>
                    <a:pt x="3208642" y="1802295"/>
                  </a:moveTo>
                  <a:lnTo>
                    <a:pt x="3208490" y="1802168"/>
                  </a:lnTo>
                  <a:lnTo>
                    <a:pt x="3208134" y="1802168"/>
                  </a:lnTo>
                  <a:lnTo>
                    <a:pt x="3207982" y="1802295"/>
                  </a:lnTo>
                  <a:lnTo>
                    <a:pt x="3207982" y="1802676"/>
                  </a:lnTo>
                  <a:lnTo>
                    <a:pt x="3208134" y="1802828"/>
                  </a:lnTo>
                  <a:lnTo>
                    <a:pt x="3208324" y="1802828"/>
                  </a:lnTo>
                  <a:lnTo>
                    <a:pt x="3208490" y="1802828"/>
                  </a:lnTo>
                  <a:lnTo>
                    <a:pt x="3208642" y="1802676"/>
                  </a:lnTo>
                  <a:lnTo>
                    <a:pt x="3208642" y="1802295"/>
                  </a:lnTo>
                  <a:close/>
                </a:path>
                <a:path w="5971540" h="1978025">
                  <a:moveTo>
                    <a:pt x="3232772" y="1265428"/>
                  </a:moveTo>
                  <a:lnTo>
                    <a:pt x="3232023" y="1264678"/>
                  </a:lnTo>
                  <a:lnTo>
                    <a:pt x="3230207" y="1264678"/>
                  </a:lnTo>
                  <a:lnTo>
                    <a:pt x="3229457" y="1265428"/>
                  </a:lnTo>
                  <a:lnTo>
                    <a:pt x="3229457" y="1267282"/>
                  </a:lnTo>
                  <a:lnTo>
                    <a:pt x="3230207" y="1267993"/>
                  </a:lnTo>
                  <a:lnTo>
                    <a:pt x="3231121" y="1267993"/>
                  </a:lnTo>
                  <a:lnTo>
                    <a:pt x="3232023" y="1267993"/>
                  </a:lnTo>
                  <a:lnTo>
                    <a:pt x="3232772" y="1267282"/>
                  </a:lnTo>
                  <a:lnTo>
                    <a:pt x="3232772" y="1265428"/>
                  </a:lnTo>
                  <a:close/>
                </a:path>
                <a:path w="5971540" h="1978025">
                  <a:moveTo>
                    <a:pt x="3499840" y="1277391"/>
                  </a:moveTo>
                  <a:lnTo>
                    <a:pt x="3499561" y="1277073"/>
                  </a:lnTo>
                  <a:lnTo>
                    <a:pt x="3498812" y="1277073"/>
                  </a:lnTo>
                  <a:lnTo>
                    <a:pt x="3498532" y="1277391"/>
                  </a:lnTo>
                  <a:lnTo>
                    <a:pt x="3498532" y="1278115"/>
                  </a:lnTo>
                  <a:lnTo>
                    <a:pt x="3498812" y="1278420"/>
                  </a:lnTo>
                  <a:lnTo>
                    <a:pt x="3499193" y="1278420"/>
                  </a:lnTo>
                  <a:lnTo>
                    <a:pt x="3499561" y="1278420"/>
                  </a:lnTo>
                  <a:lnTo>
                    <a:pt x="3499840" y="1278115"/>
                  </a:lnTo>
                  <a:lnTo>
                    <a:pt x="3499840" y="1277391"/>
                  </a:lnTo>
                  <a:close/>
                </a:path>
                <a:path w="5971540" h="1978025">
                  <a:moveTo>
                    <a:pt x="3524173" y="1976462"/>
                  </a:moveTo>
                  <a:lnTo>
                    <a:pt x="3523729" y="1976031"/>
                  </a:lnTo>
                  <a:lnTo>
                    <a:pt x="3522599" y="1976031"/>
                  </a:lnTo>
                  <a:lnTo>
                    <a:pt x="3522154" y="1976462"/>
                  </a:lnTo>
                  <a:lnTo>
                    <a:pt x="3522154" y="1977555"/>
                  </a:lnTo>
                  <a:lnTo>
                    <a:pt x="3522599" y="1977999"/>
                  </a:lnTo>
                  <a:lnTo>
                    <a:pt x="3523170" y="1977999"/>
                  </a:lnTo>
                  <a:lnTo>
                    <a:pt x="3523729" y="1977999"/>
                  </a:lnTo>
                  <a:lnTo>
                    <a:pt x="3524173" y="1977555"/>
                  </a:lnTo>
                  <a:lnTo>
                    <a:pt x="3524173" y="1976462"/>
                  </a:lnTo>
                  <a:close/>
                </a:path>
                <a:path w="5971540" h="1978025">
                  <a:moveTo>
                    <a:pt x="3604463" y="1335735"/>
                  </a:moveTo>
                  <a:lnTo>
                    <a:pt x="3604336" y="1335582"/>
                  </a:lnTo>
                  <a:lnTo>
                    <a:pt x="3603955" y="1335582"/>
                  </a:lnTo>
                  <a:lnTo>
                    <a:pt x="3603802" y="1335735"/>
                  </a:lnTo>
                  <a:lnTo>
                    <a:pt x="3603802" y="1336116"/>
                  </a:lnTo>
                  <a:lnTo>
                    <a:pt x="3603955" y="1336230"/>
                  </a:lnTo>
                  <a:lnTo>
                    <a:pt x="3604145" y="1336230"/>
                  </a:lnTo>
                  <a:lnTo>
                    <a:pt x="3604336" y="1336230"/>
                  </a:lnTo>
                  <a:lnTo>
                    <a:pt x="3604463" y="1336116"/>
                  </a:lnTo>
                  <a:lnTo>
                    <a:pt x="3604463" y="1335735"/>
                  </a:lnTo>
                  <a:close/>
                </a:path>
                <a:path w="5971540" h="1978025">
                  <a:moveTo>
                    <a:pt x="3664966" y="1229487"/>
                  </a:moveTo>
                  <a:lnTo>
                    <a:pt x="3663785" y="1228305"/>
                  </a:lnTo>
                  <a:lnTo>
                    <a:pt x="3660825" y="1228305"/>
                  </a:lnTo>
                  <a:lnTo>
                    <a:pt x="3659644" y="1229487"/>
                  </a:lnTo>
                  <a:lnTo>
                    <a:pt x="3659644" y="1232433"/>
                  </a:lnTo>
                  <a:lnTo>
                    <a:pt x="3660825" y="1233627"/>
                  </a:lnTo>
                  <a:lnTo>
                    <a:pt x="3662299" y="1233627"/>
                  </a:lnTo>
                  <a:lnTo>
                    <a:pt x="3663785" y="1233627"/>
                  </a:lnTo>
                  <a:lnTo>
                    <a:pt x="3664966" y="1232433"/>
                  </a:lnTo>
                  <a:lnTo>
                    <a:pt x="3664966" y="1229487"/>
                  </a:lnTo>
                  <a:close/>
                </a:path>
                <a:path w="5971540" h="1978025">
                  <a:moveTo>
                    <a:pt x="3690607" y="1927847"/>
                  </a:moveTo>
                  <a:lnTo>
                    <a:pt x="3688664" y="1925916"/>
                  </a:lnTo>
                  <a:lnTo>
                    <a:pt x="3683901" y="1925916"/>
                  </a:lnTo>
                  <a:lnTo>
                    <a:pt x="3681958" y="1927847"/>
                  </a:lnTo>
                  <a:lnTo>
                    <a:pt x="3681958" y="1932647"/>
                  </a:lnTo>
                  <a:lnTo>
                    <a:pt x="3683901" y="1934552"/>
                  </a:lnTo>
                  <a:lnTo>
                    <a:pt x="3686276" y="1934552"/>
                  </a:lnTo>
                  <a:lnTo>
                    <a:pt x="3688664" y="1934552"/>
                  </a:lnTo>
                  <a:lnTo>
                    <a:pt x="3690607" y="1932647"/>
                  </a:lnTo>
                  <a:lnTo>
                    <a:pt x="3690607" y="1927847"/>
                  </a:lnTo>
                  <a:close/>
                </a:path>
                <a:path w="5971540" h="1978025">
                  <a:moveTo>
                    <a:pt x="3768267" y="1288592"/>
                  </a:moveTo>
                  <a:lnTo>
                    <a:pt x="3767823" y="1288161"/>
                  </a:lnTo>
                  <a:lnTo>
                    <a:pt x="3766693" y="1288161"/>
                  </a:lnTo>
                  <a:lnTo>
                    <a:pt x="3766248" y="1288592"/>
                  </a:lnTo>
                  <a:lnTo>
                    <a:pt x="3766248" y="1289685"/>
                  </a:lnTo>
                  <a:lnTo>
                    <a:pt x="3766693" y="1290129"/>
                  </a:lnTo>
                  <a:lnTo>
                    <a:pt x="3767264" y="1290129"/>
                  </a:lnTo>
                  <a:lnTo>
                    <a:pt x="3767823" y="1290129"/>
                  </a:lnTo>
                  <a:lnTo>
                    <a:pt x="3768267" y="1289685"/>
                  </a:lnTo>
                  <a:lnTo>
                    <a:pt x="3768267" y="1288592"/>
                  </a:lnTo>
                  <a:close/>
                </a:path>
                <a:path w="5971540" h="1978025">
                  <a:moveTo>
                    <a:pt x="3830091" y="1181646"/>
                  </a:moveTo>
                  <a:lnTo>
                    <a:pt x="3828021" y="1179537"/>
                  </a:lnTo>
                  <a:lnTo>
                    <a:pt x="3822852" y="1179537"/>
                  </a:lnTo>
                  <a:lnTo>
                    <a:pt x="3820782" y="1181646"/>
                  </a:lnTo>
                  <a:lnTo>
                    <a:pt x="3820782" y="1186776"/>
                  </a:lnTo>
                  <a:lnTo>
                    <a:pt x="3822852" y="1188859"/>
                  </a:lnTo>
                  <a:lnTo>
                    <a:pt x="3825456" y="1188859"/>
                  </a:lnTo>
                  <a:lnTo>
                    <a:pt x="3828021" y="1188859"/>
                  </a:lnTo>
                  <a:lnTo>
                    <a:pt x="3830091" y="1186776"/>
                  </a:lnTo>
                  <a:lnTo>
                    <a:pt x="3830091" y="1181646"/>
                  </a:lnTo>
                  <a:close/>
                </a:path>
                <a:path w="5971540" h="1978025">
                  <a:moveTo>
                    <a:pt x="3919321" y="1510245"/>
                  </a:moveTo>
                  <a:lnTo>
                    <a:pt x="3919169" y="1510118"/>
                  </a:lnTo>
                  <a:lnTo>
                    <a:pt x="3918788" y="1510118"/>
                  </a:lnTo>
                  <a:lnTo>
                    <a:pt x="3918674" y="1510245"/>
                  </a:lnTo>
                  <a:lnTo>
                    <a:pt x="3918674" y="1510626"/>
                  </a:lnTo>
                  <a:lnTo>
                    <a:pt x="3918788" y="1510779"/>
                  </a:lnTo>
                  <a:lnTo>
                    <a:pt x="3918978" y="1510779"/>
                  </a:lnTo>
                  <a:lnTo>
                    <a:pt x="3919169" y="1510779"/>
                  </a:lnTo>
                  <a:lnTo>
                    <a:pt x="3919321" y="1510626"/>
                  </a:lnTo>
                  <a:lnTo>
                    <a:pt x="3919321" y="1510245"/>
                  </a:lnTo>
                  <a:close/>
                </a:path>
                <a:path w="5971540" h="1978025">
                  <a:moveTo>
                    <a:pt x="3930726" y="1242174"/>
                  </a:moveTo>
                  <a:lnTo>
                    <a:pt x="3930561" y="1242047"/>
                  </a:lnTo>
                  <a:lnTo>
                    <a:pt x="3930192" y="1242047"/>
                  </a:lnTo>
                  <a:lnTo>
                    <a:pt x="3930065" y="1242174"/>
                  </a:lnTo>
                  <a:lnTo>
                    <a:pt x="3930065" y="1242555"/>
                  </a:lnTo>
                  <a:lnTo>
                    <a:pt x="3930192" y="1242707"/>
                  </a:lnTo>
                  <a:lnTo>
                    <a:pt x="3930370" y="1242707"/>
                  </a:lnTo>
                  <a:lnTo>
                    <a:pt x="3930561" y="1242707"/>
                  </a:lnTo>
                  <a:lnTo>
                    <a:pt x="3930726" y="1242555"/>
                  </a:lnTo>
                  <a:lnTo>
                    <a:pt x="3930726" y="1242174"/>
                  </a:lnTo>
                  <a:close/>
                </a:path>
                <a:path w="5971540" h="1978025">
                  <a:moveTo>
                    <a:pt x="3955008" y="1941271"/>
                  </a:moveTo>
                  <a:lnTo>
                    <a:pt x="3954729" y="1940966"/>
                  </a:lnTo>
                  <a:lnTo>
                    <a:pt x="3954005" y="1940966"/>
                  </a:lnTo>
                  <a:lnTo>
                    <a:pt x="3953700" y="1941271"/>
                  </a:lnTo>
                  <a:lnTo>
                    <a:pt x="3953700" y="1941995"/>
                  </a:lnTo>
                  <a:lnTo>
                    <a:pt x="3954005" y="1942312"/>
                  </a:lnTo>
                  <a:lnTo>
                    <a:pt x="3954348" y="1942312"/>
                  </a:lnTo>
                  <a:lnTo>
                    <a:pt x="3954729" y="1942312"/>
                  </a:lnTo>
                  <a:lnTo>
                    <a:pt x="3955008" y="1941995"/>
                  </a:lnTo>
                  <a:lnTo>
                    <a:pt x="3955008" y="1941271"/>
                  </a:lnTo>
                  <a:close/>
                </a:path>
                <a:path w="5971540" h="1978025">
                  <a:moveTo>
                    <a:pt x="4094492" y="1195031"/>
                  </a:moveTo>
                  <a:lnTo>
                    <a:pt x="4094061" y="1194600"/>
                  </a:lnTo>
                  <a:lnTo>
                    <a:pt x="4092956" y="1194600"/>
                  </a:lnTo>
                  <a:lnTo>
                    <a:pt x="4092524" y="1195031"/>
                  </a:lnTo>
                  <a:lnTo>
                    <a:pt x="4092524" y="1196162"/>
                  </a:lnTo>
                  <a:lnTo>
                    <a:pt x="4092956" y="1196594"/>
                  </a:lnTo>
                  <a:lnTo>
                    <a:pt x="4093527" y="1196594"/>
                  </a:lnTo>
                  <a:lnTo>
                    <a:pt x="4094061" y="1196594"/>
                  </a:lnTo>
                  <a:lnTo>
                    <a:pt x="4094492" y="1196162"/>
                  </a:lnTo>
                  <a:lnTo>
                    <a:pt x="4094492" y="1195031"/>
                  </a:lnTo>
                  <a:close/>
                </a:path>
                <a:path w="5971540" h="1978025">
                  <a:moveTo>
                    <a:pt x="5539156" y="1310563"/>
                  </a:moveTo>
                  <a:lnTo>
                    <a:pt x="5539003" y="1310436"/>
                  </a:lnTo>
                  <a:lnTo>
                    <a:pt x="5538622" y="1310436"/>
                  </a:lnTo>
                  <a:lnTo>
                    <a:pt x="5538495" y="1310563"/>
                  </a:lnTo>
                  <a:lnTo>
                    <a:pt x="5538495" y="1310944"/>
                  </a:lnTo>
                  <a:lnTo>
                    <a:pt x="5538622" y="1311097"/>
                  </a:lnTo>
                  <a:lnTo>
                    <a:pt x="5538813" y="1311097"/>
                  </a:lnTo>
                  <a:lnTo>
                    <a:pt x="5539003" y="1311097"/>
                  </a:lnTo>
                  <a:lnTo>
                    <a:pt x="5539156" y="1310944"/>
                  </a:lnTo>
                  <a:lnTo>
                    <a:pt x="5539156" y="1310563"/>
                  </a:lnTo>
                  <a:close/>
                </a:path>
                <a:path w="5971540" h="1978025">
                  <a:moveTo>
                    <a:pt x="5598312" y="1205090"/>
                  </a:moveTo>
                  <a:lnTo>
                    <a:pt x="5597728" y="1204493"/>
                  </a:lnTo>
                  <a:lnTo>
                    <a:pt x="5596255" y="1204493"/>
                  </a:lnTo>
                  <a:lnTo>
                    <a:pt x="5595658" y="1205090"/>
                  </a:lnTo>
                  <a:lnTo>
                    <a:pt x="5595658" y="1206550"/>
                  </a:lnTo>
                  <a:lnTo>
                    <a:pt x="5596255" y="1207147"/>
                  </a:lnTo>
                  <a:lnTo>
                    <a:pt x="5597004" y="1207147"/>
                  </a:lnTo>
                  <a:lnTo>
                    <a:pt x="5597728" y="1207147"/>
                  </a:lnTo>
                  <a:lnTo>
                    <a:pt x="5598312" y="1206550"/>
                  </a:lnTo>
                  <a:lnTo>
                    <a:pt x="5598312" y="1205090"/>
                  </a:lnTo>
                  <a:close/>
                </a:path>
                <a:path w="5971540" h="1978025">
                  <a:moveTo>
                    <a:pt x="5865736" y="1216850"/>
                  </a:moveTo>
                  <a:lnTo>
                    <a:pt x="5865419" y="1216533"/>
                  </a:lnTo>
                  <a:lnTo>
                    <a:pt x="5864695" y="1216533"/>
                  </a:lnTo>
                  <a:lnTo>
                    <a:pt x="5864377" y="1216850"/>
                  </a:lnTo>
                  <a:lnTo>
                    <a:pt x="5864377" y="1217574"/>
                  </a:lnTo>
                  <a:lnTo>
                    <a:pt x="5864695" y="1217879"/>
                  </a:lnTo>
                  <a:lnTo>
                    <a:pt x="5865076" y="1217879"/>
                  </a:lnTo>
                  <a:lnTo>
                    <a:pt x="5865419" y="1217879"/>
                  </a:lnTo>
                  <a:lnTo>
                    <a:pt x="5865736" y="1217574"/>
                  </a:lnTo>
                  <a:lnTo>
                    <a:pt x="5865736" y="1216850"/>
                  </a:lnTo>
                  <a:close/>
                </a:path>
                <a:path w="5971540" h="1978025">
                  <a:moveTo>
                    <a:pt x="5971006" y="1274851"/>
                  </a:moveTo>
                  <a:lnTo>
                    <a:pt x="5970562" y="1274394"/>
                  </a:lnTo>
                  <a:lnTo>
                    <a:pt x="5969470" y="1274394"/>
                  </a:lnTo>
                  <a:lnTo>
                    <a:pt x="5969038" y="1274851"/>
                  </a:lnTo>
                  <a:lnTo>
                    <a:pt x="5969038" y="1275943"/>
                  </a:lnTo>
                  <a:lnTo>
                    <a:pt x="5969470" y="1276388"/>
                  </a:lnTo>
                  <a:lnTo>
                    <a:pt x="5970028" y="1276388"/>
                  </a:lnTo>
                  <a:lnTo>
                    <a:pt x="5970562" y="1276388"/>
                  </a:lnTo>
                  <a:lnTo>
                    <a:pt x="5971006" y="1275943"/>
                  </a:lnTo>
                  <a:lnTo>
                    <a:pt x="5971006" y="127485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763" y="9036868"/>
              <a:ext cx="5761355" cy="2272030"/>
            </a:xfrm>
            <a:custGeom>
              <a:avLst/>
              <a:gdLst/>
              <a:ahLst/>
              <a:cxnLst/>
              <a:rect l="l" t="t" r="r" b="b"/>
              <a:pathLst>
                <a:path w="5761355" h="2272029">
                  <a:moveTo>
                    <a:pt x="673" y="165"/>
                  </a:moveTo>
                  <a:lnTo>
                    <a:pt x="508" y="0"/>
                  </a:lnTo>
                  <a:lnTo>
                    <a:pt x="139" y="0"/>
                  </a:lnTo>
                  <a:lnTo>
                    <a:pt x="0" y="165"/>
                  </a:lnTo>
                  <a:lnTo>
                    <a:pt x="0" y="533"/>
                  </a:lnTo>
                  <a:lnTo>
                    <a:pt x="139" y="660"/>
                  </a:lnTo>
                  <a:lnTo>
                    <a:pt x="330" y="660"/>
                  </a:lnTo>
                  <a:lnTo>
                    <a:pt x="508" y="660"/>
                  </a:lnTo>
                  <a:lnTo>
                    <a:pt x="673" y="533"/>
                  </a:lnTo>
                  <a:lnTo>
                    <a:pt x="673" y="165"/>
                  </a:lnTo>
                  <a:close/>
                </a:path>
                <a:path w="5761355" h="2272029">
                  <a:moveTo>
                    <a:pt x="108280" y="56857"/>
                  </a:moveTo>
                  <a:lnTo>
                    <a:pt x="106934" y="55511"/>
                  </a:lnTo>
                  <a:lnTo>
                    <a:pt x="103632" y="55511"/>
                  </a:lnTo>
                  <a:lnTo>
                    <a:pt x="102285" y="56857"/>
                  </a:lnTo>
                  <a:lnTo>
                    <a:pt x="102285" y="60159"/>
                  </a:lnTo>
                  <a:lnTo>
                    <a:pt x="103632" y="61518"/>
                  </a:lnTo>
                  <a:lnTo>
                    <a:pt x="105283" y="61518"/>
                  </a:lnTo>
                  <a:lnTo>
                    <a:pt x="106934" y="61518"/>
                  </a:lnTo>
                  <a:lnTo>
                    <a:pt x="108280" y="60159"/>
                  </a:lnTo>
                  <a:lnTo>
                    <a:pt x="108280" y="56857"/>
                  </a:lnTo>
                  <a:close/>
                </a:path>
                <a:path w="5761355" h="2272029">
                  <a:moveTo>
                    <a:pt x="210896" y="116319"/>
                  </a:moveTo>
                  <a:lnTo>
                    <a:pt x="210591" y="116014"/>
                  </a:lnTo>
                  <a:lnTo>
                    <a:pt x="209867" y="116014"/>
                  </a:lnTo>
                  <a:lnTo>
                    <a:pt x="209562" y="116319"/>
                  </a:lnTo>
                  <a:lnTo>
                    <a:pt x="209562" y="117043"/>
                  </a:lnTo>
                  <a:lnTo>
                    <a:pt x="209867" y="117360"/>
                  </a:lnTo>
                  <a:lnTo>
                    <a:pt x="210235" y="117360"/>
                  </a:lnTo>
                  <a:lnTo>
                    <a:pt x="210591" y="117360"/>
                  </a:lnTo>
                  <a:lnTo>
                    <a:pt x="210896" y="117043"/>
                  </a:lnTo>
                  <a:lnTo>
                    <a:pt x="210896" y="116319"/>
                  </a:lnTo>
                  <a:close/>
                </a:path>
                <a:path w="5761355" h="2272029">
                  <a:moveTo>
                    <a:pt x="269405" y="11176"/>
                  </a:moveTo>
                  <a:lnTo>
                    <a:pt x="268960" y="10744"/>
                  </a:lnTo>
                  <a:lnTo>
                    <a:pt x="267855" y="10744"/>
                  </a:lnTo>
                  <a:lnTo>
                    <a:pt x="267411" y="11176"/>
                  </a:lnTo>
                  <a:lnTo>
                    <a:pt x="267411" y="12306"/>
                  </a:lnTo>
                  <a:lnTo>
                    <a:pt x="267855" y="12750"/>
                  </a:lnTo>
                  <a:lnTo>
                    <a:pt x="268401" y="12750"/>
                  </a:lnTo>
                  <a:lnTo>
                    <a:pt x="268960" y="12750"/>
                  </a:lnTo>
                  <a:lnTo>
                    <a:pt x="269405" y="12306"/>
                  </a:lnTo>
                  <a:lnTo>
                    <a:pt x="269405" y="11176"/>
                  </a:lnTo>
                  <a:close/>
                </a:path>
                <a:path w="5761355" h="2272029">
                  <a:moveTo>
                    <a:pt x="317500" y="173570"/>
                  </a:moveTo>
                  <a:lnTo>
                    <a:pt x="316471" y="172554"/>
                  </a:lnTo>
                  <a:lnTo>
                    <a:pt x="313893" y="172554"/>
                  </a:lnTo>
                  <a:lnTo>
                    <a:pt x="312851" y="173570"/>
                  </a:lnTo>
                  <a:lnTo>
                    <a:pt x="312851" y="176136"/>
                  </a:lnTo>
                  <a:lnTo>
                    <a:pt x="313893" y="177203"/>
                  </a:lnTo>
                  <a:lnTo>
                    <a:pt x="315175" y="177203"/>
                  </a:lnTo>
                  <a:lnTo>
                    <a:pt x="316471" y="177203"/>
                  </a:lnTo>
                  <a:lnTo>
                    <a:pt x="317500" y="176136"/>
                  </a:lnTo>
                  <a:lnTo>
                    <a:pt x="317500" y="173570"/>
                  </a:lnTo>
                  <a:close/>
                </a:path>
                <a:path w="5761355" h="2272029">
                  <a:moveTo>
                    <a:pt x="432435" y="226225"/>
                  </a:moveTo>
                  <a:lnTo>
                    <a:pt x="426923" y="220713"/>
                  </a:lnTo>
                  <a:lnTo>
                    <a:pt x="413334" y="220713"/>
                  </a:lnTo>
                  <a:lnTo>
                    <a:pt x="407809" y="226225"/>
                  </a:lnTo>
                  <a:lnTo>
                    <a:pt x="407809" y="239852"/>
                  </a:lnTo>
                  <a:lnTo>
                    <a:pt x="413334" y="245351"/>
                  </a:lnTo>
                  <a:lnTo>
                    <a:pt x="420128" y="245351"/>
                  </a:lnTo>
                  <a:lnTo>
                    <a:pt x="426923" y="245351"/>
                  </a:lnTo>
                  <a:lnTo>
                    <a:pt x="432435" y="239852"/>
                  </a:lnTo>
                  <a:lnTo>
                    <a:pt x="432435" y="226225"/>
                  </a:lnTo>
                  <a:close/>
                </a:path>
                <a:path w="5761355" h="2272029">
                  <a:moveTo>
                    <a:pt x="480961" y="126619"/>
                  </a:moveTo>
                  <a:lnTo>
                    <a:pt x="479767" y="125437"/>
                  </a:lnTo>
                  <a:lnTo>
                    <a:pt x="476821" y="125437"/>
                  </a:lnTo>
                  <a:lnTo>
                    <a:pt x="475640" y="126619"/>
                  </a:lnTo>
                  <a:lnTo>
                    <a:pt x="475640" y="129565"/>
                  </a:lnTo>
                  <a:lnTo>
                    <a:pt x="476821" y="130759"/>
                  </a:lnTo>
                  <a:lnTo>
                    <a:pt x="478307" y="130759"/>
                  </a:lnTo>
                  <a:lnTo>
                    <a:pt x="479767" y="130759"/>
                  </a:lnTo>
                  <a:lnTo>
                    <a:pt x="480961" y="129565"/>
                  </a:lnTo>
                  <a:lnTo>
                    <a:pt x="480961" y="126619"/>
                  </a:lnTo>
                  <a:close/>
                </a:path>
                <a:path w="5761355" h="2272029">
                  <a:moveTo>
                    <a:pt x="2419159" y="1335582"/>
                  </a:moveTo>
                  <a:lnTo>
                    <a:pt x="2416911" y="1333347"/>
                  </a:lnTo>
                  <a:lnTo>
                    <a:pt x="2411399" y="1333347"/>
                  </a:lnTo>
                  <a:lnTo>
                    <a:pt x="2409177" y="1335582"/>
                  </a:lnTo>
                  <a:lnTo>
                    <a:pt x="2409177" y="1341120"/>
                  </a:lnTo>
                  <a:lnTo>
                    <a:pt x="2411399" y="1343342"/>
                  </a:lnTo>
                  <a:lnTo>
                    <a:pt x="2414155" y="1343342"/>
                  </a:lnTo>
                  <a:lnTo>
                    <a:pt x="2416911" y="1343342"/>
                  </a:lnTo>
                  <a:lnTo>
                    <a:pt x="2419159" y="1341120"/>
                  </a:lnTo>
                  <a:lnTo>
                    <a:pt x="2419159" y="1335582"/>
                  </a:lnTo>
                  <a:close/>
                </a:path>
                <a:path w="5761355" h="2272029">
                  <a:moveTo>
                    <a:pt x="2628049" y="1452499"/>
                  </a:moveTo>
                  <a:lnTo>
                    <a:pt x="2626258" y="1450708"/>
                  </a:lnTo>
                  <a:lnTo>
                    <a:pt x="2621851" y="1450708"/>
                  </a:lnTo>
                  <a:lnTo>
                    <a:pt x="2620060" y="1452499"/>
                  </a:lnTo>
                  <a:lnTo>
                    <a:pt x="2620060" y="1456918"/>
                  </a:lnTo>
                  <a:lnTo>
                    <a:pt x="2621851" y="1458696"/>
                  </a:lnTo>
                  <a:lnTo>
                    <a:pt x="2624074" y="1458696"/>
                  </a:lnTo>
                  <a:lnTo>
                    <a:pt x="2626258" y="1458696"/>
                  </a:lnTo>
                  <a:lnTo>
                    <a:pt x="2628049" y="1456918"/>
                  </a:lnTo>
                  <a:lnTo>
                    <a:pt x="2628049" y="1452499"/>
                  </a:lnTo>
                  <a:close/>
                </a:path>
                <a:path w="5761355" h="2272029">
                  <a:moveTo>
                    <a:pt x="2688894" y="1346060"/>
                  </a:moveTo>
                  <a:lnTo>
                    <a:pt x="2685923" y="1343088"/>
                  </a:lnTo>
                  <a:lnTo>
                    <a:pt x="2678569" y="1343088"/>
                  </a:lnTo>
                  <a:lnTo>
                    <a:pt x="2675598" y="1346060"/>
                  </a:lnTo>
                  <a:lnTo>
                    <a:pt x="2675598" y="1353426"/>
                  </a:lnTo>
                  <a:lnTo>
                    <a:pt x="2678569" y="1356398"/>
                  </a:lnTo>
                  <a:lnTo>
                    <a:pt x="2682227" y="1356398"/>
                  </a:lnTo>
                  <a:lnTo>
                    <a:pt x="2685923" y="1356398"/>
                  </a:lnTo>
                  <a:lnTo>
                    <a:pt x="2688894" y="1353426"/>
                  </a:lnTo>
                  <a:lnTo>
                    <a:pt x="2688894" y="1346060"/>
                  </a:lnTo>
                  <a:close/>
                </a:path>
                <a:path w="5761355" h="2272029">
                  <a:moveTo>
                    <a:pt x="2734348" y="1509941"/>
                  </a:moveTo>
                  <a:lnTo>
                    <a:pt x="2731935" y="1507553"/>
                  </a:lnTo>
                  <a:lnTo>
                    <a:pt x="2726080" y="1507553"/>
                  </a:lnTo>
                  <a:lnTo>
                    <a:pt x="2723680" y="1509941"/>
                  </a:lnTo>
                  <a:lnTo>
                    <a:pt x="2723680" y="1515821"/>
                  </a:lnTo>
                  <a:lnTo>
                    <a:pt x="2726080" y="1518196"/>
                  </a:lnTo>
                  <a:lnTo>
                    <a:pt x="2729026" y="1518196"/>
                  </a:lnTo>
                  <a:lnTo>
                    <a:pt x="2731935" y="1518196"/>
                  </a:lnTo>
                  <a:lnTo>
                    <a:pt x="2734348" y="1515821"/>
                  </a:lnTo>
                  <a:lnTo>
                    <a:pt x="2734348" y="1509941"/>
                  </a:lnTo>
                  <a:close/>
                </a:path>
                <a:path w="5761355" h="2272029">
                  <a:moveTo>
                    <a:pt x="2798165" y="1401851"/>
                  </a:moveTo>
                  <a:lnTo>
                    <a:pt x="2793263" y="1396923"/>
                  </a:lnTo>
                  <a:lnTo>
                    <a:pt x="2781109" y="1396923"/>
                  </a:lnTo>
                  <a:lnTo>
                    <a:pt x="2776207" y="1401851"/>
                  </a:lnTo>
                  <a:lnTo>
                    <a:pt x="2776207" y="1413992"/>
                  </a:lnTo>
                  <a:lnTo>
                    <a:pt x="2781109" y="1418907"/>
                  </a:lnTo>
                  <a:lnTo>
                    <a:pt x="2787180" y="1418907"/>
                  </a:lnTo>
                  <a:lnTo>
                    <a:pt x="2793263" y="1418907"/>
                  </a:lnTo>
                  <a:lnTo>
                    <a:pt x="2798165" y="1413992"/>
                  </a:lnTo>
                  <a:lnTo>
                    <a:pt x="2798165" y="1401851"/>
                  </a:lnTo>
                  <a:close/>
                </a:path>
                <a:path w="5761355" h="2272029">
                  <a:moveTo>
                    <a:pt x="2839618" y="1567942"/>
                  </a:moveTo>
                  <a:lnTo>
                    <a:pt x="2837078" y="1565402"/>
                  </a:lnTo>
                  <a:lnTo>
                    <a:pt x="2830817" y="1565402"/>
                  </a:lnTo>
                  <a:lnTo>
                    <a:pt x="2828315" y="1567942"/>
                  </a:lnTo>
                  <a:lnTo>
                    <a:pt x="2828315" y="1574165"/>
                  </a:lnTo>
                  <a:lnTo>
                    <a:pt x="2830817" y="1576705"/>
                  </a:lnTo>
                  <a:lnTo>
                    <a:pt x="2833954" y="1576705"/>
                  </a:lnTo>
                  <a:lnTo>
                    <a:pt x="2837078" y="1576705"/>
                  </a:lnTo>
                  <a:lnTo>
                    <a:pt x="2839618" y="1574165"/>
                  </a:lnTo>
                  <a:lnTo>
                    <a:pt x="2839618" y="1567942"/>
                  </a:lnTo>
                  <a:close/>
                </a:path>
                <a:path w="5761355" h="2272029">
                  <a:moveTo>
                    <a:pt x="2910421" y="1466113"/>
                  </a:moveTo>
                  <a:lnTo>
                    <a:pt x="2908985" y="1458988"/>
                  </a:lnTo>
                  <a:lnTo>
                    <a:pt x="2905074" y="1453159"/>
                  </a:lnTo>
                  <a:lnTo>
                    <a:pt x="2899270" y="1449235"/>
                  </a:lnTo>
                  <a:lnTo>
                    <a:pt x="2892145" y="1447800"/>
                  </a:lnTo>
                  <a:lnTo>
                    <a:pt x="2885021" y="1449235"/>
                  </a:lnTo>
                  <a:lnTo>
                    <a:pt x="2879191" y="1453159"/>
                  </a:lnTo>
                  <a:lnTo>
                    <a:pt x="2875267" y="1458988"/>
                  </a:lnTo>
                  <a:lnTo>
                    <a:pt x="2873832" y="1466113"/>
                  </a:lnTo>
                  <a:lnTo>
                    <a:pt x="2875267" y="1473238"/>
                  </a:lnTo>
                  <a:lnTo>
                    <a:pt x="2879191" y="1479042"/>
                  </a:lnTo>
                  <a:lnTo>
                    <a:pt x="2885021" y="1482953"/>
                  </a:lnTo>
                  <a:lnTo>
                    <a:pt x="2892145" y="1484388"/>
                  </a:lnTo>
                  <a:lnTo>
                    <a:pt x="2899270" y="1482953"/>
                  </a:lnTo>
                  <a:lnTo>
                    <a:pt x="2905074" y="1479042"/>
                  </a:lnTo>
                  <a:lnTo>
                    <a:pt x="2908985" y="1473238"/>
                  </a:lnTo>
                  <a:lnTo>
                    <a:pt x="2910421" y="1466113"/>
                  </a:lnTo>
                  <a:close/>
                </a:path>
                <a:path w="5761355" h="2272029">
                  <a:moveTo>
                    <a:pt x="2940253" y="1628482"/>
                  </a:moveTo>
                  <a:lnTo>
                    <a:pt x="2939656" y="1627886"/>
                  </a:lnTo>
                  <a:lnTo>
                    <a:pt x="2938183" y="1627886"/>
                  </a:lnTo>
                  <a:lnTo>
                    <a:pt x="2937560" y="1628482"/>
                  </a:lnTo>
                  <a:lnTo>
                    <a:pt x="2937560" y="1629943"/>
                  </a:lnTo>
                  <a:lnTo>
                    <a:pt x="2938183" y="1630540"/>
                  </a:lnTo>
                  <a:lnTo>
                    <a:pt x="2938907" y="1630540"/>
                  </a:lnTo>
                  <a:lnTo>
                    <a:pt x="2939656" y="1630540"/>
                  </a:lnTo>
                  <a:lnTo>
                    <a:pt x="2940253" y="1629943"/>
                  </a:lnTo>
                  <a:lnTo>
                    <a:pt x="2940253" y="1628482"/>
                  </a:lnTo>
                  <a:close/>
                </a:path>
                <a:path w="5761355" h="2272029">
                  <a:moveTo>
                    <a:pt x="2997416" y="1524076"/>
                  </a:moveTo>
                  <a:lnTo>
                    <a:pt x="2997250" y="1523923"/>
                  </a:lnTo>
                  <a:lnTo>
                    <a:pt x="2996908" y="1523923"/>
                  </a:lnTo>
                  <a:lnTo>
                    <a:pt x="2996755" y="1524076"/>
                  </a:lnTo>
                  <a:lnTo>
                    <a:pt x="2996755" y="1524457"/>
                  </a:lnTo>
                  <a:lnTo>
                    <a:pt x="2996908" y="1524609"/>
                  </a:lnTo>
                  <a:lnTo>
                    <a:pt x="2997073" y="1524609"/>
                  </a:lnTo>
                  <a:lnTo>
                    <a:pt x="2997250" y="1524609"/>
                  </a:lnTo>
                  <a:lnTo>
                    <a:pt x="2997416" y="1524457"/>
                  </a:lnTo>
                  <a:lnTo>
                    <a:pt x="2997416" y="1524076"/>
                  </a:lnTo>
                  <a:close/>
                </a:path>
                <a:path w="5761355" h="2272029">
                  <a:moveTo>
                    <a:pt x="3160534" y="1477314"/>
                  </a:moveTo>
                  <a:lnTo>
                    <a:pt x="3160407" y="1477162"/>
                  </a:lnTo>
                  <a:lnTo>
                    <a:pt x="3160026" y="1477162"/>
                  </a:lnTo>
                  <a:lnTo>
                    <a:pt x="3159874" y="1477314"/>
                  </a:lnTo>
                  <a:lnTo>
                    <a:pt x="3159874" y="1477695"/>
                  </a:lnTo>
                  <a:lnTo>
                    <a:pt x="3160026" y="1477822"/>
                  </a:lnTo>
                  <a:lnTo>
                    <a:pt x="3160217" y="1477822"/>
                  </a:lnTo>
                  <a:lnTo>
                    <a:pt x="3160407" y="1477822"/>
                  </a:lnTo>
                  <a:lnTo>
                    <a:pt x="3160534" y="1477695"/>
                  </a:lnTo>
                  <a:lnTo>
                    <a:pt x="3160534" y="1477314"/>
                  </a:lnTo>
                  <a:close/>
                </a:path>
                <a:path w="5761355" h="2272029">
                  <a:moveTo>
                    <a:pt x="3489109" y="1382471"/>
                  </a:moveTo>
                  <a:lnTo>
                    <a:pt x="3487928" y="1381277"/>
                  </a:lnTo>
                  <a:lnTo>
                    <a:pt x="3484969" y="1381277"/>
                  </a:lnTo>
                  <a:lnTo>
                    <a:pt x="3483787" y="1382471"/>
                  </a:lnTo>
                  <a:lnTo>
                    <a:pt x="3483787" y="1385404"/>
                  </a:lnTo>
                  <a:lnTo>
                    <a:pt x="3484969" y="1386598"/>
                  </a:lnTo>
                  <a:lnTo>
                    <a:pt x="3486442" y="1386598"/>
                  </a:lnTo>
                  <a:lnTo>
                    <a:pt x="3487928" y="1386598"/>
                  </a:lnTo>
                  <a:lnTo>
                    <a:pt x="3489109" y="1385404"/>
                  </a:lnTo>
                  <a:lnTo>
                    <a:pt x="3489109" y="1382471"/>
                  </a:lnTo>
                  <a:close/>
                </a:path>
                <a:path w="5761355" h="2272029">
                  <a:moveTo>
                    <a:pt x="3568928" y="1978088"/>
                  </a:moveTo>
                  <a:lnTo>
                    <a:pt x="3568776" y="1977936"/>
                  </a:lnTo>
                  <a:lnTo>
                    <a:pt x="3568433" y="1977936"/>
                  </a:lnTo>
                  <a:lnTo>
                    <a:pt x="3568268" y="1978088"/>
                  </a:lnTo>
                  <a:lnTo>
                    <a:pt x="3568268" y="1978431"/>
                  </a:lnTo>
                  <a:lnTo>
                    <a:pt x="3568433" y="1978596"/>
                  </a:lnTo>
                  <a:lnTo>
                    <a:pt x="3568611" y="1978596"/>
                  </a:lnTo>
                  <a:lnTo>
                    <a:pt x="3568776" y="1978596"/>
                  </a:lnTo>
                  <a:lnTo>
                    <a:pt x="3568928" y="1978431"/>
                  </a:lnTo>
                  <a:lnTo>
                    <a:pt x="3568928" y="1978088"/>
                  </a:lnTo>
                  <a:close/>
                </a:path>
                <a:path w="5761355" h="2272029">
                  <a:moveTo>
                    <a:pt x="3592068" y="1441754"/>
                  </a:moveTo>
                  <a:lnTo>
                    <a:pt x="3591776" y="1441437"/>
                  </a:lnTo>
                  <a:lnTo>
                    <a:pt x="3591026" y="1441437"/>
                  </a:lnTo>
                  <a:lnTo>
                    <a:pt x="3590747" y="1441754"/>
                  </a:lnTo>
                  <a:lnTo>
                    <a:pt x="3590747" y="1442478"/>
                  </a:lnTo>
                  <a:lnTo>
                    <a:pt x="3591026" y="1442796"/>
                  </a:lnTo>
                  <a:lnTo>
                    <a:pt x="3591407" y="1442796"/>
                  </a:lnTo>
                  <a:lnTo>
                    <a:pt x="3591776" y="1442796"/>
                  </a:lnTo>
                  <a:lnTo>
                    <a:pt x="3592068" y="1442478"/>
                  </a:lnTo>
                  <a:lnTo>
                    <a:pt x="3592068" y="1441754"/>
                  </a:lnTo>
                  <a:close/>
                </a:path>
                <a:path w="5761355" h="2272029">
                  <a:moveTo>
                    <a:pt x="3754869" y="1395145"/>
                  </a:moveTo>
                  <a:lnTo>
                    <a:pt x="3754704" y="1395018"/>
                  </a:lnTo>
                  <a:lnTo>
                    <a:pt x="3754336" y="1395018"/>
                  </a:lnTo>
                  <a:lnTo>
                    <a:pt x="3754209" y="1395145"/>
                  </a:lnTo>
                  <a:lnTo>
                    <a:pt x="3754209" y="1395526"/>
                  </a:lnTo>
                  <a:lnTo>
                    <a:pt x="3754336" y="1395679"/>
                  </a:lnTo>
                  <a:lnTo>
                    <a:pt x="3754526" y="1395679"/>
                  </a:lnTo>
                  <a:lnTo>
                    <a:pt x="3754704" y="1395679"/>
                  </a:lnTo>
                  <a:lnTo>
                    <a:pt x="3754869" y="1395526"/>
                  </a:lnTo>
                  <a:lnTo>
                    <a:pt x="3754869" y="1395145"/>
                  </a:lnTo>
                  <a:close/>
                </a:path>
                <a:path w="5761355" h="2272029">
                  <a:moveTo>
                    <a:pt x="3802291" y="1557909"/>
                  </a:moveTo>
                  <a:lnTo>
                    <a:pt x="3801846" y="1557489"/>
                  </a:lnTo>
                  <a:lnTo>
                    <a:pt x="3800754" y="1557489"/>
                  </a:lnTo>
                  <a:lnTo>
                    <a:pt x="3800310" y="1557909"/>
                  </a:lnTo>
                  <a:lnTo>
                    <a:pt x="3800310" y="1559013"/>
                  </a:lnTo>
                  <a:lnTo>
                    <a:pt x="3800754" y="1559483"/>
                  </a:lnTo>
                  <a:lnTo>
                    <a:pt x="3801287" y="1559483"/>
                  </a:lnTo>
                  <a:lnTo>
                    <a:pt x="3801846" y="1559483"/>
                  </a:lnTo>
                  <a:lnTo>
                    <a:pt x="3802291" y="1559013"/>
                  </a:lnTo>
                  <a:lnTo>
                    <a:pt x="3802291" y="1557909"/>
                  </a:lnTo>
                  <a:close/>
                </a:path>
                <a:path w="5761355" h="2272029">
                  <a:moveTo>
                    <a:pt x="3838003" y="1988921"/>
                  </a:moveTo>
                  <a:lnTo>
                    <a:pt x="3837406" y="1988324"/>
                  </a:lnTo>
                  <a:lnTo>
                    <a:pt x="3835933" y="1988324"/>
                  </a:lnTo>
                  <a:lnTo>
                    <a:pt x="3835349" y="1988921"/>
                  </a:lnTo>
                  <a:lnTo>
                    <a:pt x="3835349" y="1990394"/>
                  </a:lnTo>
                  <a:lnTo>
                    <a:pt x="3835933" y="1990991"/>
                  </a:lnTo>
                  <a:lnTo>
                    <a:pt x="3836682" y="1990991"/>
                  </a:lnTo>
                  <a:lnTo>
                    <a:pt x="3837406" y="1990991"/>
                  </a:lnTo>
                  <a:lnTo>
                    <a:pt x="3838003" y="1990394"/>
                  </a:lnTo>
                  <a:lnTo>
                    <a:pt x="3838003" y="1988921"/>
                  </a:lnTo>
                  <a:close/>
                </a:path>
                <a:path w="5761355" h="2272029">
                  <a:moveTo>
                    <a:pt x="3860482" y="1452956"/>
                  </a:moveTo>
                  <a:lnTo>
                    <a:pt x="3860038" y="1452524"/>
                  </a:lnTo>
                  <a:lnTo>
                    <a:pt x="3858907" y="1452524"/>
                  </a:lnTo>
                  <a:lnTo>
                    <a:pt x="3858476" y="1452956"/>
                  </a:lnTo>
                  <a:lnTo>
                    <a:pt x="3858476" y="1454061"/>
                  </a:lnTo>
                  <a:lnTo>
                    <a:pt x="3858907" y="1454531"/>
                  </a:lnTo>
                  <a:lnTo>
                    <a:pt x="3859479" y="1454531"/>
                  </a:lnTo>
                  <a:lnTo>
                    <a:pt x="3860038" y="1454531"/>
                  </a:lnTo>
                  <a:lnTo>
                    <a:pt x="3860482" y="1454061"/>
                  </a:lnTo>
                  <a:lnTo>
                    <a:pt x="3860482" y="1452956"/>
                  </a:lnTo>
                  <a:close/>
                </a:path>
                <a:path w="5761355" h="2272029">
                  <a:moveTo>
                    <a:pt x="3884117" y="2152408"/>
                  </a:moveTo>
                  <a:lnTo>
                    <a:pt x="3883837" y="2152129"/>
                  </a:lnTo>
                  <a:lnTo>
                    <a:pt x="3883075" y="2152129"/>
                  </a:lnTo>
                  <a:lnTo>
                    <a:pt x="3882796" y="2152408"/>
                  </a:lnTo>
                  <a:lnTo>
                    <a:pt x="3882796" y="2153158"/>
                  </a:lnTo>
                  <a:lnTo>
                    <a:pt x="3883075" y="2153450"/>
                  </a:lnTo>
                  <a:lnTo>
                    <a:pt x="3883456" y="2153450"/>
                  </a:lnTo>
                  <a:lnTo>
                    <a:pt x="3883837" y="2153450"/>
                  </a:lnTo>
                  <a:lnTo>
                    <a:pt x="3884117" y="2153158"/>
                  </a:lnTo>
                  <a:lnTo>
                    <a:pt x="3884117" y="2152408"/>
                  </a:lnTo>
                  <a:close/>
                </a:path>
                <a:path w="5761355" h="2272029">
                  <a:moveTo>
                    <a:pt x="3906583" y="1616456"/>
                  </a:moveTo>
                  <a:lnTo>
                    <a:pt x="3906431" y="1616303"/>
                  </a:lnTo>
                  <a:lnTo>
                    <a:pt x="3906050" y="1616303"/>
                  </a:lnTo>
                  <a:lnTo>
                    <a:pt x="3905923" y="1616456"/>
                  </a:lnTo>
                  <a:lnTo>
                    <a:pt x="3905923" y="1616837"/>
                  </a:lnTo>
                  <a:lnTo>
                    <a:pt x="3906050" y="1616989"/>
                  </a:lnTo>
                  <a:lnTo>
                    <a:pt x="3906240" y="1616989"/>
                  </a:lnTo>
                  <a:lnTo>
                    <a:pt x="3906431" y="1616989"/>
                  </a:lnTo>
                  <a:lnTo>
                    <a:pt x="3906583" y="1616837"/>
                  </a:lnTo>
                  <a:lnTo>
                    <a:pt x="3906583" y="1616456"/>
                  </a:lnTo>
                  <a:close/>
                </a:path>
                <a:path w="5761355" h="2272029">
                  <a:moveTo>
                    <a:pt x="3944963" y="2046020"/>
                  </a:moveTo>
                  <a:lnTo>
                    <a:pt x="3943451" y="2044509"/>
                  </a:lnTo>
                  <a:lnTo>
                    <a:pt x="3939806" y="2044509"/>
                  </a:lnTo>
                  <a:lnTo>
                    <a:pt x="3938295" y="2046020"/>
                  </a:lnTo>
                  <a:lnTo>
                    <a:pt x="3938295" y="2049678"/>
                  </a:lnTo>
                  <a:lnTo>
                    <a:pt x="3939806" y="2051177"/>
                  </a:lnTo>
                  <a:lnTo>
                    <a:pt x="3941610" y="2051177"/>
                  </a:lnTo>
                  <a:lnTo>
                    <a:pt x="3943451" y="2051177"/>
                  </a:lnTo>
                  <a:lnTo>
                    <a:pt x="3944963" y="2049678"/>
                  </a:lnTo>
                  <a:lnTo>
                    <a:pt x="3944963" y="2046020"/>
                  </a:lnTo>
                  <a:close/>
                </a:path>
                <a:path w="5761355" h="2272029">
                  <a:moveTo>
                    <a:pt x="3999712" y="2204720"/>
                  </a:moveTo>
                  <a:lnTo>
                    <a:pt x="3994645" y="2199652"/>
                  </a:lnTo>
                  <a:lnTo>
                    <a:pt x="3982148" y="2199652"/>
                  </a:lnTo>
                  <a:lnTo>
                    <a:pt x="3977081" y="2204720"/>
                  </a:lnTo>
                  <a:lnTo>
                    <a:pt x="3977081" y="2217216"/>
                  </a:lnTo>
                  <a:lnTo>
                    <a:pt x="3982148" y="2222284"/>
                  </a:lnTo>
                  <a:lnTo>
                    <a:pt x="3988409" y="2222284"/>
                  </a:lnTo>
                  <a:lnTo>
                    <a:pt x="3994645" y="2222284"/>
                  </a:lnTo>
                  <a:lnTo>
                    <a:pt x="3999712" y="2217216"/>
                  </a:lnTo>
                  <a:lnTo>
                    <a:pt x="3999712" y="2204720"/>
                  </a:lnTo>
                  <a:close/>
                </a:path>
                <a:path w="5761355" h="2272029">
                  <a:moveTo>
                    <a:pt x="4057904" y="2099767"/>
                  </a:moveTo>
                  <a:lnTo>
                    <a:pt x="4052836" y="2094699"/>
                  </a:lnTo>
                  <a:lnTo>
                    <a:pt x="4040340" y="2094699"/>
                  </a:lnTo>
                  <a:lnTo>
                    <a:pt x="4035272" y="2099767"/>
                  </a:lnTo>
                  <a:lnTo>
                    <a:pt x="4035272" y="2112251"/>
                  </a:lnTo>
                  <a:lnTo>
                    <a:pt x="4040340" y="2117318"/>
                  </a:lnTo>
                  <a:lnTo>
                    <a:pt x="4046575" y="2117318"/>
                  </a:lnTo>
                  <a:lnTo>
                    <a:pt x="4052836" y="2117318"/>
                  </a:lnTo>
                  <a:lnTo>
                    <a:pt x="4057904" y="2112251"/>
                  </a:lnTo>
                  <a:lnTo>
                    <a:pt x="4057904" y="2099767"/>
                  </a:lnTo>
                  <a:close/>
                </a:path>
                <a:path w="5761355" h="2272029">
                  <a:moveTo>
                    <a:pt x="4112310" y="2269134"/>
                  </a:moveTo>
                  <a:lnTo>
                    <a:pt x="4110825" y="2261755"/>
                  </a:lnTo>
                  <a:lnTo>
                    <a:pt x="4106761" y="2255723"/>
                  </a:lnTo>
                  <a:lnTo>
                    <a:pt x="4100741" y="2251659"/>
                  </a:lnTo>
                  <a:lnTo>
                    <a:pt x="4093362" y="2250173"/>
                  </a:lnTo>
                  <a:lnTo>
                    <a:pt x="4085983" y="2251659"/>
                  </a:lnTo>
                  <a:lnTo>
                    <a:pt x="4079951" y="2255723"/>
                  </a:lnTo>
                  <a:lnTo>
                    <a:pt x="4075887" y="2261755"/>
                  </a:lnTo>
                  <a:lnTo>
                    <a:pt x="4074388" y="2269134"/>
                  </a:lnTo>
                  <a:lnTo>
                    <a:pt x="4074909" y="2271687"/>
                  </a:lnTo>
                  <a:lnTo>
                    <a:pt x="4111790" y="2271687"/>
                  </a:lnTo>
                  <a:lnTo>
                    <a:pt x="4112310" y="2269134"/>
                  </a:lnTo>
                  <a:close/>
                </a:path>
                <a:path w="5761355" h="2272029">
                  <a:moveTo>
                    <a:pt x="4112742" y="1996655"/>
                  </a:moveTo>
                  <a:lnTo>
                    <a:pt x="4109148" y="1993087"/>
                  </a:lnTo>
                  <a:lnTo>
                    <a:pt x="4100347" y="1993087"/>
                  </a:lnTo>
                  <a:lnTo>
                    <a:pt x="4096753" y="1996655"/>
                  </a:lnTo>
                  <a:lnTo>
                    <a:pt x="4096753" y="2005482"/>
                  </a:lnTo>
                  <a:lnTo>
                    <a:pt x="4100347" y="2009051"/>
                  </a:lnTo>
                  <a:lnTo>
                    <a:pt x="4104767" y="2009051"/>
                  </a:lnTo>
                  <a:lnTo>
                    <a:pt x="4109148" y="2009051"/>
                  </a:lnTo>
                  <a:lnTo>
                    <a:pt x="4112742" y="2005482"/>
                  </a:lnTo>
                  <a:lnTo>
                    <a:pt x="4112742" y="1996655"/>
                  </a:lnTo>
                  <a:close/>
                </a:path>
                <a:path w="5761355" h="2272029">
                  <a:moveTo>
                    <a:pt x="4164571" y="1895208"/>
                  </a:moveTo>
                  <a:lnTo>
                    <a:pt x="4163860" y="1894446"/>
                  </a:lnTo>
                  <a:lnTo>
                    <a:pt x="4162006" y="1894446"/>
                  </a:lnTo>
                  <a:lnTo>
                    <a:pt x="4161269" y="1895208"/>
                  </a:lnTo>
                  <a:lnTo>
                    <a:pt x="4161269" y="1897049"/>
                  </a:lnTo>
                  <a:lnTo>
                    <a:pt x="4162006" y="1897773"/>
                  </a:lnTo>
                  <a:lnTo>
                    <a:pt x="4162920" y="1897773"/>
                  </a:lnTo>
                  <a:lnTo>
                    <a:pt x="4163860" y="1897773"/>
                  </a:lnTo>
                  <a:lnTo>
                    <a:pt x="4164571" y="1897049"/>
                  </a:lnTo>
                  <a:lnTo>
                    <a:pt x="4164571" y="1895208"/>
                  </a:lnTo>
                  <a:close/>
                </a:path>
                <a:path w="5761355" h="2272029">
                  <a:moveTo>
                    <a:pt x="4167835" y="2155164"/>
                  </a:moveTo>
                  <a:lnTo>
                    <a:pt x="4160545" y="2147874"/>
                  </a:lnTo>
                  <a:lnTo>
                    <a:pt x="4142511" y="2147874"/>
                  </a:lnTo>
                  <a:lnTo>
                    <a:pt x="4135209" y="2155164"/>
                  </a:lnTo>
                  <a:lnTo>
                    <a:pt x="4135209" y="2173198"/>
                  </a:lnTo>
                  <a:lnTo>
                    <a:pt x="4142511" y="2180488"/>
                  </a:lnTo>
                  <a:lnTo>
                    <a:pt x="4151528" y="2180488"/>
                  </a:lnTo>
                  <a:lnTo>
                    <a:pt x="4160545" y="2180488"/>
                  </a:lnTo>
                  <a:lnTo>
                    <a:pt x="4167835" y="2173198"/>
                  </a:lnTo>
                  <a:lnTo>
                    <a:pt x="4167835" y="2155164"/>
                  </a:lnTo>
                  <a:close/>
                </a:path>
                <a:path w="5761355" h="2272029">
                  <a:moveTo>
                    <a:pt x="4213034" y="2057412"/>
                  </a:moveTo>
                  <a:lnTo>
                    <a:pt x="4211523" y="2055901"/>
                  </a:lnTo>
                  <a:lnTo>
                    <a:pt x="4207878" y="2055901"/>
                  </a:lnTo>
                  <a:lnTo>
                    <a:pt x="4206367" y="2057412"/>
                  </a:lnTo>
                  <a:lnTo>
                    <a:pt x="4206367" y="2061083"/>
                  </a:lnTo>
                  <a:lnTo>
                    <a:pt x="4207878" y="2062581"/>
                  </a:lnTo>
                  <a:lnTo>
                    <a:pt x="4209681" y="2062581"/>
                  </a:lnTo>
                  <a:lnTo>
                    <a:pt x="4211523" y="2062581"/>
                  </a:lnTo>
                  <a:lnTo>
                    <a:pt x="4213034" y="2061083"/>
                  </a:lnTo>
                  <a:lnTo>
                    <a:pt x="4213034" y="2057412"/>
                  </a:lnTo>
                  <a:close/>
                </a:path>
                <a:path w="5761355" h="2272029">
                  <a:moveTo>
                    <a:pt x="4222089" y="1790623"/>
                  </a:moveTo>
                  <a:lnTo>
                    <a:pt x="4221645" y="1790192"/>
                  </a:lnTo>
                  <a:lnTo>
                    <a:pt x="4220553" y="1790192"/>
                  </a:lnTo>
                  <a:lnTo>
                    <a:pt x="4220108" y="1790623"/>
                  </a:lnTo>
                  <a:lnTo>
                    <a:pt x="4220108" y="1791716"/>
                  </a:lnTo>
                  <a:lnTo>
                    <a:pt x="4220553" y="1792160"/>
                  </a:lnTo>
                  <a:lnTo>
                    <a:pt x="4221111" y="1792160"/>
                  </a:lnTo>
                  <a:lnTo>
                    <a:pt x="4221645" y="1792160"/>
                  </a:lnTo>
                  <a:lnTo>
                    <a:pt x="4222089" y="1791716"/>
                  </a:lnTo>
                  <a:lnTo>
                    <a:pt x="4222089" y="1790623"/>
                  </a:lnTo>
                  <a:close/>
                </a:path>
                <a:path w="5761355" h="2272029">
                  <a:moveTo>
                    <a:pt x="4264457" y="2217953"/>
                  </a:moveTo>
                  <a:lnTo>
                    <a:pt x="4260901" y="2214384"/>
                  </a:lnTo>
                  <a:lnTo>
                    <a:pt x="4252061" y="2214384"/>
                  </a:lnTo>
                  <a:lnTo>
                    <a:pt x="4248505" y="2217953"/>
                  </a:lnTo>
                  <a:lnTo>
                    <a:pt x="4248505" y="2226780"/>
                  </a:lnTo>
                  <a:lnTo>
                    <a:pt x="4252061" y="2230361"/>
                  </a:lnTo>
                  <a:lnTo>
                    <a:pt x="4256481" y="2230361"/>
                  </a:lnTo>
                  <a:lnTo>
                    <a:pt x="4260901" y="2230361"/>
                  </a:lnTo>
                  <a:lnTo>
                    <a:pt x="4264457" y="2226780"/>
                  </a:lnTo>
                  <a:lnTo>
                    <a:pt x="4264457" y="2217953"/>
                  </a:lnTo>
                  <a:close/>
                </a:path>
                <a:path w="5761355" h="2272029">
                  <a:moveTo>
                    <a:pt x="4323626" y="2112441"/>
                  </a:moveTo>
                  <a:lnTo>
                    <a:pt x="4319613" y="2108428"/>
                  </a:lnTo>
                  <a:lnTo>
                    <a:pt x="4309707" y="2108428"/>
                  </a:lnTo>
                  <a:lnTo>
                    <a:pt x="4305655" y="2112441"/>
                  </a:lnTo>
                  <a:lnTo>
                    <a:pt x="4305655" y="2122360"/>
                  </a:lnTo>
                  <a:lnTo>
                    <a:pt x="4309707" y="2126399"/>
                  </a:lnTo>
                  <a:lnTo>
                    <a:pt x="4314647" y="2126399"/>
                  </a:lnTo>
                  <a:lnTo>
                    <a:pt x="4319613" y="2126399"/>
                  </a:lnTo>
                  <a:lnTo>
                    <a:pt x="4323626" y="2122360"/>
                  </a:lnTo>
                  <a:lnTo>
                    <a:pt x="4323626" y="2112441"/>
                  </a:lnTo>
                  <a:close/>
                </a:path>
                <a:path w="5761355" h="2272029">
                  <a:moveTo>
                    <a:pt x="4337774" y="1581086"/>
                  </a:moveTo>
                  <a:lnTo>
                    <a:pt x="4337621" y="1580921"/>
                  </a:lnTo>
                  <a:lnTo>
                    <a:pt x="4337278" y="1580921"/>
                  </a:lnTo>
                  <a:lnTo>
                    <a:pt x="4337113" y="1581086"/>
                  </a:lnTo>
                  <a:lnTo>
                    <a:pt x="4337113" y="1581454"/>
                  </a:lnTo>
                  <a:lnTo>
                    <a:pt x="4337278" y="1581619"/>
                  </a:lnTo>
                  <a:lnTo>
                    <a:pt x="4337431" y="1581619"/>
                  </a:lnTo>
                  <a:lnTo>
                    <a:pt x="4337621" y="1581619"/>
                  </a:lnTo>
                  <a:lnTo>
                    <a:pt x="4337774" y="1581454"/>
                  </a:lnTo>
                  <a:lnTo>
                    <a:pt x="4337774" y="1581086"/>
                  </a:lnTo>
                  <a:close/>
                </a:path>
                <a:path w="5761355" h="2272029">
                  <a:moveTo>
                    <a:pt x="4373143" y="2012276"/>
                  </a:moveTo>
                  <a:lnTo>
                    <a:pt x="4372991" y="2012149"/>
                  </a:lnTo>
                  <a:lnTo>
                    <a:pt x="4372648" y="2012149"/>
                  </a:lnTo>
                  <a:lnTo>
                    <a:pt x="4372483" y="2012276"/>
                  </a:lnTo>
                  <a:lnTo>
                    <a:pt x="4372483" y="2012645"/>
                  </a:lnTo>
                  <a:lnTo>
                    <a:pt x="4372648" y="2012810"/>
                  </a:lnTo>
                  <a:lnTo>
                    <a:pt x="4372838" y="2012810"/>
                  </a:lnTo>
                  <a:lnTo>
                    <a:pt x="4372991" y="2012810"/>
                  </a:lnTo>
                  <a:lnTo>
                    <a:pt x="4373143" y="2012645"/>
                  </a:lnTo>
                  <a:lnTo>
                    <a:pt x="4373143" y="2012276"/>
                  </a:lnTo>
                  <a:close/>
                </a:path>
                <a:path w="5761355" h="2272029">
                  <a:moveTo>
                    <a:pt x="4422914" y="2173770"/>
                  </a:moveTo>
                  <a:lnTo>
                    <a:pt x="4421441" y="2172258"/>
                  </a:lnTo>
                  <a:lnTo>
                    <a:pt x="4417758" y="2172258"/>
                  </a:lnTo>
                  <a:lnTo>
                    <a:pt x="4416285" y="2173770"/>
                  </a:lnTo>
                  <a:lnTo>
                    <a:pt x="4416285" y="2177415"/>
                  </a:lnTo>
                  <a:lnTo>
                    <a:pt x="4417758" y="2178926"/>
                  </a:lnTo>
                  <a:lnTo>
                    <a:pt x="4419600" y="2178926"/>
                  </a:lnTo>
                  <a:lnTo>
                    <a:pt x="4421441" y="2178926"/>
                  </a:lnTo>
                  <a:lnTo>
                    <a:pt x="4422914" y="2177415"/>
                  </a:lnTo>
                  <a:lnTo>
                    <a:pt x="4422914" y="2173770"/>
                  </a:lnTo>
                  <a:close/>
                </a:path>
                <a:path w="5761355" h="2272029">
                  <a:moveTo>
                    <a:pt x="4443082" y="1639087"/>
                  </a:moveTo>
                  <a:lnTo>
                    <a:pt x="4442765" y="1638769"/>
                  </a:lnTo>
                  <a:lnTo>
                    <a:pt x="4442015" y="1638769"/>
                  </a:lnTo>
                  <a:lnTo>
                    <a:pt x="4441723" y="1639087"/>
                  </a:lnTo>
                  <a:lnTo>
                    <a:pt x="4441723" y="1639811"/>
                  </a:lnTo>
                  <a:lnTo>
                    <a:pt x="4442015" y="1640116"/>
                  </a:lnTo>
                  <a:lnTo>
                    <a:pt x="4442384" y="1640116"/>
                  </a:lnTo>
                  <a:lnTo>
                    <a:pt x="4442765" y="1640116"/>
                  </a:lnTo>
                  <a:lnTo>
                    <a:pt x="4443082" y="1639811"/>
                  </a:lnTo>
                  <a:lnTo>
                    <a:pt x="4443082" y="1639087"/>
                  </a:lnTo>
                  <a:close/>
                </a:path>
                <a:path w="5761355" h="2272029">
                  <a:moveTo>
                    <a:pt x="4479442" y="2069719"/>
                  </a:moveTo>
                  <a:lnTo>
                    <a:pt x="4478706" y="2068957"/>
                  </a:lnTo>
                  <a:lnTo>
                    <a:pt x="4476851" y="2068957"/>
                  </a:lnTo>
                  <a:lnTo>
                    <a:pt x="4476089" y="2069719"/>
                  </a:lnTo>
                  <a:lnTo>
                    <a:pt x="4476089" y="2071560"/>
                  </a:lnTo>
                  <a:lnTo>
                    <a:pt x="4476851" y="2072309"/>
                  </a:lnTo>
                  <a:lnTo>
                    <a:pt x="4477766" y="2072309"/>
                  </a:lnTo>
                  <a:lnTo>
                    <a:pt x="4478706" y="2072309"/>
                  </a:lnTo>
                  <a:lnTo>
                    <a:pt x="4479442" y="2071560"/>
                  </a:lnTo>
                  <a:lnTo>
                    <a:pt x="4479442" y="2069719"/>
                  </a:lnTo>
                  <a:close/>
                </a:path>
                <a:path w="5761355" h="2272029">
                  <a:moveTo>
                    <a:pt x="4489843" y="1802206"/>
                  </a:moveTo>
                  <a:lnTo>
                    <a:pt x="4489526" y="1801888"/>
                  </a:lnTo>
                  <a:lnTo>
                    <a:pt x="4488802" y="1801888"/>
                  </a:lnTo>
                  <a:lnTo>
                    <a:pt x="4488497" y="1802206"/>
                  </a:lnTo>
                  <a:lnTo>
                    <a:pt x="4488497" y="1802917"/>
                  </a:lnTo>
                  <a:lnTo>
                    <a:pt x="4488802" y="1803234"/>
                  </a:lnTo>
                  <a:lnTo>
                    <a:pt x="4489183" y="1803234"/>
                  </a:lnTo>
                  <a:lnTo>
                    <a:pt x="4489526" y="1803234"/>
                  </a:lnTo>
                  <a:lnTo>
                    <a:pt x="4489843" y="1802917"/>
                  </a:lnTo>
                  <a:lnTo>
                    <a:pt x="4489843" y="1802206"/>
                  </a:lnTo>
                  <a:close/>
                </a:path>
                <a:path w="5761355" h="2272029">
                  <a:moveTo>
                    <a:pt x="4527880" y="2231923"/>
                  </a:moveTo>
                  <a:lnTo>
                    <a:pt x="4526369" y="2230450"/>
                  </a:lnTo>
                  <a:lnTo>
                    <a:pt x="4522711" y="2230450"/>
                  </a:lnTo>
                  <a:lnTo>
                    <a:pt x="4521200" y="2231923"/>
                  </a:lnTo>
                  <a:lnTo>
                    <a:pt x="4521200" y="2235606"/>
                  </a:lnTo>
                  <a:lnTo>
                    <a:pt x="4522711" y="2237092"/>
                  </a:lnTo>
                  <a:lnTo>
                    <a:pt x="4524553" y="2237092"/>
                  </a:lnTo>
                  <a:lnTo>
                    <a:pt x="4526369" y="2237092"/>
                  </a:lnTo>
                  <a:lnTo>
                    <a:pt x="4527880" y="2235606"/>
                  </a:lnTo>
                  <a:lnTo>
                    <a:pt x="4527880" y="2231923"/>
                  </a:lnTo>
                  <a:close/>
                </a:path>
                <a:path w="5761355" h="2272029">
                  <a:moveTo>
                    <a:pt x="4550003" y="1696161"/>
                  </a:moveTo>
                  <a:lnTo>
                    <a:pt x="4548822" y="1694967"/>
                  </a:lnTo>
                  <a:lnTo>
                    <a:pt x="4545863" y="1694967"/>
                  </a:lnTo>
                  <a:lnTo>
                    <a:pt x="4544682" y="1696161"/>
                  </a:lnTo>
                  <a:lnTo>
                    <a:pt x="4544682" y="1699094"/>
                  </a:lnTo>
                  <a:lnTo>
                    <a:pt x="4545863" y="1700288"/>
                  </a:lnTo>
                  <a:lnTo>
                    <a:pt x="4547349" y="1700288"/>
                  </a:lnTo>
                  <a:lnTo>
                    <a:pt x="4548822" y="1700288"/>
                  </a:lnTo>
                  <a:lnTo>
                    <a:pt x="4550003" y="1699094"/>
                  </a:lnTo>
                  <a:lnTo>
                    <a:pt x="4550003" y="1696161"/>
                  </a:lnTo>
                  <a:close/>
                </a:path>
                <a:path w="5761355" h="2272029">
                  <a:moveTo>
                    <a:pt x="4586732" y="2126615"/>
                  </a:moveTo>
                  <a:lnTo>
                    <a:pt x="4584941" y="2124811"/>
                  </a:lnTo>
                  <a:lnTo>
                    <a:pt x="4580521" y="2124811"/>
                  </a:lnTo>
                  <a:lnTo>
                    <a:pt x="4578731" y="2126615"/>
                  </a:lnTo>
                  <a:lnTo>
                    <a:pt x="4578731" y="2131034"/>
                  </a:lnTo>
                  <a:lnTo>
                    <a:pt x="4580521" y="2132812"/>
                  </a:lnTo>
                  <a:lnTo>
                    <a:pt x="4582719" y="2132812"/>
                  </a:lnTo>
                  <a:lnTo>
                    <a:pt x="4584941" y="2132812"/>
                  </a:lnTo>
                  <a:lnTo>
                    <a:pt x="4586732" y="2131034"/>
                  </a:lnTo>
                  <a:lnTo>
                    <a:pt x="4586732" y="2126615"/>
                  </a:lnTo>
                  <a:close/>
                </a:path>
                <a:path w="5761355" h="2272029">
                  <a:moveTo>
                    <a:pt x="4595114" y="1860207"/>
                  </a:moveTo>
                  <a:lnTo>
                    <a:pt x="4594669" y="1859737"/>
                  </a:lnTo>
                  <a:lnTo>
                    <a:pt x="4593577" y="1859737"/>
                  </a:lnTo>
                  <a:lnTo>
                    <a:pt x="4593107" y="1860207"/>
                  </a:lnTo>
                  <a:lnTo>
                    <a:pt x="4593107" y="1861299"/>
                  </a:lnTo>
                  <a:lnTo>
                    <a:pt x="4593577" y="1861743"/>
                  </a:lnTo>
                  <a:lnTo>
                    <a:pt x="4594110" y="1861743"/>
                  </a:lnTo>
                  <a:lnTo>
                    <a:pt x="4594669" y="1861743"/>
                  </a:lnTo>
                  <a:lnTo>
                    <a:pt x="4595114" y="1861299"/>
                  </a:lnTo>
                  <a:lnTo>
                    <a:pt x="4595114" y="1860207"/>
                  </a:lnTo>
                  <a:close/>
                </a:path>
                <a:path w="5761355" h="2272029">
                  <a:moveTo>
                    <a:pt x="4641215" y="2023668"/>
                  </a:moveTo>
                  <a:lnTo>
                    <a:pt x="4641100" y="2023541"/>
                  </a:lnTo>
                  <a:lnTo>
                    <a:pt x="4640719" y="2023541"/>
                  </a:lnTo>
                  <a:lnTo>
                    <a:pt x="4640567" y="2023668"/>
                  </a:lnTo>
                  <a:lnTo>
                    <a:pt x="4640567" y="2024037"/>
                  </a:lnTo>
                  <a:lnTo>
                    <a:pt x="4640719" y="2024202"/>
                  </a:lnTo>
                  <a:lnTo>
                    <a:pt x="4640910" y="2024202"/>
                  </a:lnTo>
                  <a:lnTo>
                    <a:pt x="4641100" y="2024202"/>
                  </a:lnTo>
                  <a:lnTo>
                    <a:pt x="4641215" y="2024037"/>
                  </a:lnTo>
                  <a:lnTo>
                    <a:pt x="4641215" y="2023668"/>
                  </a:lnTo>
                  <a:close/>
                </a:path>
                <a:path w="5761355" h="2272029">
                  <a:moveTo>
                    <a:pt x="4658944" y="1752117"/>
                  </a:moveTo>
                  <a:lnTo>
                    <a:pt x="4655959" y="1749145"/>
                  </a:lnTo>
                  <a:lnTo>
                    <a:pt x="4648606" y="1749145"/>
                  </a:lnTo>
                  <a:lnTo>
                    <a:pt x="4645634" y="1752117"/>
                  </a:lnTo>
                  <a:lnTo>
                    <a:pt x="4645634" y="1759470"/>
                  </a:lnTo>
                  <a:lnTo>
                    <a:pt x="4648606" y="1762455"/>
                  </a:lnTo>
                  <a:lnTo>
                    <a:pt x="4652302" y="1762455"/>
                  </a:lnTo>
                  <a:lnTo>
                    <a:pt x="4655959" y="1762455"/>
                  </a:lnTo>
                  <a:lnTo>
                    <a:pt x="4658944" y="1759470"/>
                  </a:lnTo>
                  <a:lnTo>
                    <a:pt x="4658944" y="1752117"/>
                  </a:lnTo>
                  <a:close/>
                </a:path>
                <a:path w="5761355" h="2272029">
                  <a:moveTo>
                    <a:pt x="4696307" y="2182203"/>
                  </a:moveTo>
                  <a:lnTo>
                    <a:pt x="4692459" y="2178329"/>
                  </a:lnTo>
                  <a:lnTo>
                    <a:pt x="4682883" y="2178329"/>
                  </a:lnTo>
                  <a:lnTo>
                    <a:pt x="4679035" y="2182203"/>
                  </a:lnTo>
                  <a:lnTo>
                    <a:pt x="4679035" y="2191753"/>
                  </a:lnTo>
                  <a:lnTo>
                    <a:pt x="4682883" y="2195639"/>
                  </a:lnTo>
                  <a:lnTo>
                    <a:pt x="4687671" y="2195639"/>
                  </a:lnTo>
                  <a:lnTo>
                    <a:pt x="4692459" y="2195639"/>
                  </a:lnTo>
                  <a:lnTo>
                    <a:pt x="4696307" y="2191753"/>
                  </a:lnTo>
                  <a:lnTo>
                    <a:pt x="4696307" y="2182203"/>
                  </a:lnTo>
                  <a:close/>
                </a:path>
                <a:path w="5761355" h="2272029">
                  <a:moveTo>
                    <a:pt x="4699724" y="1918550"/>
                  </a:moveTo>
                  <a:lnTo>
                    <a:pt x="4699444" y="1918233"/>
                  </a:lnTo>
                  <a:lnTo>
                    <a:pt x="4698695" y="1918233"/>
                  </a:lnTo>
                  <a:lnTo>
                    <a:pt x="4698403" y="1918550"/>
                  </a:lnTo>
                  <a:lnTo>
                    <a:pt x="4698403" y="1919274"/>
                  </a:lnTo>
                  <a:lnTo>
                    <a:pt x="4698695" y="1919592"/>
                  </a:lnTo>
                  <a:lnTo>
                    <a:pt x="4699063" y="1919592"/>
                  </a:lnTo>
                  <a:lnTo>
                    <a:pt x="4699444" y="1919592"/>
                  </a:lnTo>
                  <a:lnTo>
                    <a:pt x="4699724" y="1919274"/>
                  </a:lnTo>
                  <a:lnTo>
                    <a:pt x="4699724" y="1918550"/>
                  </a:lnTo>
                  <a:close/>
                </a:path>
                <a:path w="5761355" h="2272029">
                  <a:moveTo>
                    <a:pt x="4746180" y="2081860"/>
                  </a:moveTo>
                  <a:lnTo>
                    <a:pt x="4746015" y="2081695"/>
                  </a:lnTo>
                  <a:lnTo>
                    <a:pt x="4745672" y="2081695"/>
                  </a:lnTo>
                  <a:lnTo>
                    <a:pt x="4745520" y="2081860"/>
                  </a:lnTo>
                  <a:lnTo>
                    <a:pt x="4745520" y="2082228"/>
                  </a:lnTo>
                  <a:lnTo>
                    <a:pt x="4745672" y="2082355"/>
                  </a:lnTo>
                  <a:lnTo>
                    <a:pt x="4745837" y="2082355"/>
                  </a:lnTo>
                  <a:lnTo>
                    <a:pt x="4746015" y="2082355"/>
                  </a:lnTo>
                  <a:lnTo>
                    <a:pt x="4746180" y="2082228"/>
                  </a:lnTo>
                  <a:lnTo>
                    <a:pt x="4746180" y="2081860"/>
                  </a:lnTo>
                  <a:close/>
                </a:path>
                <a:path w="5761355" h="2272029">
                  <a:moveTo>
                    <a:pt x="4760582" y="1812124"/>
                  </a:moveTo>
                  <a:lnTo>
                    <a:pt x="4759071" y="1810651"/>
                  </a:lnTo>
                  <a:lnTo>
                    <a:pt x="4755413" y="1810651"/>
                  </a:lnTo>
                  <a:lnTo>
                    <a:pt x="4753902" y="1812124"/>
                  </a:lnTo>
                  <a:lnTo>
                    <a:pt x="4753902" y="1815820"/>
                  </a:lnTo>
                  <a:lnTo>
                    <a:pt x="4755413" y="1817293"/>
                  </a:lnTo>
                  <a:lnTo>
                    <a:pt x="4757255" y="1817293"/>
                  </a:lnTo>
                  <a:lnTo>
                    <a:pt x="4759071" y="1817293"/>
                  </a:lnTo>
                  <a:lnTo>
                    <a:pt x="4760582" y="1815820"/>
                  </a:lnTo>
                  <a:lnTo>
                    <a:pt x="4760582" y="1812124"/>
                  </a:lnTo>
                  <a:close/>
                </a:path>
                <a:path w="5761355" h="2272029">
                  <a:moveTo>
                    <a:pt x="4793285" y="2244788"/>
                  </a:moveTo>
                  <a:lnTo>
                    <a:pt x="4792980" y="2244509"/>
                  </a:lnTo>
                  <a:lnTo>
                    <a:pt x="4792256" y="2244509"/>
                  </a:lnTo>
                  <a:lnTo>
                    <a:pt x="4791938" y="2244788"/>
                  </a:lnTo>
                  <a:lnTo>
                    <a:pt x="4791938" y="2245537"/>
                  </a:lnTo>
                  <a:lnTo>
                    <a:pt x="4792256" y="2245817"/>
                  </a:lnTo>
                  <a:lnTo>
                    <a:pt x="4792624" y="2245817"/>
                  </a:lnTo>
                  <a:lnTo>
                    <a:pt x="4792980" y="2245817"/>
                  </a:lnTo>
                  <a:lnTo>
                    <a:pt x="4793285" y="2245537"/>
                  </a:lnTo>
                  <a:lnTo>
                    <a:pt x="4793285" y="2244788"/>
                  </a:lnTo>
                  <a:close/>
                </a:path>
                <a:path w="5761355" h="2272029">
                  <a:moveTo>
                    <a:pt x="4804334" y="1976894"/>
                  </a:moveTo>
                  <a:lnTo>
                    <a:pt x="4804207" y="1976742"/>
                  </a:lnTo>
                  <a:lnTo>
                    <a:pt x="4803838" y="1976742"/>
                  </a:lnTo>
                  <a:lnTo>
                    <a:pt x="4803673" y="1976894"/>
                  </a:lnTo>
                  <a:lnTo>
                    <a:pt x="4803673" y="1977275"/>
                  </a:lnTo>
                  <a:lnTo>
                    <a:pt x="4803838" y="1977428"/>
                  </a:lnTo>
                  <a:lnTo>
                    <a:pt x="4804029" y="1977428"/>
                  </a:lnTo>
                  <a:lnTo>
                    <a:pt x="4804207" y="1977428"/>
                  </a:lnTo>
                  <a:lnTo>
                    <a:pt x="4804334" y="1977275"/>
                  </a:lnTo>
                  <a:lnTo>
                    <a:pt x="4804334" y="1976894"/>
                  </a:lnTo>
                  <a:close/>
                </a:path>
                <a:path w="5761355" h="2272029">
                  <a:moveTo>
                    <a:pt x="4851451" y="2139861"/>
                  </a:moveTo>
                  <a:lnTo>
                    <a:pt x="4851171" y="2139556"/>
                  </a:lnTo>
                  <a:lnTo>
                    <a:pt x="4850409" y="2139556"/>
                  </a:lnTo>
                  <a:lnTo>
                    <a:pt x="4850130" y="2139861"/>
                  </a:lnTo>
                  <a:lnTo>
                    <a:pt x="4850130" y="2140585"/>
                  </a:lnTo>
                  <a:lnTo>
                    <a:pt x="4850409" y="2140864"/>
                  </a:lnTo>
                  <a:lnTo>
                    <a:pt x="4850790" y="2140864"/>
                  </a:lnTo>
                  <a:lnTo>
                    <a:pt x="4851171" y="2140864"/>
                  </a:lnTo>
                  <a:lnTo>
                    <a:pt x="4851451" y="2140585"/>
                  </a:lnTo>
                  <a:lnTo>
                    <a:pt x="4851451" y="2139861"/>
                  </a:lnTo>
                  <a:close/>
                </a:path>
                <a:path w="5761355" h="2272029">
                  <a:moveTo>
                    <a:pt x="4862868" y="1871789"/>
                  </a:moveTo>
                  <a:lnTo>
                    <a:pt x="4862563" y="1871472"/>
                  </a:lnTo>
                  <a:lnTo>
                    <a:pt x="4861839" y="1871472"/>
                  </a:lnTo>
                  <a:lnTo>
                    <a:pt x="4861522" y="1871789"/>
                  </a:lnTo>
                  <a:lnTo>
                    <a:pt x="4861522" y="1872513"/>
                  </a:lnTo>
                  <a:lnTo>
                    <a:pt x="4861839" y="1872792"/>
                  </a:lnTo>
                  <a:lnTo>
                    <a:pt x="4862182" y="1872792"/>
                  </a:lnTo>
                  <a:lnTo>
                    <a:pt x="4862563" y="1872792"/>
                  </a:lnTo>
                  <a:lnTo>
                    <a:pt x="4862868" y="1872513"/>
                  </a:lnTo>
                  <a:lnTo>
                    <a:pt x="4862868" y="1871789"/>
                  </a:lnTo>
                  <a:close/>
                </a:path>
                <a:path w="5761355" h="2272029">
                  <a:moveTo>
                    <a:pt x="4909299" y="2035086"/>
                  </a:moveTo>
                  <a:lnTo>
                    <a:pt x="4909134" y="2034933"/>
                  </a:lnTo>
                  <a:lnTo>
                    <a:pt x="4908791" y="2034933"/>
                  </a:lnTo>
                  <a:lnTo>
                    <a:pt x="4908639" y="2035086"/>
                  </a:lnTo>
                  <a:lnTo>
                    <a:pt x="4908639" y="2035441"/>
                  </a:lnTo>
                  <a:lnTo>
                    <a:pt x="4908791" y="2035594"/>
                  </a:lnTo>
                  <a:lnTo>
                    <a:pt x="4908982" y="2035594"/>
                  </a:lnTo>
                  <a:lnTo>
                    <a:pt x="4909134" y="2035594"/>
                  </a:lnTo>
                  <a:lnTo>
                    <a:pt x="4909299" y="2035441"/>
                  </a:lnTo>
                  <a:lnTo>
                    <a:pt x="4909299" y="2035086"/>
                  </a:lnTo>
                  <a:close/>
                </a:path>
                <a:path w="5761355" h="2272029">
                  <a:moveTo>
                    <a:pt x="4957064" y="2197646"/>
                  </a:moveTo>
                  <a:lnTo>
                    <a:pt x="4956467" y="2197049"/>
                  </a:lnTo>
                  <a:lnTo>
                    <a:pt x="4954994" y="2197049"/>
                  </a:lnTo>
                  <a:lnTo>
                    <a:pt x="4954397" y="2197646"/>
                  </a:lnTo>
                  <a:lnTo>
                    <a:pt x="4954397" y="2199119"/>
                  </a:lnTo>
                  <a:lnTo>
                    <a:pt x="4954994" y="2199716"/>
                  </a:lnTo>
                  <a:lnTo>
                    <a:pt x="4955743" y="2199716"/>
                  </a:lnTo>
                  <a:lnTo>
                    <a:pt x="4956467" y="2199716"/>
                  </a:lnTo>
                  <a:lnTo>
                    <a:pt x="4957064" y="2199119"/>
                  </a:lnTo>
                  <a:lnTo>
                    <a:pt x="4957064" y="2197646"/>
                  </a:lnTo>
                  <a:close/>
                </a:path>
                <a:path w="5761355" h="2272029">
                  <a:moveTo>
                    <a:pt x="5015255" y="2092718"/>
                  </a:moveTo>
                  <a:lnTo>
                    <a:pt x="5014658" y="2092096"/>
                  </a:lnTo>
                  <a:lnTo>
                    <a:pt x="5013185" y="2092096"/>
                  </a:lnTo>
                  <a:lnTo>
                    <a:pt x="5012588" y="2092718"/>
                  </a:lnTo>
                  <a:lnTo>
                    <a:pt x="5012588" y="2094153"/>
                  </a:lnTo>
                  <a:lnTo>
                    <a:pt x="5013185" y="2094788"/>
                  </a:lnTo>
                  <a:lnTo>
                    <a:pt x="5013909" y="2094788"/>
                  </a:lnTo>
                  <a:lnTo>
                    <a:pt x="5014658" y="2094788"/>
                  </a:lnTo>
                  <a:lnTo>
                    <a:pt x="5015255" y="2094153"/>
                  </a:lnTo>
                  <a:lnTo>
                    <a:pt x="5015255" y="2092718"/>
                  </a:lnTo>
                  <a:close/>
                </a:path>
                <a:path w="5761355" h="2272029">
                  <a:moveTo>
                    <a:pt x="5061013" y="2256371"/>
                  </a:moveTo>
                  <a:lnTo>
                    <a:pt x="5060886" y="2256244"/>
                  </a:lnTo>
                  <a:lnTo>
                    <a:pt x="5060518" y="2256244"/>
                  </a:lnTo>
                  <a:lnTo>
                    <a:pt x="5060353" y="2256371"/>
                  </a:lnTo>
                  <a:lnTo>
                    <a:pt x="5060353" y="2256739"/>
                  </a:lnTo>
                  <a:lnTo>
                    <a:pt x="5060518" y="2256904"/>
                  </a:lnTo>
                  <a:lnTo>
                    <a:pt x="5060708" y="2256904"/>
                  </a:lnTo>
                  <a:lnTo>
                    <a:pt x="5060886" y="2256904"/>
                  </a:lnTo>
                  <a:lnTo>
                    <a:pt x="5061013" y="2256739"/>
                  </a:lnTo>
                  <a:lnTo>
                    <a:pt x="5061013" y="2256371"/>
                  </a:lnTo>
                  <a:close/>
                </a:path>
                <a:path w="5761355" h="2272029">
                  <a:moveTo>
                    <a:pt x="5080736" y="1983701"/>
                  </a:moveTo>
                  <a:lnTo>
                    <a:pt x="5076850" y="1979841"/>
                  </a:lnTo>
                  <a:lnTo>
                    <a:pt x="5067312" y="1979841"/>
                  </a:lnTo>
                  <a:lnTo>
                    <a:pt x="5063426" y="1983701"/>
                  </a:lnTo>
                  <a:lnTo>
                    <a:pt x="5063426" y="1993265"/>
                  </a:lnTo>
                  <a:lnTo>
                    <a:pt x="5067312" y="1997151"/>
                  </a:lnTo>
                  <a:lnTo>
                    <a:pt x="5072100" y="1997151"/>
                  </a:lnTo>
                  <a:lnTo>
                    <a:pt x="5076850" y="1997151"/>
                  </a:lnTo>
                  <a:lnTo>
                    <a:pt x="5080736" y="1993265"/>
                  </a:lnTo>
                  <a:lnTo>
                    <a:pt x="5080736" y="1983701"/>
                  </a:lnTo>
                  <a:close/>
                </a:path>
                <a:path w="5761355" h="2272029">
                  <a:moveTo>
                    <a:pt x="5122176" y="2149792"/>
                  </a:moveTo>
                  <a:lnTo>
                    <a:pt x="5120703" y="2148281"/>
                  </a:lnTo>
                  <a:lnTo>
                    <a:pt x="5117020" y="2148281"/>
                  </a:lnTo>
                  <a:lnTo>
                    <a:pt x="5115547" y="2149792"/>
                  </a:lnTo>
                  <a:lnTo>
                    <a:pt x="5115547" y="2153437"/>
                  </a:lnTo>
                  <a:lnTo>
                    <a:pt x="5117020" y="2154948"/>
                  </a:lnTo>
                  <a:lnTo>
                    <a:pt x="5118862" y="2154948"/>
                  </a:lnTo>
                  <a:lnTo>
                    <a:pt x="5120703" y="2154948"/>
                  </a:lnTo>
                  <a:lnTo>
                    <a:pt x="5122176" y="2153437"/>
                  </a:lnTo>
                  <a:lnTo>
                    <a:pt x="5122176" y="2149792"/>
                  </a:lnTo>
                  <a:close/>
                </a:path>
                <a:path w="5761355" h="2272029">
                  <a:moveTo>
                    <a:pt x="5186032" y="2041702"/>
                  </a:moveTo>
                  <a:lnTo>
                    <a:pt x="5181993" y="2037689"/>
                  </a:lnTo>
                  <a:lnTo>
                    <a:pt x="5172075" y="2037689"/>
                  </a:lnTo>
                  <a:lnTo>
                    <a:pt x="5168062" y="2041702"/>
                  </a:lnTo>
                  <a:lnTo>
                    <a:pt x="5168062" y="2051621"/>
                  </a:lnTo>
                  <a:lnTo>
                    <a:pt x="5172075" y="2055660"/>
                  </a:lnTo>
                  <a:lnTo>
                    <a:pt x="5177053" y="2055660"/>
                  </a:lnTo>
                  <a:lnTo>
                    <a:pt x="5181993" y="2055660"/>
                  </a:lnTo>
                  <a:lnTo>
                    <a:pt x="5186032" y="2051621"/>
                  </a:lnTo>
                  <a:lnTo>
                    <a:pt x="5186032" y="2041702"/>
                  </a:lnTo>
                  <a:close/>
                </a:path>
                <a:path w="5761355" h="2272029">
                  <a:moveTo>
                    <a:pt x="5224475" y="2209406"/>
                  </a:moveTo>
                  <a:lnTo>
                    <a:pt x="5224196" y="2209139"/>
                  </a:lnTo>
                  <a:lnTo>
                    <a:pt x="5223446" y="2209139"/>
                  </a:lnTo>
                  <a:lnTo>
                    <a:pt x="5223154" y="2209406"/>
                  </a:lnTo>
                  <a:lnTo>
                    <a:pt x="5223154" y="2210168"/>
                  </a:lnTo>
                  <a:lnTo>
                    <a:pt x="5223446" y="2210447"/>
                  </a:lnTo>
                  <a:lnTo>
                    <a:pt x="5223815" y="2210447"/>
                  </a:lnTo>
                  <a:lnTo>
                    <a:pt x="5224196" y="2210447"/>
                  </a:lnTo>
                  <a:lnTo>
                    <a:pt x="5224475" y="2210168"/>
                  </a:lnTo>
                  <a:lnTo>
                    <a:pt x="5224475" y="2209406"/>
                  </a:lnTo>
                  <a:close/>
                </a:path>
                <a:path w="5761355" h="2272029">
                  <a:moveTo>
                    <a:pt x="5282984" y="2104301"/>
                  </a:moveTo>
                  <a:lnTo>
                    <a:pt x="5282539" y="2103831"/>
                  </a:lnTo>
                  <a:lnTo>
                    <a:pt x="5281447" y="2103831"/>
                  </a:lnTo>
                  <a:lnTo>
                    <a:pt x="5280977" y="2104301"/>
                  </a:lnTo>
                  <a:lnTo>
                    <a:pt x="5280977" y="2105393"/>
                  </a:lnTo>
                  <a:lnTo>
                    <a:pt x="5281447" y="2105837"/>
                  </a:lnTo>
                  <a:lnTo>
                    <a:pt x="5281981" y="2105837"/>
                  </a:lnTo>
                  <a:lnTo>
                    <a:pt x="5282539" y="2105837"/>
                  </a:lnTo>
                  <a:lnTo>
                    <a:pt x="5282984" y="2105393"/>
                  </a:lnTo>
                  <a:lnTo>
                    <a:pt x="5282984" y="2104301"/>
                  </a:lnTo>
                  <a:close/>
                </a:path>
                <a:path w="5761355" h="2272029">
                  <a:moveTo>
                    <a:pt x="5390604" y="2160994"/>
                  </a:moveTo>
                  <a:lnTo>
                    <a:pt x="5388965" y="2159355"/>
                  </a:lnTo>
                  <a:lnTo>
                    <a:pt x="5384939" y="2159355"/>
                  </a:lnTo>
                  <a:lnTo>
                    <a:pt x="5383263" y="2160994"/>
                  </a:lnTo>
                  <a:lnTo>
                    <a:pt x="5383263" y="2165032"/>
                  </a:lnTo>
                  <a:lnTo>
                    <a:pt x="5384939" y="2166683"/>
                  </a:lnTo>
                  <a:lnTo>
                    <a:pt x="5386933" y="2166683"/>
                  </a:lnTo>
                  <a:lnTo>
                    <a:pt x="5388965" y="2166683"/>
                  </a:lnTo>
                  <a:lnTo>
                    <a:pt x="5390604" y="2165032"/>
                  </a:lnTo>
                  <a:lnTo>
                    <a:pt x="5390604" y="2160994"/>
                  </a:lnTo>
                  <a:close/>
                </a:path>
                <a:path w="5761355" h="2272029">
                  <a:moveTo>
                    <a:pt x="5450764" y="2054936"/>
                  </a:moveTo>
                  <a:lnTo>
                    <a:pt x="5448224" y="2052408"/>
                  </a:lnTo>
                  <a:lnTo>
                    <a:pt x="5442001" y="2052408"/>
                  </a:lnTo>
                  <a:lnTo>
                    <a:pt x="5439461" y="2054936"/>
                  </a:lnTo>
                  <a:lnTo>
                    <a:pt x="5439461" y="2061197"/>
                  </a:lnTo>
                  <a:lnTo>
                    <a:pt x="5442001" y="2063699"/>
                  </a:lnTo>
                  <a:lnTo>
                    <a:pt x="5445125" y="2063699"/>
                  </a:lnTo>
                  <a:lnTo>
                    <a:pt x="5448224" y="2063699"/>
                  </a:lnTo>
                  <a:lnTo>
                    <a:pt x="5450764" y="2061197"/>
                  </a:lnTo>
                  <a:lnTo>
                    <a:pt x="5450764" y="2054936"/>
                  </a:lnTo>
                  <a:close/>
                </a:path>
                <a:path w="5761355" h="2272029">
                  <a:moveTo>
                    <a:pt x="5493207" y="2220468"/>
                  </a:moveTo>
                  <a:lnTo>
                    <a:pt x="5492610" y="2219871"/>
                  </a:lnTo>
                  <a:lnTo>
                    <a:pt x="5491162" y="2219871"/>
                  </a:lnTo>
                  <a:lnTo>
                    <a:pt x="5490553" y="2220468"/>
                  </a:lnTo>
                  <a:lnTo>
                    <a:pt x="5490553" y="2221928"/>
                  </a:lnTo>
                  <a:lnTo>
                    <a:pt x="5491162" y="2222525"/>
                  </a:lnTo>
                  <a:lnTo>
                    <a:pt x="5491886" y="2222525"/>
                  </a:lnTo>
                  <a:lnTo>
                    <a:pt x="5492610" y="2222525"/>
                  </a:lnTo>
                  <a:lnTo>
                    <a:pt x="5493207" y="2221928"/>
                  </a:lnTo>
                  <a:lnTo>
                    <a:pt x="5493207" y="2220468"/>
                  </a:lnTo>
                  <a:close/>
                </a:path>
                <a:path w="5761355" h="2272029">
                  <a:moveTo>
                    <a:pt x="5551398" y="2115515"/>
                  </a:moveTo>
                  <a:lnTo>
                    <a:pt x="5550801" y="2114918"/>
                  </a:lnTo>
                  <a:lnTo>
                    <a:pt x="5549328" y="2114918"/>
                  </a:lnTo>
                  <a:lnTo>
                    <a:pt x="5548731" y="2115515"/>
                  </a:lnTo>
                  <a:lnTo>
                    <a:pt x="5548731" y="2116975"/>
                  </a:lnTo>
                  <a:lnTo>
                    <a:pt x="5549328" y="2117572"/>
                  </a:lnTo>
                  <a:lnTo>
                    <a:pt x="5550052" y="2117572"/>
                  </a:lnTo>
                  <a:lnTo>
                    <a:pt x="5550801" y="2117572"/>
                  </a:lnTo>
                  <a:lnTo>
                    <a:pt x="5551398" y="2116975"/>
                  </a:lnTo>
                  <a:lnTo>
                    <a:pt x="5551398" y="2115515"/>
                  </a:lnTo>
                  <a:close/>
                </a:path>
                <a:path w="5761355" h="2272029">
                  <a:moveTo>
                    <a:pt x="5760974" y="2232050"/>
                  </a:moveTo>
                  <a:lnTo>
                    <a:pt x="5760529" y="2231580"/>
                  </a:lnTo>
                  <a:lnTo>
                    <a:pt x="5759399" y="2231580"/>
                  </a:lnTo>
                  <a:lnTo>
                    <a:pt x="5758954" y="2232050"/>
                  </a:lnTo>
                  <a:lnTo>
                    <a:pt x="5758954" y="2233142"/>
                  </a:lnTo>
                  <a:lnTo>
                    <a:pt x="5759399" y="2233574"/>
                  </a:lnTo>
                  <a:lnTo>
                    <a:pt x="5759958" y="2233574"/>
                  </a:lnTo>
                  <a:lnTo>
                    <a:pt x="5760529" y="2233574"/>
                  </a:lnTo>
                  <a:lnTo>
                    <a:pt x="5760974" y="2233142"/>
                  </a:lnTo>
                  <a:lnTo>
                    <a:pt x="5760974" y="223205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0" y="9198996"/>
              <a:ext cx="4121150" cy="2110105"/>
            </a:xfrm>
            <a:custGeom>
              <a:avLst/>
              <a:gdLst/>
              <a:ahLst/>
              <a:cxnLst/>
              <a:rect l="l" t="t" r="r" b="b"/>
              <a:pathLst>
                <a:path w="4121150" h="2110104">
                  <a:moveTo>
                    <a:pt x="9677" y="99656"/>
                  </a:moveTo>
                  <a:lnTo>
                    <a:pt x="4318" y="94310"/>
                  </a:lnTo>
                  <a:lnTo>
                    <a:pt x="0" y="94310"/>
                  </a:lnTo>
                  <a:lnTo>
                    <a:pt x="0" y="118249"/>
                  </a:lnTo>
                  <a:lnTo>
                    <a:pt x="4318" y="118249"/>
                  </a:lnTo>
                  <a:lnTo>
                    <a:pt x="9677" y="112903"/>
                  </a:lnTo>
                  <a:lnTo>
                    <a:pt x="9677" y="99656"/>
                  </a:lnTo>
                  <a:close/>
                </a:path>
                <a:path w="4121150" h="2110104">
                  <a:moveTo>
                    <a:pt x="47802" y="267563"/>
                  </a:moveTo>
                  <a:lnTo>
                    <a:pt x="46304" y="266090"/>
                  </a:lnTo>
                  <a:lnTo>
                    <a:pt x="42633" y="266090"/>
                  </a:lnTo>
                  <a:lnTo>
                    <a:pt x="41135" y="267563"/>
                  </a:lnTo>
                  <a:lnTo>
                    <a:pt x="41135" y="271259"/>
                  </a:lnTo>
                  <a:lnTo>
                    <a:pt x="42633" y="272732"/>
                  </a:lnTo>
                  <a:lnTo>
                    <a:pt x="44475" y="272732"/>
                  </a:lnTo>
                  <a:lnTo>
                    <a:pt x="46304" y="272732"/>
                  </a:lnTo>
                  <a:lnTo>
                    <a:pt x="47802" y="271259"/>
                  </a:lnTo>
                  <a:lnTo>
                    <a:pt x="47802" y="267563"/>
                  </a:lnTo>
                  <a:close/>
                </a:path>
                <a:path w="4121150" h="2110104">
                  <a:moveTo>
                    <a:pt x="57200" y="596"/>
                  </a:moveTo>
                  <a:lnTo>
                    <a:pt x="56603" y="0"/>
                  </a:lnTo>
                  <a:lnTo>
                    <a:pt x="55143" y="0"/>
                  </a:lnTo>
                  <a:lnTo>
                    <a:pt x="54546" y="596"/>
                  </a:lnTo>
                  <a:lnTo>
                    <a:pt x="54546" y="2057"/>
                  </a:lnTo>
                  <a:lnTo>
                    <a:pt x="55143" y="2654"/>
                  </a:lnTo>
                  <a:lnTo>
                    <a:pt x="55867" y="2654"/>
                  </a:lnTo>
                  <a:lnTo>
                    <a:pt x="56603" y="2654"/>
                  </a:lnTo>
                  <a:lnTo>
                    <a:pt x="57200" y="2057"/>
                  </a:lnTo>
                  <a:lnTo>
                    <a:pt x="57200" y="596"/>
                  </a:lnTo>
                  <a:close/>
                </a:path>
                <a:path w="4121150" h="2110104">
                  <a:moveTo>
                    <a:pt x="103974" y="163741"/>
                  </a:moveTo>
                  <a:lnTo>
                    <a:pt x="103378" y="163144"/>
                  </a:lnTo>
                  <a:lnTo>
                    <a:pt x="101904" y="163144"/>
                  </a:lnTo>
                  <a:lnTo>
                    <a:pt x="101307" y="163741"/>
                  </a:lnTo>
                  <a:lnTo>
                    <a:pt x="101307" y="165201"/>
                  </a:lnTo>
                  <a:lnTo>
                    <a:pt x="101904" y="165798"/>
                  </a:lnTo>
                  <a:lnTo>
                    <a:pt x="102641" y="165798"/>
                  </a:lnTo>
                  <a:lnTo>
                    <a:pt x="103378" y="165798"/>
                  </a:lnTo>
                  <a:lnTo>
                    <a:pt x="103974" y="165201"/>
                  </a:lnTo>
                  <a:lnTo>
                    <a:pt x="103974" y="163741"/>
                  </a:lnTo>
                  <a:close/>
                </a:path>
                <a:path w="4121150" h="2110104">
                  <a:moveTo>
                    <a:pt x="139014" y="595122"/>
                  </a:moveTo>
                  <a:lnTo>
                    <a:pt x="138582" y="594677"/>
                  </a:lnTo>
                  <a:lnTo>
                    <a:pt x="137464" y="594677"/>
                  </a:lnTo>
                  <a:lnTo>
                    <a:pt x="137033" y="595122"/>
                  </a:lnTo>
                  <a:lnTo>
                    <a:pt x="137033" y="596201"/>
                  </a:lnTo>
                  <a:lnTo>
                    <a:pt x="137464" y="596646"/>
                  </a:lnTo>
                  <a:lnTo>
                    <a:pt x="138023" y="596646"/>
                  </a:lnTo>
                  <a:lnTo>
                    <a:pt x="138582" y="596646"/>
                  </a:lnTo>
                  <a:lnTo>
                    <a:pt x="139014" y="596201"/>
                  </a:lnTo>
                  <a:lnTo>
                    <a:pt x="139014" y="595122"/>
                  </a:lnTo>
                  <a:close/>
                </a:path>
                <a:path w="4121150" h="2110104">
                  <a:moveTo>
                    <a:pt x="152082" y="326097"/>
                  </a:moveTo>
                  <a:lnTo>
                    <a:pt x="150888" y="324916"/>
                  </a:lnTo>
                  <a:lnTo>
                    <a:pt x="147955" y="324916"/>
                  </a:lnTo>
                  <a:lnTo>
                    <a:pt x="146761" y="326097"/>
                  </a:lnTo>
                  <a:lnTo>
                    <a:pt x="146761" y="329044"/>
                  </a:lnTo>
                  <a:lnTo>
                    <a:pt x="147955" y="330225"/>
                  </a:lnTo>
                  <a:lnTo>
                    <a:pt x="149415" y="330225"/>
                  </a:lnTo>
                  <a:lnTo>
                    <a:pt x="150888" y="330225"/>
                  </a:lnTo>
                  <a:lnTo>
                    <a:pt x="152082" y="329044"/>
                  </a:lnTo>
                  <a:lnTo>
                    <a:pt x="152082" y="326097"/>
                  </a:lnTo>
                  <a:close/>
                </a:path>
                <a:path w="4121150" h="2110104">
                  <a:moveTo>
                    <a:pt x="162153" y="58775"/>
                  </a:moveTo>
                  <a:lnTo>
                    <a:pt x="161556" y="58178"/>
                  </a:lnTo>
                  <a:lnTo>
                    <a:pt x="160083" y="58178"/>
                  </a:lnTo>
                  <a:lnTo>
                    <a:pt x="159486" y="58775"/>
                  </a:lnTo>
                  <a:lnTo>
                    <a:pt x="159486" y="60248"/>
                  </a:lnTo>
                  <a:lnTo>
                    <a:pt x="160083" y="60845"/>
                  </a:lnTo>
                  <a:lnTo>
                    <a:pt x="160820" y="60845"/>
                  </a:lnTo>
                  <a:lnTo>
                    <a:pt x="161556" y="60845"/>
                  </a:lnTo>
                  <a:lnTo>
                    <a:pt x="162153" y="60248"/>
                  </a:lnTo>
                  <a:lnTo>
                    <a:pt x="162153" y="58775"/>
                  </a:lnTo>
                  <a:close/>
                </a:path>
                <a:path w="4121150" h="2110104">
                  <a:moveTo>
                    <a:pt x="210248" y="221170"/>
                  </a:moveTo>
                  <a:lnTo>
                    <a:pt x="209067" y="219989"/>
                  </a:lnTo>
                  <a:lnTo>
                    <a:pt x="206121" y="219989"/>
                  </a:lnTo>
                  <a:lnTo>
                    <a:pt x="204927" y="221170"/>
                  </a:lnTo>
                  <a:lnTo>
                    <a:pt x="204927" y="224116"/>
                  </a:lnTo>
                  <a:lnTo>
                    <a:pt x="206121" y="225310"/>
                  </a:lnTo>
                  <a:lnTo>
                    <a:pt x="207594" y="225310"/>
                  </a:lnTo>
                  <a:lnTo>
                    <a:pt x="209067" y="225310"/>
                  </a:lnTo>
                  <a:lnTo>
                    <a:pt x="210248" y="224116"/>
                  </a:lnTo>
                  <a:lnTo>
                    <a:pt x="210248" y="221170"/>
                  </a:lnTo>
                  <a:close/>
                </a:path>
                <a:path w="4121150" h="2110104">
                  <a:moveTo>
                    <a:pt x="255701" y="385013"/>
                  </a:moveTo>
                  <a:lnTo>
                    <a:pt x="255104" y="384416"/>
                  </a:lnTo>
                  <a:lnTo>
                    <a:pt x="253631" y="384416"/>
                  </a:lnTo>
                  <a:lnTo>
                    <a:pt x="253034" y="385013"/>
                  </a:lnTo>
                  <a:lnTo>
                    <a:pt x="253034" y="386486"/>
                  </a:lnTo>
                  <a:lnTo>
                    <a:pt x="253631" y="387083"/>
                  </a:lnTo>
                  <a:lnTo>
                    <a:pt x="254368" y="387083"/>
                  </a:lnTo>
                  <a:lnTo>
                    <a:pt x="255104" y="387083"/>
                  </a:lnTo>
                  <a:lnTo>
                    <a:pt x="255701" y="386486"/>
                  </a:lnTo>
                  <a:lnTo>
                    <a:pt x="255701" y="385013"/>
                  </a:lnTo>
                  <a:close/>
                </a:path>
                <a:path w="4121150" h="2110104">
                  <a:moveTo>
                    <a:pt x="277406" y="111239"/>
                  </a:moveTo>
                  <a:lnTo>
                    <a:pt x="272199" y="106045"/>
                  </a:lnTo>
                  <a:lnTo>
                    <a:pt x="259334" y="106045"/>
                  </a:lnTo>
                  <a:lnTo>
                    <a:pt x="254127" y="111239"/>
                  </a:lnTo>
                  <a:lnTo>
                    <a:pt x="254127" y="124104"/>
                  </a:lnTo>
                  <a:lnTo>
                    <a:pt x="259334" y="129336"/>
                  </a:lnTo>
                  <a:lnTo>
                    <a:pt x="265772" y="129336"/>
                  </a:lnTo>
                  <a:lnTo>
                    <a:pt x="272199" y="129336"/>
                  </a:lnTo>
                  <a:lnTo>
                    <a:pt x="277406" y="124104"/>
                  </a:lnTo>
                  <a:lnTo>
                    <a:pt x="277406" y="111239"/>
                  </a:lnTo>
                  <a:close/>
                </a:path>
                <a:path w="4121150" h="2110104">
                  <a:moveTo>
                    <a:pt x="301815" y="548500"/>
                  </a:moveTo>
                  <a:lnTo>
                    <a:pt x="301510" y="548220"/>
                  </a:lnTo>
                  <a:lnTo>
                    <a:pt x="300774" y="548220"/>
                  </a:lnTo>
                  <a:lnTo>
                    <a:pt x="300482" y="548500"/>
                  </a:lnTo>
                  <a:lnTo>
                    <a:pt x="300482" y="549249"/>
                  </a:lnTo>
                  <a:lnTo>
                    <a:pt x="300774" y="549529"/>
                  </a:lnTo>
                  <a:lnTo>
                    <a:pt x="301142" y="549529"/>
                  </a:lnTo>
                  <a:lnTo>
                    <a:pt x="301510" y="549529"/>
                  </a:lnTo>
                  <a:lnTo>
                    <a:pt x="301815" y="549249"/>
                  </a:lnTo>
                  <a:lnTo>
                    <a:pt x="301815" y="548500"/>
                  </a:lnTo>
                  <a:close/>
                </a:path>
                <a:path w="4121150" h="2110104">
                  <a:moveTo>
                    <a:pt x="313537" y="280263"/>
                  </a:moveTo>
                  <a:lnTo>
                    <a:pt x="313093" y="279806"/>
                  </a:lnTo>
                  <a:lnTo>
                    <a:pt x="311988" y="279806"/>
                  </a:lnTo>
                  <a:lnTo>
                    <a:pt x="311543" y="280263"/>
                  </a:lnTo>
                  <a:lnTo>
                    <a:pt x="311543" y="281368"/>
                  </a:lnTo>
                  <a:lnTo>
                    <a:pt x="311988" y="281800"/>
                  </a:lnTo>
                  <a:lnTo>
                    <a:pt x="312547" y="281800"/>
                  </a:lnTo>
                  <a:lnTo>
                    <a:pt x="313093" y="281800"/>
                  </a:lnTo>
                  <a:lnTo>
                    <a:pt x="313537" y="281368"/>
                  </a:lnTo>
                  <a:lnTo>
                    <a:pt x="313537" y="280263"/>
                  </a:lnTo>
                  <a:close/>
                </a:path>
                <a:path w="4121150" h="2110104">
                  <a:moveTo>
                    <a:pt x="359651" y="443763"/>
                  </a:moveTo>
                  <a:lnTo>
                    <a:pt x="359511" y="443611"/>
                  </a:lnTo>
                  <a:lnTo>
                    <a:pt x="359130" y="443611"/>
                  </a:lnTo>
                  <a:lnTo>
                    <a:pt x="358978" y="443763"/>
                  </a:lnTo>
                  <a:lnTo>
                    <a:pt x="358978" y="444106"/>
                  </a:lnTo>
                  <a:lnTo>
                    <a:pt x="359130" y="444271"/>
                  </a:lnTo>
                  <a:lnTo>
                    <a:pt x="359321" y="444271"/>
                  </a:lnTo>
                  <a:lnTo>
                    <a:pt x="359511" y="444271"/>
                  </a:lnTo>
                  <a:lnTo>
                    <a:pt x="359651" y="444106"/>
                  </a:lnTo>
                  <a:lnTo>
                    <a:pt x="359651" y="443763"/>
                  </a:lnTo>
                  <a:close/>
                </a:path>
                <a:path w="4121150" h="2110104">
                  <a:moveTo>
                    <a:pt x="372046" y="175133"/>
                  </a:moveTo>
                  <a:lnTo>
                    <a:pt x="371449" y="174536"/>
                  </a:lnTo>
                  <a:lnTo>
                    <a:pt x="369989" y="174536"/>
                  </a:lnTo>
                  <a:lnTo>
                    <a:pt x="369392" y="175133"/>
                  </a:lnTo>
                  <a:lnTo>
                    <a:pt x="369392" y="176593"/>
                  </a:lnTo>
                  <a:lnTo>
                    <a:pt x="369989" y="177190"/>
                  </a:lnTo>
                  <a:lnTo>
                    <a:pt x="370713" y="177190"/>
                  </a:lnTo>
                  <a:lnTo>
                    <a:pt x="371449" y="177190"/>
                  </a:lnTo>
                  <a:lnTo>
                    <a:pt x="372046" y="176593"/>
                  </a:lnTo>
                  <a:lnTo>
                    <a:pt x="372046" y="175133"/>
                  </a:lnTo>
                  <a:close/>
                </a:path>
                <a:path w="4121150" h="2110104">
                  <a:moveTo>
                    <a:pt x="406425" y="606882"/>
                  </a:moveTo>
                  <a:lnTo>
                    <a:pt x="406285" y="606717"/>
                  </a:lnTo>
                  <a:lnTo>
                    <a:pt x="405904" y="606717"/>
                  </a:lnTo>
                  <a:lnTo>
                    <a:pt x="405765" y="606882"/>
                  </a:lnTo>
                  <a:lnTo>
                    <a:pt x="405765" y="607225"/>
                  </a:lnTo>
                  <a:lnTo>
                    <a:pt x="405904" y="607377"/>
                  </a:lnTo>
                  <a:lnTo>
                    <a:pt x="406095" y="607377"/>
                  </a:lnTo>
                  <a:lnTo>
                    <a:pt x="406285" y="607377"/>
                  </a:lnTo>
                  <a:lnTo>
                    <a:pt x="406425" y="607225"/>
                  </a:lnTo>
                  <a:lnTo>
                    <a:pt x="406425" y="606882"/>
                  </a:lnTo>
                  <a:close/>
                </a:path>
                <a:path w="4121150" h="2110104">
                  <a:moveTo>
                    <a:pt x="422148" y="336397"/>
                  </a:moveTo>
                  <a:lnTo>
                    <a:pt x="420065" y="334327"/>
                  </a:lnTo>
                  <a:lnTo>
                    <a:pt x="414921" y="334327"/>
                  </a:lnTo>
                  <a:lnTo>
                    <a:pt x="412838" y="336397"/>
                  </a:lnTo>
                  <a:lnTo>
                    <a:pt x="412838" y="341566"/>
                  </a:lnTo>
                  <a:lnTo>
                    <a:pt x="414921" y="343623"/>
                  </a:lnTo>
                  <a:lnTo>
                    <a:pt x="417499" y="343623"/>
                  </a:lnTo>
                  <a:lnTo>
                    <a:pt x="420065" y="343623"/>
                  </a:lnTo>
                  <a:lnTo>
                    <a:pt x="422148" y="341566"/>
                  </a:lnTo>
                  <a:lnTo>
                    <a:pt x="422148" y="336397"/>
                  </a:lnTo>
                  <a:close/>
                </a:path>
                <a:path w="4121150" h="2110104">
                  <a:moveTo>
                    <a:pt x="454533" y="769251"/>
                  </a:moveTo>
                  <a:lnTo>
                    <a:pt x="453796" y="768527"/>
                  </a:lnTo>
                  <a:lnTo>
                    <a:pt x="451942" y="768527"/>
                  </a:lnTo>
                  <a:lnTo>
                    <a:pt x="451205" y="769251"/>
                  </a:lnTo>
                  <a:lnTo>
                    <a:pt x="451205" y="771093"/>
                  </a:lnTo>
                  <a:lnTo>
                    <a:pt x="451942" y="771842"/>
                  </a:lnTo>
                  <a:lnTo>
                    <a:pt x="452869" y="771842"/>
                  </a:lnTo>
                  <a:lnTo>
                    <a:pt x="453796" y="771842"/>
                  </a:lnTo>
                  <a:lnTo>
                    <a:pt x="454533" y="771093"/>
                  </a:lnTo>
                  <a:lnTo>
                    <a:pt x="454533" y="769251"/>
                  </a:lnTo>
                  <a:close/>
                </a:path>
                <a:path w="4121150" h="2110104">
                  <a:moveTo>
                    <a:pt x="471246" y="498233"/>
                  </a:moveTo>
                  <a:lnTo>
                    <a:pt x="468122" y="495134"/>
                  </a:lnTo>
                  <a:lnTo>
                    <a:pt x="460413" y="495134"/>
                  </a:lnTo>
                  <a:lnTo>
                    <a:pt x="457276" y="498233"/>
                  </a:lnTo>
                  <a:lnTo>
                    <a:pt x="457276" y="505968"/>
                  </a:lnTo>
                  <a:lnTo>
                    <a:pt x="460413" y="509092"/>
                  </a:lnTo>
                  <a:lnTo>
                    <a:pt x="464261" y="509092"/>
                  </a:lnTo>
                  <a:lnTo>
                    <a:pt x="468122" y="509092"/>
                  </a:lnTo>
                  <a:lnTo>
                    <a:pt x="471246" y="505968"/>
                  </a:lnTo>
                  <a:lnTo>
                    <a:pt x="471246" y="498233"/>
                  </a:lnTo>
                  <a:close/>
                </a:path>
                <a:path w="4121150" h="2110104">
                  <a:moveTo>
                    <a:pt x="475996" y="233845"/>
                  </a:moveTo>
                  <a:lnTo>
                    <a:pt x="475856" y="233692"/>
                  </a:lnTo>
                  <a:lnTo>
                    <a:pt x="475488" y="233692"/>
                  </a:lnTo>
                  <a:lnTo>
                    <a:pt x="475335" y="233845"/>
                  </a:lnTo>
                  <a:lnTo>
                    <a:pt x="475335" y="234226"/>
                  </a:lnTo>
                  <a:lnTo>
                    <a:pt x="475488" y="234353"/>
                  </a:lnTo>
                  <a:lnTo>
                    <a:pt x="475665" y="234353"/>
                  </a:lnTo>
                  <a:lnTo>
                    <a:pt x="475856" y="234353"/>
                  </a:lnTo>
                  <a:lnTo>
                    <a:pt x="475996" y="234226"/>
                  </a:lnTo>
                  <a:lnTo>
                    <a:pt x="475996" y="233845"/>
                  </a:lnTo>
                  <a:close/>
                </a:path>
                <a:path w="4121150" h="2110104">
                  <a:moveTo>
                    <a:pt x="512711" y="664324"/>
                  </a:moveTo>
                  <a:lnTo>
                    <a:pt x="511962" y="663575"/>
                  </a:lnTo>
                  <a:lnTo>
                    <a:pt x="510120" y="663575"/>
                  </a:lnTo>
                  <a:lnTo>
                    <a:pt x="509384" y="664324"/>
                  </a:lnTo>
                  <a:lnTo>
                    <a:pt x="509384" y="666140"/>
                  </a:lnTo>
                  <a:lnTo>
                    <a:pt x="510120" y="666889"/>
                  </a:lnTo>
                  <a:lnTo>
                    <a:pt x="511048" y="666889"/>
                  </a:lnTo>
                  <a:lnTo>
                    <a:pt x="511962" y="666889"/>
                  </a:lnTo>
                  <a:lnTo>
                    <a:pt x="512711" y="666140"/>
                  </a:lnTo>
                  <a:lnTo>
                    <a:pt x="512711" y="664324"/>
                  </a:lnTo>
                  <a:close/>
                </a:path>
                <a:path w="4121150" h="2110104">
                  <a:moveTo>
                    <a:pt x="530098" y="392925"/>
                  </a:moveTo>
                  <a:lnTo>
                    <a:pt x="526669" y="389483"/>
                  </a:lnTo>
                  <a:lnTo>
                    <a:pt x="518210" y="389483"/>
                  </a:lnTo>
                  <a:lnTo>
                    <a:pt x="514781" y="392925"/>
                  </a:lnTo>
                  <a:lnTo>
                    <a:pt x="514781" y="401383"/>
                  </a:lnTo>
                  <a:lnTo>
                    <a:pt x="518210" y="404825"/>
                  </a:lnTo>
                  <a:lnTo>
                    <a:pt x="522439" y="404825"/>
                  </a:lnTo>
                  <a:lnTo>
                    <a:pt x="526669" y="404825"/>
                  </a:lnTo>
                  <a:lnTo>
                    <a:pt x="530098" y="401383"/>
                  </a:lnTo>
                  <a:lnTo>
                    <a:pt x="530098" y="392925"/>
                  </a:lnTo>
                  <a:close/>
                </a:path>
                <a:path w="4121150" h="2110104">
                  <a:moveTo>
                    <a:pt x="562140" y="825957"/>
                  </a:moveTo>
                  <a:lnTo>
                    <a:pt x="560197" y="824026"/>
                  </a:lnTo>
                  <a:lnTo>
                    <a:pt x="555421" y="824026"/>
                  </a:lnTo>
                  <a:lnTo>
                    <a:pt x="553491" y="825957"/>
                  </a:lnTo>
                  <a:lnTo>
                    <a:pt x="553491" y="830757"/>
                  </a:lnTo>
                  <a:lnTo>
                    <a:pt x="555421" y="832700"/>
                  </a:lnTo>
                  <a:lnTo>
                    <a:pt x="557809" y="832700"/>
                  </a:lnTo>
                  <a:lnTo>
                    <a:pt x="560197" y="832700"/>
                  </a:lnTo>
                  <a:lnTo>
                    <a:pt x="562140" y="830757"/>
                  </a:lnTo>
                  <a:lnTo>
                    <a:pt x="562140" y="825957"/>
                  </a:lnTo>
                  <a:close/>
                </a:path>
                <a:path w="4121150" h="2110104">
                  <a:moveTo>
                    <a:pt x="573201" y="558076"/>
                  </a:moveTo>
                  <a:lnTo>
                    <a:pt x="571423" y="556298"/>
                  </a:lnTo>
                  <a:lnTo>
                    <a:pt x="567016" y="556298"/>
                  </a:lnTo>
                  <a:lnTo>
                    <a:pt x="565226" y="558076"/>
                  </a:lnTo>
                  <a:lnTo>
                    <a:pt x="565226" y="562483"/>
                  </a:lnTo>
                  <a:lnTo>
                    <a:pt x="567016" y="564273"/>
                  </a:lnTo>
                  <a:lnTo>
                    <a:pt x="569214" y="564273"/>
                  </a:lnTo>
                  <a:lnTo>
                    <a:pt x="571423" y="564273"/>
                  </a:lnTo>
                  <a:lnTo>
                    <a:pt x="573201" y="562483"/>
                  </a:lnTo>
                  <a:lnTo>
                    <a:pt x="573201" y="558076"/>
                  </a:lnTo>
                  <a:close/>
                </a:path>
                <a:path w="4121150" h="2110104">
                  <a:moveTo>
                    <a:pt x="581291" y="291846"/>
                  </a:moveTo>
                  <a:lnTo>
                    <a:pt x="580986" y="291541"/>
                  </a:lnTo>
                  <a:lnTo>
                    <a:pt x="580250" y="291541"/>
                  </a:lnTo>
                  <a:lnTo>
                    <a:pt x="579945" y="291846"/>
                  </a:lnTo>
                  <a:lnTo>
                    <a:pt x="579945" y="292569"/>
                  </a:lnTo>
                  <a:lnTo>
                    <a:pt x="580250" y="292887"/>
                  </a:lnTo>
                  <a:lnTo>
                    <a:pt x="580618" y="292887"/>
                  </a:lnTo>
                  <a:lnTo>
                    <a:pt x="580986" y="292887"/>
                  </a:lnTo>
                  <a:lnTo>
                    <a:pt x="581291" y="292569"/>
                  </a:lnTo>
                  <a:lnTo>
                    <a:pt x="581291" y="291846"/>
                  </a:lnTo>
                  <a:close/>
                </a:path>
                <a:path w="4121150" h="2110104">
                  <a:moveTo>
                    <a:pt x="1667154" y="1304239"/>
                  </a:moveTo>
                  <a:lnTo>
                    <a:pt x="1666405" y="1303477"/>
                  </a:lnTo>
                  <a:lnTo>
                    <a:pt x="1664563" y="1303477"/>
                  </a:lnTo>
                  <a:lnTo>
                    <a:pt x="1663801" y="1304239"/>
                  </a:lnTo>
                  <a:lnTo>
                    <a:pt x="1663801" y="1306080"/>
                  </a:lnTo>
                  <a:lnTo>
                    <a:pt x="1664563" y="1306804"/>
                  </a:lnTo>
                  <a:lnTo>
                    <a:pt x="1665465" y="1306804"/>
                  </a:lnTo>
                  <a:lnTo>
                    <a:pt x="1666405" y="1306804"/>
                  </a:lnTo>
                  <a:lnTo>
                    <a:pt x="1667154" y="1306080"/>
                  </a:lnTo>
                  <a:lnTo>
                    <a:pt x="1667154" y="1304239"/>
                  </a:lnTo>
                  <a:close/>
                </a:path>
                <a:path w="4121150" h="2110104">
                  <a:moveTo>
                    <a:pt x="1776437" y="1360017"/>
                  </a:moveTo>
                  <a:lnTo>
                    <a:pt x="1773745" y="1357325"/>
                  </a:lnTo>
                  <a:lnTo>
                    <a:pt x="1767141" y="1357325"/>
                  </a:lnTo>
                  <a:lnTo>
                    <a:pt x="1764449" y="1360017"/>
                  </a:lnTo>
                  <a:lnTo>
                    <a:pt x="1764449" y="1366621"/>
                  </a:lnTo>
                  <a:lnTo>
                    <a:pt x="1767141" y="1369314"/>
                  </a:lnTo>
                  <a:lnTo>
                    <a:pt x="1770430" y="1369314"/>
                  </a:lnTo>
                  <a:lnTo>
                    <a:pt x="1773745" y="1369314"/>
                  </a:lnTo>
                  <a:lnTo>
                    <a:pt x="1776437" y="1366621"/>
                  </a:lnTo>
                  <a:lnTo>
                    <a:pt x="1776437" y="1360017"/>
                  </a:lnTo>
                  <a:close/>
                </a:path>
                <a:path w="4121150" h="2110104">
                  <a:moveTo>
                    <a:pt x="1882368" y="1417650"/>
                  </a:moveTo>
                  <a:lnTo>
                    <a:pt x="1879231" y="1414513"/>
                  </a:lnTo>
                  <a:lnTo>
                    <a:pt x="1871522" y="1414513"/>
                  </a:lnTo>
                  <a:lnTo>
                    <a:pt x="1868398" y="1417650"/>
                  </a:lnTo>
                  <a:lnTo>
                    <a:pt x="1868398" y="1425346"/>
                  </a:lnTo>
                  <a:lnTo>
                    <a:pt x="1871522" y="1428470"/>
                  </a:lnTo>
                  <a:lnTo>
                    <a:pt x="1875383" y="1428470"/>
                  </a:lnTo>
                  <a:lnTo>
                    <a:pt x="1879231" y="1428470"/>
                  </a:lnTo>
                  <a:lnTo>
                    <a:pt x="1882368" y="1425346"/>
                  </a:lnTo>
                  <a:lnTo>
                    <a:pt x="1882368" y="1417650"/>
                  </a:lnTo>
                  <a:close/>
                </a:path>
                <a:path w="4121150" h="2110104">
                  <a:moveTo>
                    <a:pt x="1940560" y="1312684"/>
                  </a:moveTo>
                  <a:lnTo>
                    <a:pt x="1937423" y="1309560"/>
                  </a:lnTo>
                  <a:lnTo>
                    <a:pt x="1929688" y="1309560"/>
                  </a:lnTo>
                  <a:lnTo>
                    <a:pt x="1926551" y="1312684"/>
                  </a:lnTo>
                  <a:lnTo>
                    <a:pt x="1926551" y="1320419"/>
                  </a:lnTo>
                  <a:lnTo>
                    <a:pt x="1929688" y="1323543"/>
                  </a:lnTo>
                  <a:lnTo>
                    <a:pt x="1933575" y="1323543"/>
                  </a:lnTo>
                  <a:lnTo>
                    <a:pt x="1937423" y="1323543"/>
                  </a:lnTo>
                  <a:lnTo>
                    <a:pt x="1940560" y="1320419"/>
                  </a:lnTo>
                  <a:lnTo>
                    <a:pt x="1940560" y="1312684"/>
                  </a:lnTo>
                  <a:close/>
                </a:path>
                <a:path w="4121150" h="2110104">
                  <a:moveTo>
                    <a:pt x="1993633" y="1472323"/>
                  </a:moveTo>
                  <a:lnTo>
                    <a:pt x="1987689" y="1466342"/>
                  </a:lnTo>
                  <a:lnTo>
                    <a:pt x="1972970" y="1466342"/>
                  </a:lnTo>
                  <a:lnTo>
                    <a:pt x="1967026" y="1472323"/>
                  </a:lnTo>
                  <a:lnTo>
                    <a:pt x="1967026" y="1487004"/>
                  </a:lnTo>
                  <a:lnTo>
                    <a:pt x="1972970" y="1492986"/>
                  </a:lnTo>
                  <a:lnTo>
                    <a:pt x="1980336" y="1492986"/>
                  </a:lnTo>
                  <a:lnTo>
                    <a:pt x="1987689" y="1492986"/>
                  </a:lnTo>
                  <a:lnTo>
                    <a:pt x="1993633" y="1487004"/>
                  </a:lnTo>
                  <a:lnTo>
                    <a:pt x="1993633" y="1472323"/>
                  </a:lnTo>
                  <a:close/>
                </a:path>
                <a:path w="4121150" h="2110104">
                  <a:moveTo>
                    <a:pt x="2028761" y="1641894"/>
                  </a:moveTo>
                  <a:lnTo>
                    <a:pt x="2028012" y="1641144"/>
                  </a:lnTo>
                  <a:lnTo>
                    <a:pt x="2026196" y="1641144"/>
                  </a:lnTo>
                  <a:lnTo>
                    <a:pt x="2025446" y="1641894"/>
                  </a:lnTo>
                  <a:lnTo>
                    <a:pt x="2025446" y="1643710"/>
                  </a:lnTo>
                  <a:lnTo>
                    <a:pt x="2026196" y="1644459"/>
                  </a:lnTo>
                  <a:lnTo>
                    <a:pt x="2027097" y="1644459"/>
                  </a:lnTo>
                  <a:lnTo>
                    <a:pt x="2028012" y="1644459"/>
                  </a:lnTo>
                  <a:lnTo>
                    <a:pt x="2028761" y="1643710"/>
                  </a:lnTo>
                  <a:lnTo>
                    <a:pt x="2028761" y="1641894"/>
                  </a:lnTo>
                  <a:close/>
                </a:path>
                <a:path w="4121150" h="2110104">
                  <a:moveTo>
                    <a:pt x="2039848" y="1373974"/>
                  </a:moveTo>
                  <a:lnTo>
                    <a:pt x="2039251" y="1373378"/>
                  </a:lnTo>
                  <a:lnTo>
                    <a:pt x="2037778" y="1373378"/>
                  </a:lnTo>
                  <a:lnTo>
                    <a:pt x="2037181" y="1373974"/>
                  </a:lnTo>
                  <a:lnTo>
                    <a:pt x="2037181" y="1375448"/>
                  </a:lnTo>
                  <a:lnTo>
                    <a:pt x="2037778" y="1376045"/>
                  </a:lnTo>
                  <a:lnTo>
                    <a:pt x="2038502" y="1376045"/>
                  </a:lnTo>
                  <a:lnTo>
                    <a:pt x="2039251" y="1376045"/>
                  </a:lnTo>
                  <a:lnTo>
                    <a:pt x="2039848" y="1375448"/>
                  </a:lnTo>
                  <a:lnTo>
                    <a:pt x="2039848" y="1373974"/>
                  </a:lnTo>
                  <a:close/>
                </a:path>
                <a:path w="4121150" h="2110104">
                  <a:moveTo>
                    <a:pt x="2090267" y="1535087"/>
                  </a:moveTo>
                  <a:lnTo>
                    <a:pt x="2088045" y="1532864"/>
                  </a:lnTo>
                  <a:lnTo>
                    <a:pt x="2082507" y="1532864"/>
                  </a:lnTo>
                  <a:lnTo>
                    <a:pt x="2080285" y="1535087"/>
                  </a:lnTo>
                  <a:lnTo>
                    <a:pt x="2080285" y="1540598"/>
                  </a:lnTo>
                  <a:lnTo>
                    <a:pt x="2082507" y="1542846"/>
                  </a:lnTo>
                  <a:lnTo>
                    <a:pt x="2085289" y="1542846"/>
                  </a:lnTo>
                  <a:lnTo>
                    <a:pt x="2088045" y="1542846"/>
                  </a:lnTo>
                  <a:lnTo>
                    <a:pt x="2090267" y="1540598"/>
                  </a:lnTo>
                  <a:lnTo>
                    <a:pt x="2090267" y="1535087"/>
                  </a:lnTo>
                  <a:close/>
                </a:path>
                <a:path w="4121150" h="2110104">
                  <a:moveTo>
                    <a:pt x="2143798" y="1432699"/>
                  </a:moveTo>
                  <a:lnTo>
                    <a:pt x="2143645" y="1432572"/>
                  </a:lnTo>
                  <a:lnTo>
                    <a:pt x="2143264" y="1432572"/>
                  </a:lnTo>
                  <a:lnTo>
                    <a:pt x="2143112" y="1432699"/>
                  </a:lnTo>
                  <a:lnTo>
                    <a:pt x="2143112" y="1433068"/>
                  </a:lnTo>
                  <a:lnTo>
                    <a:pt x="2143264" y="1433233"/>
                  </a:lnTo>
                  <a:lnTo>
                    <a:pt x="2143455" y="1433233"/>
                  </a:lnTo>
                  <a:lnTo>
                    <a:pt x="2143645" y="1433233"/>
                  </a:lnTo>
                  <a:lnTo>
                    <a:pt x="2143798" y="1433068"/>
                  </a:lnTo>
                  <a:lnTo>
                    <a:pt x="2143798" y="1432699"/>
                  </a:lnTo>
                  <a:close/>
                </a:path>
                <a:path w="4121150" h="2110104">
                  <a:moveTo>
                    <a:pt x="2192566" y="1594713"/>
                  </a:moveTo>
                  <a:lnTo>
                    <a:pt x="2191512" y="1593684"/>
                  </a:lnTo>
                  <a:lnTo>
                    <a:pt x="2188934" y="1593684"/>
                  </a:lnTo>
                  <a:lnTo>
                    <a:pt x="2187905" y="1594713"/>
                  </a:lnTo>
                  <a:lnTo>
                    <a:pt x="2187905" y="1597317"/>
                  </a:lnTo>
                  <a:lnTo>
                    <a:pt x="2188934" y="1598345"/>
                  </a:lnTo>
                  <a:lnTo>
                    <a:pt x="2190216" y="1598345"/>
                  </a:lnTo>
                  <a:lnTo>
                    <a:pt x="2191512" y="1598345"/>
                  </a:lnTo>
                  <a:lnTo>
                    <a:pt x="2192566" y="1597317"/>
                  </a:lnTo>
                  <a:lnTo>
                    <a:pt x="2192566" y="1594713"/>
                  </a:lnTo>
                  <a:close/>
                </a:path>
                <a:path w="4121150" h="2110104">
                  <a:moveTo>
                    <a:pt x="2203958" y="1326642"/>
                  </a:moveTo>
                  <a:lnTo>
                    <a:pt x="2202929" y="1325613"/>
                  </a:lnTo>
                  <a:lnTo>
                    <a:pt x="2200338" y="1325613"/>
                  </a:lnTo>
                  <a:lnTo>
                    <a:pt x="2199297" y="1326642"/>
                  </a:lnTo>
                  <a:lnTo>
                    <a:pt x="2199297" y="1329245"/>
                  </a:lnTo>
                  <a:lnTo>
                    <a:pt x="2200338" y="1330274"/>
                  </a:lnTo>
                  <a:lnTo>
                    <a:pt x="2201608" y="1330274"/>
                  </a:lnTo>
                  <a:lnTo>
                    <a:pt x="2202929" y="1330274"/>
                  </a:lnTo>
                  <a:lnTo>
                    <a:pt x="2203958" y="1329245"/>
                  </a:lnTo>
                  <a:lnTo>
                    <a:pt x="2203958" y="1326642"/>
                  </a:lnTo>
                  <a:close/>
                </a:path>
                <a:path w="4121150" h="2110104">
                  <a:moveTo>
                    <a:pt x="2249411" y="1490510"/>
                  </a:moveTo>
                  <a:lnTo>
                    <a:pt x="2248941" y="1490078"/>
                  </a:lnTo>
                  <a:lnTo>
                    <a:pt x="2247849" y="1490078"/>
                  </a:lnTo>
                  <a:lnTo>
                    <a:pt x="2247404" y="1490510"/>
                  </a:lnTo>
                  <a:lnTo>
                    <a:pt x="2247404" y="1491602"/>
                  </a:lnTo>
                  <a:lnTo>
                    <a:pt x="2247849" y="1492072"/>
                  </a:lnTo>
                  <a:lnTo>
                    <a:pt x="2248408" y="1492072"/>
                  </a:lnTo>
                  <a:lnTo>
                    <a:pt x="2248941" y="1492072"/>
                  </a:lnTo>
                  <a:lnTo>
                    <a:pt x="2249411" y="1491602"/>
                  </a:lnTo>
                  <a:lnTo>
                    <a:pt x="2249411" y="1490510"/>
                  </a:lnTo>
                  <a:close/>
                </a:path>
                <a:path w="4121150" h="2110104">
                  <a:moveTo>
                    <a:pt x="2310917" y="1383741"/>
                  </a:moveTo>
                  <a:lnTo>
                    <a:pt x="2308974" y="1381798"/>
                  </a:lnTo>
                  <a:lnTo>
                    <a:pt x="2304199" y="1381798"/>
                  </a:lnTo>
                  <a:lnTo>
                    <a:pt x="2302243" y="1383741"/>
                  </a:lnTo>
                  <a:lnTo>
                    <a:pt x="2302243" y="1388503"/>
                  </a:lnTo>
                  <a:lnTo>
                    <a:pt x="2304199" y="1390434"/>
                  </a:lnTo>
                  <a:lnTo>
                    <a:pt x="2306574" y="1390434"/>
                  </a:lnTo>
                  <a:lnTo>
                    <a:pt x="2308974" y="1390434"/>
                  </a:lnTo>
                  <a:lnTo>
                    <a:pt x="2310917" y="1388503"/>
                  </a:lnTo>
                  <a:lnTo>
                    <a:pt x="2310917" y="1383741"/>
                  </a:lnTo>
                  <a:close/>
                </a:path>
                <a:path w="4121150" h="2110104">
                  <a:moveTo>
                    <a:pt x="2370734" y="1277874"/>
                  </a:moveTo>
                  <a:lnTo>
                    <a:pt x="2368042" y="1275181"/>
                  </a:lnTo>
                  <a:lnTo>
                    <a:pt x="2361438" y="1275181"/>
                  </a:lnTo>
                  <a:lnTo>
                    <a:pt x="2358745" y="1277874"/>
                  </a:lnTo>
                  <a:lnTo>
                    <a:pt x="2358745" y="1284478"/>
                  </a:lnTo>
                  <a:lnTo>
                    <a:pt x="2361438" y="1287170"/>
                  </a:lnTo>
                  <a:lnTo>
                    <a:pt x="2364765" y="1287170"/>
                  </a:lnTo>
                  <a:lnTo>
                    <a:pt x="2368042" y="1287170"/>
                  </a:lnTo>
                  <a:lnTo>
                    <a:pt x="2370734" y="1284478"/>
                  </a:lnTo>
                  <a:lnTo>
                    <a:pt x="2370734" y="1277874"/>
                  </a:lnTo>
                  <a:close/>
                </a:path>
                <a:path w="4121150" h="2110104">
                  <a:moveTo>
                    <a:pt x="2402128" y="1711261"/>
                  </a:moveTo>
                  <a:lnTo>
                    <a:pt x="2401227" y="1710372"/>
                  </a:lnTo>
                  <a:lnTo>
                    <a:pt x="2399030" y="1710372"/>
                  </a:lnTo>
                  <a:lnTo>
                    <a:pt x="2398128" y="1711261"/>
                  </a:lnTo>
                  <a:lnTo>
                    <a:pt x="2398128" y="1713471"/>
                  </a:lnTo>
                  <a:lnTo>
                    <a:pt x="2399030" y="1714360"/>
                  </a:lnTo>
                  <a:lnTo>
                    <a:pt x="2400135" y="1714360"/>
                  </a:lnTo>
                  <a:lnTo>
                    <a:pt x="2401227" y="1714360"/>
                  </a:lnTo>
                  <a:lnTo>
                    <a:pt x="2402128" y="1713471"/>
                  </a:lnTo>
                  <a:lnTo>
                    <a:pt x="2402128" y="1711261"/>
                  </a:lnTo>
                  <a:close/>
                </a:path>
                <a:path w="4121150" h="2110104">
                  <a:moveTo>
                    <a:pt x="2416848" y="1441335"/>
                  </a:moveTo>
                  <a:lnTo>
                    <a:pt x="2414473" y="1438960"/>
                  </a:lnTo>
                  <a:lnTo>
                    <a:pt x="2408580" y="1438960"/>
                  </a:lnTo>
                  <a:lnTo>
                    <a:pt x="2406205" y="1441335"/>
                  </a:lnTo>
                  <a:lnTo>
                    <a:pt x="2406205" y="1447228"/>
                  </a:lnTo>
                  <a:lnTo>
                    <a:pt x="2408580" y="1449628"/>
                  </a:lnTo>
                  <a:lnTo>
                    <a:pt x="2411526" y="1449628"/>
                  </a:lnTo>
                  <a:lnTo>
                    <a:pt x="2414473" y="1449628"/>
                  </a:lnTo>
                  <a:lnTo>
                    <a:pt x="2416848" y="1447228"/>
                  </a:lnTo>
                  <a:lnTo>
                    <a:pt x="2416848" y="1441335"/>
                  </a:lnTo>
                  <a:close/>
                </a:path>
                <a:path w="4121150" h="2110104">
                  <a:moveTo>
                    <a:pt x="2459291" y="1606867"/>
                  </a:moveTo>
                  <a:lnTo>
                    <a:pt x="2458859" y="1606423"/>
                  </a:lnTo>
                  <a:lnTo>
                    <a:pt x="2457754" y="1606423"/>
                  </a:lnTo>
                  <a:lnTo>
                    <a:pt x="2457285" y="1606867"/>
                  </a:lnTo>
                  <a:lnTo>
                    <a:pt x="2457285" y="1607959"/>
                  </a:lnTo>
                  <a:lnTo>
                    <a:pt x="2457754" y="1608429"/>
                  </a:lnTo>
                  <a:lnTo>
                    <a:pt x="2458288" y="1608429"/>
                  </a:lnTo>
                  <a:lnTo>
                    <a:pt x="2458859" y="1608429"/>
                  </a:lnTo>
                  <a:lnTo>
                    <a:pt x="2459291" y="1607959"/>
                  </a:lnTo>
                  <a:lnTo>
                    <a:pt x="2459291" y="1606867"/>
                  </a:lnTo>
                  <a:close/>
                </a:path>
                <a:path w="4121150" h="2110104">
                  <a:moveTo>
                    <a:pt x="2476042" y="1335849"/>
                  </a:moveTo>
                  <a:lnTo>
                    <a:pt x="2473198" y="1333030"/>
                  </a:lnTo>
                  <a:lnTo>
                    <a:pt x="2466213" y="1333030"/>
                  </a:lnTo>
                  <a:lnTo>
                    <a:pt x="2463355" y="1335849"/>
                  </a:lnTo>
                  <a:lnTo>
                    <a:pt x="2463355" y="1342834"/>
                  </a:lnTo>
                  <a:lnTo>
                    <a:pt x="2466213" y="1345679"/>
                  </a:lnTo>
                  <a:lnTo>
                    <a:pt x="2469680" y="1345679"/>
                  </a:lnTo>
                  <a:lnTo>
                    <a:pt x="2473198" y="1345679"/>
                  </a:lnTo>
                  <a:lnTo>
                    <a:pt x="2476042" y="1342834"/>
                  </a:lnTo>
                  <a:lnTo>
                    <a:pt x="2476042" y="1335849"/>
                  </a:lnTo>
                  <a:close/>
                </a:path>
                <a:path w="4121150" h="2110104">
                  <a:moveTo>
                    <a:pt x="2508059" y="1768894"/>
                  </a:moveTo>
                  <a:lnTo>
                    <a:pt x="2506738" y="1767535"/>
                  </a:lnTo>
                  <a:lnTo>
                    <a:pt x="2503436" y="1767535"/>
                  </a:lnTo>
                  <a:lnTo>
                    <a:pt x="2502077" y="1768894"/>
                  </a:lnTo>
                  <a:lnTo>
                    <a:pt x="2502077" y="1772196"/>
                  </a:lnTo>
                  <a:lnTo>
                    <a:pt x="2503436" y="1773555"/>
                  </a:lnTo>
                  <a:lnTo>
                    <a:pt x="2505087" y="1773555"/>
                  </a:lnTo>
                  <a:lnTo>
                    <a:pt x="2506738" y="1773555"/>
                  </a:lnTo>
                  <a:lnTo>
                    <a:pt x="2508059" y="1772196"/>
                  </a:lnTo>
                  <a:lnTo>
                    <a:pt x="2508059" y="1768894"/>
                  </a:lnTo>
                  <a:close/>
                </a:path>
                <a:path w="4121150" h="2110104">
                  <a:moveTo>
                    <a:pt x="2521801" y="1499527"/>
                  </a:moveTo>
                  <a:lnTo>
                    <a:pt x="2519426" y="1497152"/>
                  </a:lnTo>
                  <a:lnTo>
                    <a:pt x="2513546" y="1497152"/>
                  </a:lnTo>
                  <a:lnTo>
                    <a:pt x="2511158" y="1499527"/>
                  </a:lnTo>
                  <a:lnTo>
                    <a:pt x="2511158" y="1505419"/>
                  </a:lnTo>
                  <a:lnTo>
                    <a:pt x="2513546" y="1507794"/>
                  </a:lnTo>
                  <a:lnTo>
                    <a:pt x="2516479" y="1507794"/>
                  </a:lnTo>
                  <a:lnTo>
                    <a:pt x="2519426" y="1507794"/>
                  </a:lnTo>
                  <a:lnTo>
                    <a:pt x="2521801" y="1505419"/>
                  </a:lnTo>
                  <a:lnTo>
                    <a:pt x="2521801" y="1499527"/>
                  </a:lnTo>
                  <a:close/>
                </a:path>
                <a:path w="4121150" h="2110104">
                  <a:moveTo>
                    <a:pt x="2568562" y="1662645"/>
                  </a:moveTo>
                  <a:lnTo>
                    <a:pt x="2566187" y="1660271"/>
                  </a:lnTo>
                  <a:lnTo>
                    <a:pt x="2560307" y="1660271"/>
                  </a:lnTo>
                  <a:lnTo>
                    <a:pt x="2557932" y="1662645"/>
                  </a:lnTo>
                  <a:lnTo>
                    <a:pt x="2557932" y="1668526"/>
                  </a:lnTo>
                  <a:lnTo>
                    <a:pt x="2560307" y="1670913"/>
                  </a:lnTo>
                  <a:lnTo>
                    <a:pt x="2563253" y="1670913"/>
                  </a:lnTo>
                  <a:lnTo>
                    <a:pt x="2566187" y="1670913"/>
                  </a:lnTo>
                  <a:lnTo>
                    <a:pt x="2568562" y="1668526"/>
                  </a:lnTo>
                  <a:lnTo>
                    <a:pt x="2568562" y="1662645"/>
                  </a:lnTo>
                  <a:close/>
                </a:path>
                <a:path w="4121150" h="2110104">
                  <a:moveTo>
                    <a:pt x="2592298" y="1387779"/>
                  </a:moveTo>
                  <a:lnTo>
                    <a:pt x="2584386" y="1379893"/>
                  </a:lnTo>
                  <a:lnTo>
                    <a:pt x="2564904" y="1379893"/>
                  </a:lnTo>
                  <a:lnTo>
                    <a:pt x="2557018" y="1387779"/>
                  </a:lnTo>
                  <a:lnTo>
                    <a:pt x="2557018" y="1407248"/>
                  </a:lnTo>
                  <a:lnTo>
                    <a:pt x="2564904" y="1415173"/>
                  </a:lnTo>
                  <a:lnTo>
                    <a:pt x="2574645" y="1415173"/>
                  </a:lnTo>
                  <a:lnTo>
                    <a:pt x="2584386" y="1415173"/>
                  </a:lnTo>
                  <a:lnTo>
                    <a:pt x="2592298" y="1407248"/>
                  </a:lnTo>
                  <a:lnTo>
                    <a:pt x="2592298" y="1387779"/>
                  </a:lnTo>
                  <a:close/>
                </a:path>
                <a:path w="4121150" h="2110104">
                  <a:moveTo>
                    <a:pt x="2626410" y="1557883"/>
                  </a:moveTo>
                  <a:lnTo>
                    <a:pt x="2624188" y="1555648"/>
                  </a:lnTo>
                  <a:lnTo>
                    <a:pt x="2618651" y="1555648"/>
                  </a:lnTo>
                  <a:lnTo>
                    <a:pt x="2616428" y="1557883"/>
                  </a:lnTo>
                  <a:lnTo>
                    <a:pt x="2616428" y="1563420"/>
                  </a:lnTo>
                  <a:lnTo>
                    <a:pt x="2618651" y="1565643"/>
                  </a:lnTo>
                  <a:lnTo>
                    <a:pt x="2621445" y="1565643"/>
                  </a:lnTo>
                  <a:lnTo>
                    <a:pt x="2624188" y="1565643"/>
                  </a:lnTo>
                  <a:lnTo>
                    <a:pt x="2626410" y="1563420"/>
                  </a:lnTo>
                  <a:lnTo>
                    <a:pt x="2626410" y="1557883"/>
                  </a:lnTo>
                  <a:close/>
                </a:path>
                <a:path w="4121150" h="2110104">
                  <a:moveTo>
                    <a:pt x="2670860" y="1722297"/>
                  </a:moveTo>
                  <a:lnTo>
                    <a:pt x="2669679" y="1721116"/>
                  </a:lnTo>
                  <a:lnTo>
                    <a:pt x="2666733" y="1721116"/>
                  </a:lnTo>
                  <a:lnTo>
                    <a:pt x="2665539" y="1722297"/>
                  </a:lnTo>
                  <a:lnTo>
                    <a:pt x="2665539" y="1725244"/>
                  </a:lnTo>
                  <a:lnTo>
                    <a:pt x="2666733" y="1726438"/>
                  </a:lnTo>
                  <a:lnTo>
                    <a:pt x="2668206" y="1726438"/>
                  </a:lnTo>
                  <a:lnTo>
                    <a:pt x="2669679" y="1726438"/>
                  </a:lnTo>
                  <a:lnTo>
                    <a:pt x="2670860" y="1725244"/>
                  </a:lnTo>
                  <a:lnTo>
                    <a:pt x="2670860" y="1722297"/>
                  </a:lnTo>
                  <a:close/>
                </a:path>
                <a:path w="4121150" h="2110104">
                  <a:moveTo>
                    <a:pt x="2688577" y="1450733"/>
                  </a:moveTo>
                  <a:lnTo>
                    <a:pt x="2684576" y="1446720"/>
                  </a:lnTo>
                  <a:lnTo>
                    <a:pt x="2674658" y="1446720"/>
                  </a:lnTo>
                  <a:lnTo>
                    <a:pt x="2670619" y="1450733"/>
                  </a:lnTo>
                  <a:lnTo>
                    <a:pt x="2670619" y="1460652"/>
                  </a:lnTo>
                  <a:lnTo>
                    <a:pt x="2674658" y="1464691"/>
                  </a:lnTo>
                  <a:lnTo>
                    <a:pt x="2679598" y="1464691"/>
                  </a:lnTo>
                  <a:lnTo>
                    <a:pt x="2684576" y="1464691"/>
                  </a:lnTo>
                  <a:lnTo>
                    <a:pt x="2688577" y="1460652"/>
                  </a:lnTo>
                  <a:lnTo>
                    <a:pt x="2688577" y="1450733"/>
                  </a:lnTo>
                  <a:close/>
                </a:path>
                <a:path w="4121150" h="2110104">
                  <a:moveTo>
                    <a:pt x="2721292" y="1883384"/>
                  </a:moveTo>
                  <a:lnTo>
                    <a:pt x="2718473" y="1880565"/>
                  </a:lnTo>
                  <a:lnTo>
                    <a:pt x="2711488" y="1880565"/>
                  </a:lnTo>
                  <a:lnTo>
                    <a:pt x="2708643" y="1883384"/>
                  </a:lnTo>
                  <a:lnTo>
                    <a:pt x="2708643" y="1890369"/>
                  </a:lnTo>
                  <a:lnTo>
                    <a:pt x="2711488" y="1893214"/>
                  </a:lnTo>
                  <a:lnTo>
                    <a:pt x="2714968" y="1893214"/>
                  </a:lnTo>
                  <a:lnTo>
                    <a:pt x="2718473" y="1893214"/>
                  </a:lnTo>
                  <a:lnTo>
                    <a:pt x="2721292" y="1890369"/>
                  </a:lnTo>
                  <a:lnTo>
                    <a:pt x="2721292" y="1883384"/>
                  </a:lnTo>
                  <a:close/>
                </a:path>
                <a:path w="4121150" h="2110104">
                  <a:moveTo>
                    <a:pt x="2742361" y="1609991"/>
                  </a:moveTo>
                  <a:lnTo>
                    <a:pt x="2735186" y="1602854"/>
                  </a:lnTo>
                  <a:lnTo>
                    <a:pt x="2717571" y="1602854"/>
                  </a:lnTo>
                  <a:lnTo>
                    <a:pt x="2710396" y="1609991"/>
                  </a:lnTo>
                  <a:lnTo>
                    <a:pt x="2710396" y="1627644"/>
                  </a:lnTo>
                  <a:lnTo>
                    <a:pt x="2717571" y="1634782"/>
                  </a:lnTo>
                  <a:lnTo>
                    <a:pt x="2726359" y="1634782"/>
                  </a:lnTo>
                  <a:lnTo>
                    <a:pt x="2735186" y="1634782"/>
                  </a:lnTo>
                  <a:lnTo>
                    <a:pt x="2742361" y="1627644"/>
                  </a:lnTo>
                  <a:lnTo>
                    <a:pt x="2742361" y="1609991"/>
                  </a:lnTo>
                  <a:close/>
                </a:path>
                <a:path w="4121150" h="2110104">
                  <a:moveTo>
                    <a:pt x="2774480" y="1781225"/>
                  </a:moveTo>
                  <a:lnTo>
                    <a:pt x="2773883" y="1780628"/>
                  </a:lnTo>
                  <a:lnTo>
                    <a:pt x="2772410" y="1780628"/>
                  </a:lnTo>
                  <a:lnTo>
                    <a:pt x="2771813" y="1781225"/>
                  </a:lnTo>
                  <a:lnTo>
                    <a:pt x="2771813" y="1782686"/>
                  </a:lnTo>
                  <a:lnTo>
                    <a:pt x="2772410" y="1783283"/>
                  </a:lnTo>
                  <a:lnTo>
                    <a:pt x="2773159" y="1783283"/>
                  </a:lnTo>
                  <a:lnTo>
                    <a:pt x="2773883" y="1783283"/>
                  </a:lnTo>
                  <a:lnTo>
                    <a:pt x="2774480" y="1782686"/>
                  </a:lnTo>
                  <a:lnTo>
                    <a:pt x="2774480" y="1781225"/>
                  </a:lnTo>
                  <a:close/>
                </a:path>
                <a:path w="4121150" h="2110104">
                  <a:moveTo>
                    <a:pt x="2794546" y="1508353"/>
                  </a:moveTo>
                  <a:lnTo>
                    <a:pt x="2790063" y="1503883"/>
                  </a:lnTo>
                  <a:lnTo>
                    <a:pt x="2779052" y="1503883"/>
                  </a:lnTo>
                  <a:lnTo>
                    <a:pt x="2774569" y="1508353"/>
                  </a:lnTo>
                  <a:lnTo>
                    <a:pt x="2774569" y="1519377"/>
                  </a:lnTo>
                  <a:lnTo>
                    <a:pt x="2779052" y="1523847"/>
                  </a:lnTo>
                  <a:lnTo>
                    <a:pt x="2784551" y="1523847"/>
                  </a:lnTo>
                  <a:lnTo>
                    <a:pt x="2790063" y="1523847"/>
                  </a:lnTo>
                  <a:lnTo>
                    <a:pt x="2794546" y="1519377"/>
                  </a:lnTo>
                  <a:lnTo>
                    <a:pt x="2794546" y="1508353"/>
                  </a:lnTo>
                  <a:close/>
                </a:path>
                <a:path w="4121150" h="2110104">
                  <a:moveTo>
                    <a:pt x="2832671" y="1676260"/>
                  </a:moveTo>
                  <a:lnTo>
                    <a:pt x="2832074" y="1675663"/>
                  </a:lnTo>
                  <a:lnTo>
                    <a:pt x="2830601" y="1675663"/>
                  </a:lnTo>
                  <a:lnTo>
                    <a:pt x="2830004" y="1676260"/>
                  </a:lnTo>
                  <a:lnTo>
                    <a:pt x="2830004" y="1677733"/>
                  </a:lnTo>
                  <a:lnTo>
                    <a:pt x="2830601" y="1678330"/>
                  </a:lnTo>
                  <a:lnTo>
                    <a:pt x="2831325" y="1678330"/>
                  </a:lnTo>
                  <a:lnTo>
                    <a:pt x="2832074" y="1678330"/>
                  </a:lnTo>
                  <a:lnTo>
                    <a:pt x="2832671" y="1677733"/>
                  </a:lnTo>
                  <a:lnTo>
                    <a:pt x="2832671" y="1676260"/>
                  </a:lnTo>
                  <a:close/>
                </a:path>
                <a:path w="4121150" h="2110104">
                  <a:moveTo>
                    <a:pt x="2836227" y="1936064"/>
                  </a:moveTo>
                  <a:lnTo>
                    <a:pt x="2828937" y="1928774"/>
                  </a:lnTo>
                  <a:lnTo>
                    <a:pt x="2810916" y="1928774"/>
                  </a:lnTo>
                  <a:lnTo>
                    <a:pt x="2803626" y="1936064"/>
                  </a:lnTo>
                  <a:lnTo>
                    <a:pt x="2803626" y="1954060"/>
                  </a:lnTo>
                  <a:lnTo>
                    <a:pt x="2810916" y="1961362"/>
                  </a:lnTo>
                  <a:lnTo>
                    <a:pt x="2819920" y="1961362"/>
                  </a:lnTo>
                  <a:lnTo>
                    <a:pt x="2828937" y="1961362"/>
                  </a:lnTo>
                  <a:lnTo>
                    <a:pt x="2836227" y="1954060"/>
                  </a:lnTo>
                  <a:lnTo>
                    <a:pt x="2836227" y="1936064"/>
                  </a:lnTo>
                  <a:close/>
                </a:path>
                <a:path w="4121150" h="2110104">
                  <a:moveTo>
                    <a:pt x="2887065" y="1835150"/>
                  </a:moveTo>
                  <a:lnTo>
                    <a:pt x="2883065" y="1831136"/>
                  </a:lnTo>
                  <a:lnTo>
                    <a:pt x="2873146" y="1831136"/>
                  </a:lnTo>
                  <a:lnTo>
                    <a:pt x="2869107" y="1835150"/>
                  </a:lnTo>
                  <a:lnTo>
                    <a:pt x="2869107" y="1845068"/>
                  </a:lnTo>
                  <a:lnTo>
                    <a:pt x="2873146" y="1849107"/>
                  </a:lnTo>
                  <a:lnTo>
                    <a:pt x="2878086" y="1849107"/>
                  </a:lnTo>
                  <a:lnTo>
                    <a:pt x="2883065" y="1849107"/>
                  </a:lnTo>
                  <a:lnTo>
                    <a:pt x="2887065" y="1845068"/>
                  </a:lnTo>
                  <a:lnTo>
                    <a:pt x="2887065" y="1835150"/>
                  </a:lnTo>
                  <a:close/>
                </a:path>
                <a:path w="4121150" h="2110104">
                  <a:moveTo>
                    <a:pt x="2890837" y="1571307"/>
                  </a:moveTo>
                  <a:lnTo>
                    <a:pt x="2890240" y="1570710"/>
                  </a:lnTo>
                  <a:lnTo>
                    <a:pt x="2888754" y="1570710"/>
                  </a:lnTo>
                  <a:lnTo>
                    <a:pt x="2888157" y="1571307"/>
                  </a:lnTo>
                  <a:lnTo>
                    <a:pt x="2888157" y="1572768"/>
                  </a:lnTo>
                  <a:lnTo>
                    <a:pt x="2888754" y="1573364"/>
                  </a:lnTo>
                  <a:lnTo>
                    <a:pt x="2889516" y="1573364"/>
                  </a:lnTo>
                  <a:lnTo>
                    <a:pt x="2890240" y="1573364"/>
                  </a:lnTo>
                  <a:lnTo>
                    <a:pt x="2890837" y="1572768"/>
                  </a:lnTo>
                  <a:lnTo>
                    <a:pt x="2890837" y="1571307"/>
                  </a:lnTo>
                  <a:close/>
                </a:path>
                <a:path w="4121150" h="2110104">
                  <a:moveTo>
                    <a:pt x="2936595" y="1734985"/>
                  </a:moveTo>
                  <a:lnTo>
                    <a:pt x="2936468" y="1734820"/>
                  </a:lnTo>
                  <a:lnTo>
                    <a:pt x="2936087" y="1734820"/>
                  </a:lnTo>
                  <a:lnTo>
                    <a:pt x="2935935" y="1734985"/>
                  </a:lnTo>
                  <a:lnTo>
                    <a:pt x="2935935" y="1735353"/>
                  </a:lnTo>
                  <a:lnTo>
                    <a:pt x="2936087" y="1735480"/>
                  </a:lnTo>
                  <a:lnTo>
                    <a:pt x="2936278" y="1735480"/>
                  </a:lnTo>
                  <a:lnTo>
                    <a:pt x="2936468" y="1735480"/>
                  </a:lnTo>
                  <a:lnTo>
                    <a:pt x="2936595" y="1735353"/>
                  </a:lnTo>
                  <a:lnTo>
                    <a:pt x="2936595" y="1734985"/>
                  </a:lnTo>
                  <a:close/>
                </a:path>
                <a:path w="4121150" h="2110104">
                  <a:moveTo>
                    <a:pt x="2940850" y="1994408"/>
                  </a:moveTo>
                  <a:lnTo>
                    <a:pt x="2933712" y="1987283"/>
                  </a:lnTo>
                  <a:lnTo>
                    <a:pt x="2916059" y="1987283"/>
                  </a:lnTo>
                  <a:lnTo>
                    <a:pt x="2908884" y="1994408"/>
                  </a:lnTo>
                  <a:lnTo>
                    <a:pt x="2908884" y="2012073"/>
                  </a:lnTo>
                  <a:lnTo>
                    <a:pt x="2916059" y="2019211"/>
                  </a:lnTo>
                  <a:lnTo>
                    <a:pt x="2924886" y="2019211"/>
                  </a:lnTo>
                  <a:lnTo>
                    <a:pt x="2933712" y="2019211"/>
                  </a:lnTo>
                  <a:lnTo>
                    <a:pt x="2940850" y="2012073"/>
                  </a:lnTo>
                  <a:lnTo>
                    <a:pt x="2940850" y="1994408"/>
                  </a:lnTo>
                  <a:close/>
                </a:path>
                <a:path w="4121150" h="2110104">
                  <a:moveTo>
                    <a:pt x="2992031" y="1893341"/>
                  </a:moveTo>
                  <a:lnTo>
                    <a:pt x="2988018" y="1889302"/>
                  </a:lnTo>
                  <a:lnTo>
                    <a:pt x="2978099" y="1889302"/>
                  </a:lnTo>
                  <a:lnTo>
                    <a:pt x="2974060" y="1893341"/>
                  </a:lnTo>
                  <a:lnTo>
                    <a:pt x="2974060" y="1903260"/>
                  </a:lnTo>
                  <a:lnTo>
                    <a:pt x="2978099" y="1907273"/>
                  </a:lnTo>
                  <a:lnTo>
                    <a:pt x="2983039" y="1907273"/>
                  </a:lnTo>
                  <a:lnTo>
                    <a:pt x="2988018" y="1907273"/>
                  </a:lnTo>
                  <a:lnTo>
                    <a:pt x="2992031" y="1903260"/>
                  </a:lnTo>
                  <a:lnTo>
                    <a:pt x="2992031" y="1893341"/>
                  </a:lnTo>
                  <a:close/>
                </a:path>
                <a:path w="4121150" h="2110104">
                  <a:moveTo>
                    <a:pt x="3030499" y="2061057"/>
                  </a:moveTo>
                  <a:lnTo>
                    <a:pt x="3030182" y="2060752"/>
                  </a:lnTo>
                  <a:lnTo>
                    <a:pt x="3029458" y="2060752"/>
                  </a:lnTo>
                  <a:lnTo>
                    <a:pt x="3029153" y="2061057"/>
                  </a:lnTo>
                  <a:lnTo>
                    <a:pt x="3029153" y="2061781"/>
                  </a:lnTo>
                  <a:lnTo>
                    <a:pt x="3029458" y="2062086"/>
                  </a:lnTo>
                  <a:lnTo>
                    <a:pt x="3029839" y="2062086"/>
                  </a:lnTo>
                  <a:lnTo>
                    <a:pt x="3030182" y="2062086"/>
                  </a:lnTo>
                  <a:lnTo>
                    <a:pt x="3030499" y="2061781"/>
                  </a:lnTo>
                  <a:lnTo>
                    <a:pt x="3030499" y="2061057"/>
                  </a:lnTo>
                  <a:close/>
                </a:path>
                <a:path w="4121150" h="2110104">
                  <a:moveTo>
                    <a:pt x="3041548" y="1793138"/>
                  </a:moveTo>
                  <a:lnTo>
                    <a:pt x="3041421" y="1793011"/>
                  </a:lnTo>
                  <a:lnTo>
                    <a:pt x="3041040" y="1793011"/>
                  </a:lnTo>
                  <a:lnTo>
                    <a:pt x="3040888" y="1793138"/>
                  </a:lnTo>
                  <a:lnTo>
                    <a:pt x="3040888" y="1793519"/>
                  </a:lnTo>
                  <a:lnTo>
                    <a:pt x="3041040" y="1793671"/>
                  </a:lnTo>
                  <a:lnTo>
                    <a:pt x="3041231" y="1793671"/>
                  </a:lnTo>
                  <a:lnTo>
                    <a:pt x="3041421" y="1793671"/>
                  </a:lnTo>
                  <a:lnTo>
                    <a:pt x="3041548" y="1793519"/>
                  </a:lnTo>
                  <a:lnTo>
                    <a:pt x="3041548" y="1793138"/>
                  </a:lnTo>
                  <a:close/>
                </a:path>
                <a:path w="4121150" h="2110104">
                  <a:moveTo>
                    <a:pt x="3088652" y="1956104"/>
                  </a:moveTo>
                  <a:lnTo>
                    <a:pt x="3088373" y="1955800"/>
                  </a:lnTo>
                  <a:lnTo>
                    <a:pt x="3087624" y="1955800"/>
                  </a:lnTo>
                  <a:lnTo>
                    <a:pt x="3087344" y="1956104"/>
                  </a:lnTo>
                  <a:lnTo>
                    <a:pt x="3087344" y="1956816"/>
                  </a:lnTo>
                  <a:lnTo>
                    <a:pt x="3087624" y="1957133"/>
                  </a:lnTo>
                  <a:lnTo>
                    <a:pt x="3088005" y="1957133"/>
                  </a:lnTo>
                  <a:lnTo>
                    <a:pt x="3088373" y="1957133"/>
                  </a:lnTo>
                  <a:lnTo>
                    <a:pt x="3088652" y="1956816"/>
                  </a:lnTo>
                  <a:lnTo>
                    <a:pt x="3088652" y="1956104"/>
                  </a:lnTo>
                  <a:close/>
                </a:path>
                <a:path w="4121150" h="2110104">
                  <a:moveTo>
                    <a:pt x="3194926" y="2013546"/>
                  </a:moveTo>
                  <a:lnTo>
                    <a:pt x="3194050" y="2012632"/>
                  </a:lnTo>
                  <a:lnTo>
                    <a:pt x="3191827" y="2012632"/>
                  </a:lnTo>
                  <a:lnTo>
                    <a:pt x="3190951" y="2013546"/>
                  </a:lnTo>
                  <a:lnTo>
                    <a:pt x="3190951" y="2015731"/>
                  </a:lnTo>
                  <a:lnTo>
                    <a:pt x="3191827" y="2016645"/>
                  </a:lnTo>
                  <a:lnTo>
                    <a:pt x="3192957" y="2016645"/>
                  </a:lnTo>
                  <a:lnTo>
                    <a:pt x="3194050" y="2016645"/>
                  </a:lnTo>
                  <a:lnTo>
                    <a:pt x="3194926" y="2015731"/>
                  </a:lnTo>
                  <a:lnTo>
                    <a:pt x="3194926" y="2013546"/>
                  </a:lnTo>
                  <a:close/>
                </a:path>
                <a:path w="4121150" h="2110104">
                  <a:moveTo>
                    <a:pt x="3251771" y="1909330"/>
                  </a:moveTo>
                  <a:lnTo>
                    <a:pt x="3251492" y="1909025"/>
                  </a:lnTo>
                  <a:lnTo>
                    <a:pt x="3250742" y="1909025"/>
                  </a:lnTo>
                  <a:lnTo>
                    <a:pt x="3250450" y="1909330"/>
                  </a:lnTo>
                  <a:lnTo>
                    <a:pt x="3250450" y="1910054"/>
                  </a:lnTo>
                  <a:lnTo>
                    <a:pt x="3250742" y="1910334"/>
                  </a:lnTo>
                  <a:lnTo>
                    <a:pt x="3251111" y="1910334"/>
                  </a:lnTo>
                  <a:lnTo>
                    <a:pt x="3251492" y="1910334"/>
                  </a:lnTo>
                  <a:lnTo>
                    <a:pt x="3251771" y="1910054"/>
                  </a:lnTo>
                  <a:lnTo>
                    <a:pt x="3251771" y="1909330"/>
                  </a:lnTo>
                  <a:close/>
                </a:path>
                <a:path w="4121150" h="2110104">
                  <a:moveTo>
                    <a:pt x="3298888" y="2072271"/>
                  </a:moveTo>
                  <a:lnTo>
                    <a:pt x="3298444" y="2071827"/>
                  </a:lnTo>
                  <a:lnTo>
                    <a:pt x="3297351" y="2071827"/>
                  </a:lnTo>
                  <a:lnTo>
                    <a:pt x="3296907" y="2072271"/>
                  </a:lnTo>
                  <a:lnTo>
                    <a:pt x="3296907" y="2073363"/>
                  </a:lnTo>
                  <a:lnTo>
                    <a:pt x="3297351" y="2073795"/>
                  </a:lnTo>
                  <a:lnTo>
                    <a:pt x="3297910" y="2073795"/>
                  </a:lnTo>
                  <a:lnTo>
                    <a:pt x="3298444" y="2073795"/>
                  </a:lnTo>
                  <a:lnTo>
                    <a:pt x="3298888" y="2073363"/>
                  </a:lnTo>
                  <a:lnTo>
                    <a:pt x="3298888" y="2072271"/>
                  </a:lnTo>
                  <a:close/>
                </a:path>
                <a:path w="4121150" h="2110104">
                  <a:moveTo>
                    <a:pt x="3322612" y="1797405"/>
                  </a:moveTo>
                  <a:lnTo>
                    <a:pt x="3316630" y="1791423"/>
                  </a:lnTo>
                  <a:lnTo>
                    <a:pt x="3301962" y="1791423"/>
                  </a:lnTo>
                  <a:lnTo>
                    <a:pt x="3295980" y="1797405"/>
                  </a:lnTo>
                  <a:lnTo>
                    <a:pt x="3295980" y="1812086"/>
                  </a:lnTo>
                  <a:lnTo>
                    <a:pt x="3301962" y="1818055"/>
                  </a:lnTo>
                  <a:lnTo>
                    <a:pt x="3309302" y="1818055"/>
                  </a:lnTo>
                  <a:lnTo>
                    <a:pt x="3316630" y="1818055"/>
                  </a:lnTo>
                  <a:lnTo>
                    <a:pt x="3322612" y="1812086"/>
                  </a:lnTo>
                  <a:lnTo>
                    <a:pt x="3322612" y="1797405"/>
                  </a:lnTo>
                  <a:close/>
                </a:path>
                <a:path w="4121150" h="2110104">
                  <a:moveTo>
                    <a:pt x="3461347" y="2025840"/>
                  </a:moveTo>
                  <a:lnTo>
                    <a:pt x="3461220" y="2025688"/>
                  </a:lnTo>
                  <a:lnTo>
                    <a:pt x="3460839" y="2025688"/>
                  </a:lnTo>
                  <a:lnTo>
                    <a:pt x="3460686" y="2025840"/>
                  </a:lnTo>
                  <a:lnTo>
                    <a:pt x="3460686" y="2026221"/>
                  </a:lnTo>
                  <a:lnTo>
                    <a:pt x="3460839" y="2026373"/>
                  </a:lnTo>
                  <a:lnTo>
                    <a:pt x="3461029" y="2026373"/>
                  </a:lnTo>
                  <a:lnTo>
                    <a:pt x="3461220" y="2026373"/>
                  </a:lnTo>
                  <a:lnTo>
                    <a:pt x="3461347" y="2026221"/>
                  </a:lnTo>
                  <a:lnTo>
                    <a:pt x="3461347" y="2025840"/>
                  </a:lnTo>
                  <a:close/>
                </a:path>
                <a:path w="4121150" h="2110104">
                  <a:moveTo>
                    <a:pt x="3566642" y="2083841"/>
                  </a:moveTo>
                  <a:lnTo>
                    <a:pt x="3566325" y="2083536"/>
                  </a:lnTo>
                  <a:lnTo>
                    <a:pt x="3565614" y="2083536"/>
                  </a:lnTo>
                  <a:lnTo>
                    <a:pt x="3565296" y="2083841"/>
                  </a:lnTo>
                  <a:lnTo>
                    <a:pt x="3565296" y="2084565"/>
                  </a:lnTo>
                  <a:lnTo>
                    <a:pt x="3565614" y="2084882"/>
                  </a:lnTo>
                  <a:lnTo>
                    <a:pt x="3565956" y="2084882"/>
                  </a:lnTo>
                  <a:lnTo>
                    <a:pt x="3566325" y="2084882"/>
                  </a:lnTo>
                  <a:lnTo>
                    <a:pt x="3566642" y="2084565"/>
                  </a:lnTo>
                  <a:lnTo>
                    <a:pt x="3566642" y="2083841"/>
                  </a:lnTo>
                  <a:close/>
                </a:path>
                <a:path w="4121150" h="2110104">
                  <a:moveTo>
                    <a:pt x="3836378" y="2094331"/>
                  </a:moveTo>
                  <a:lnTo>
                    <a:pt x="3835349" y="2093277"/>
                  </a:lnTo>
                  <a:lnTo>
                    <a:pt x="3832733" y="2093277"/>
                  </a:lnTo>
                  <a:lnTo>
                    <a:pt x="3831717" y="2094331"/>
                  </a:lnTo>
                  <a:lnTo>
                    <a:pt x="3831717" y="2096897"/>
                  </a:lnTo>
                  <a:lnTo>
                    <a:pt x="3832733" y="2097938"/>
                  </a:lnTo>
                  <a:lnTo>
                    <a:pt x="3834028" y="2097938"/>
                  </a:lnTo>
                  <a:lnTo>
                    <a:pt x="3835349" y="2097938"/>
                  </a:lnTo>
                  <a:lnTo>
                    <a:pt x="3836378" y="2096897"/>
                  </a:lnTo>
                  <a:lnTo>
                    <a:pt x="3836378" y="2094331"/>
                  </a:lnTo>
                  <a:close/>
                </a:path>
                <a:path w="4121150" h="2110104">
                  <a:moveTo>
                    <a:pt x="4121073" y="2107006"/>
                  </a:moveTo>
                  <a:lnTo>
                    <a:pt x="4119588" y="2099627"/>
                  </a:lnTo>
                  <a:lnTo>
                    <a:pt x="4115524" y="2093595"/>
                  </a:lnTo>
                  <a:lnTo>
                    <a:pt x="4109504" y="2089531"/>
                  </a:lnTo>
                  <a:lnTo>
                    <a:pt x="4102125" y="2088045"/>
                  </a:lnTo>
                  <a:lnTo>
                    <a:pt x="4094746" y="2089531"/>
                  </a:lnTo>
                  <a:lnTo>
                    <a:pt x="4088714" y="2093595"/>
                  </a:lnTo>
                  <a:lnTo>
                    <a:pt x="4084650" y="2099627"/>
                  </a:lnTo>
                  <a:lnTo>
                    <a:pt x="4083151" y="2107006"/>
                  </a:lnTo>
                  <a:lnTo>
                    <a:pt x="4083672" y="2109559"/>
                  </a:lnTo>
                  <a:lnTo>
                    <a:pt x="4120553" y="2109559"/>
                  </a:lnTo>
                  <a:lnTo>
                    <a:pt x="4121073" y="210700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-1447" y="9898932"/>
              <a:ext cx="2874645" cy="1409700"/>
            </a:xfrm>
            <a:custGeom>
              <a:avLst/>
              <a:gdLst/>
              <a:ahLst/>
              <a:cxnLst/>
              <a:rect l="l" t="t" r="r" b="b"/>
              <a:pathLst>
                <a:path w="2874645" h="1409700">
                  <a:moveTo>
                    <a:pt x="673" y="641578"/>
                  </a:moveTo>
                  <a:lnTo>
                    <a:pt x="520" y="641426"/>
                  </a:lnTo>
                  <a:lnTo>
                    <a:pt x="139" y="641426"/>
                  </a:lnTo>
                  <a:lnTo>
                    <a:pt x="0" y="641578"/>
                  </a:lnTo>
                  <a:lnTo>
                    <a:pt x="0" y="641959"/>
                  </a:lnTo>
                  <a:lnTo>
                    <a:pt x="139" y="642112"/>
                  </a:lnTo>
                  <a:lnTo>
                    <a:pt x="330" y="642112"/>
                  </a:lnTo>
                  <a:lnTo>
                    <a:pt x="520" y="642112"/>
                  </a:lnTo>
                  <a:lnTo>
                    <a:pt x="673" y="641959"/>
                  </a:lnTo>
                  <a:lnTo>
                    <a:pt x="673" y="641578"/>
                  </a:lnTo>
                  <a:close/>
                </a:path>
                <a:path w="2874645" h="1409700">
                  <a:moveTo>
                    <a:pt x="12052" y="373507"/>
                  </a:moveTo>
                  <a:lnTo>
                    <a:pt x="11899" y="373354"/>
                  </a:lnTo>
                  <a:lnTo>
                    <a:pt x="11531" y="373354"/>
                  </a:lnTo>
                  <a:lnTo>
                    <a:pt x="11391" y="373507"/>
                  </a:lnTo>
                  <a:lnTo>
                    <a:pt x="11391" y="373888"/>
                  </a:lnTo>
                  <a:lnTo>
                    <a:pt x="11531" y="374040"/>
                  </a:lnTo>
                  <a:lnTo>
                    <a:pt x="11722" y="374040"/>
                  </a:lnTo>
                  <a:lnTo>
                    <a:pt x="11899" y="374040"/>
                  </a:lnTo>
                  <a:lnTo>
                    <a:pt x="12052" y="373888"/>
                  </a:lnTo>
                  <a:lnTo>
                    <a:pt x="12052" y="373507"/>
                  </a:lnTo>
                  <a:close/>
                </a:path>
                <a:path w="2874645" h="1409700">
                  <a:moveTo>
                    <a:pt x="12547" y="909840"/>
                  </a:moveTo>
                  <a:lnTo>
                    <a:pt x="10693" y="900633"/>
                  </a:lnTo>
                  <a:lnTo>
                    <a:pt x="5626" y="893127"/>
                  </a:lnTo>
                  <a:lnTo>
                    <a:pt x="1447" y="890308"/>
                  </a:lnTo>
                  <a:lnTo>
                    <a:pt x="1447" y="929373"/>
                  </a:lnTo>
                  <a:lnTo>
                    <a:pt x="5626" y="926553"/>
                  </a:lnTo>
                  <a:lnTo>
                    <a:pt x="10693" y="919035"/>
                  </a:lnTo>
                  <a:lnTo>
                    <a:pt x="12547" y="909840"/>
                  </a:lnTo>
                  <a:close/>
                </a:path>
                <a:path w="2874645" h="1409700">
                  <a:moveTo>
                    <a:pt x="26619" y="1339748"/>
                  </a:moveTo>
                  <a:lnTo>
                    <a:pt x="25590" y="1338719"/>
                  </a:lnTo>
                  <a:lnTo>
                    <a:pt x="23012" y="1338719"/>
                  </a:lnTo>
                  <a:lnTo>
                    <a:pt x="21958" y="1339748"/>
                  </a:lnTo>
                  <a:lnTo>
                    <a:pt x="21958" y="1342313"/>
                  </a:lnTo>
                  <a:lnTo>
                    <a:pt x="23012" y="1343380"/>
                  </a:lnTo>
                  <a:lnTo>
                    <a:pt x="24295" y="1343380"/>
                  </a:lnTo>
                  <a:lnTo>
                    <a:pt x="25590" y="1343380"/>
                  </a:lnTo>
                  <a:lnTo>
                    <a:pt x="26619" y="1342313"/>
                  </a:lnTo>
                  <a:lnTo>
                    <a:pt x="26619" y="1339748"/>
                  </a:lnTo>
                  <a:close/>
                </a:path>
                <a:path w="2874645" h="1409700">
                  <a:moveTo>
                    <a:pt x="38354" y="1071486"/>
                  </a:moveTo>
                  <a:lnTo>
                    <a:pt x="37172" y="1070292"/>
                  </a:lnTo>
                  <a:lnTo>
                    <a:pt x="34226" y="1070292"/>
                  </a:lnTo>
                  <a:lnTo>
                    <a:pt x="33032" y="1071486"/>
                  </a:lnTo>
                  <a:lnTo>
                    <a:pt x="33032" y="1074420"/>
                  </a:lnTo>
                  <a:lnTo>
                    <a:pt x="34226" y="1075613"/>
                  </a:lnTo>
                  <a:lnTo>
                    <a:pt x="35699" y="1075613"/>
                  </a:lnTo>
                  <a:lnTo>
                    <a:pt x="37172" y="1075613"/>
                  </a:lnTo>
                  <a:lnTo>
                    <a:pt x="38354" y="1074420"/>
                  </a:lnTo>
                  <a:lnTo>
                    <a:pt x="38354" y="1071486"/>
                  </a:lnTo>
                  <a:close/>
                </a:path>
                <a:path w="2874645" h="1409700">
                  <a:moveTo>
                    <a:pt x="62738" y="796239"/>
                  </a:moveTo>
                  <a:lnTo>
                    <a:pt x="55740" y="789266"/>
                  </a:lnTo>
                  <a:lnTo>
                    <a:pt x="38455" y="789266"/>
                  </a:lnTo>
                  <a:lnTo>
                    <a:pt x="31457" y="796239"/>
                  </a:lnTo>
                  <a:lnTo>
                    <a:pt x="31457" y="813523"/>
                  </a:lnTo>
                  <a:lnTo>
                    <a:pt x="38455" y="820534"/>
                  </a:lnTo>
                  <a:lnTo>
                    <a:pt x="47091" y="820534"/>
                  </a:lnTo>
                  <a:lnTo>
                    <a:pt x="55740" y="820534"/>
                  </a:lnTo>
                  <a:lnTo>
                    <a:pt x="62738" y="813523"/>
                  </a:lnTo>
                  <a:lnTo>
                    <a:pt x="62738" y="796239"/>
                  </a:lnTo>
                  <a:close/>
                </a:path>
                <a:path w="2874645" h="1409700">
                  <a:moveTo>
                    <a:pt x="74891" y="265988"/>
                  </a:moveTo>
                  <a:lnTo>
                    <a:pt x="72644" y="263753"/>
                  </a:lnTo>
                  <a:lnTo>
                    <a:pt x="67144" y="263753"/>
                  </a:lnTo>
                  <a:lnTo>
                    <a:pt x="64897" y="265988"/>
                  </a:lnTo>
                  <a:lnTo>
                    <a:pt x="64897" y="271487"/>
                  </a:lnTo>
                  <a:lnTo>
                    <a:pt x="67144" y="273748"/>
                  </a:lnTo>
                  <a:lnTo>
                    <a:pt x="69888" y="273748"/>
                  </a:lnTo>
                  <a:lnTo>
                    <a:pt x="72644" y="273748"/>
                  </a:lnTo>
                  <a:lnTo>
                    <a:pt x="74891" y="271487"/>
                  </a:lnTo>
                  <a:lnTo>
                    <a:pt x="74891" y="265988"/>
                  </a:lnTo>
                  <a:close/>
                </a:path>
                <a:path w="2874645" h="1409700">
                  <a:moveTo>
                    <a:pt x="81965" y="292"/>
                  </a:moveTo>
                  <a:lnTo>
                    <a:pt x="81661" y="0"/>
                  </a:lnTo>
                  <a:lnTo>
                    <a:pt x="80924" y="0"/>
                  </a:lnTo>
                  <a:lnTo>
                    <a:pt x="80632" y="292"/>
                  </a:lnTo>
                  <a:lnTo>
                    <a:pt x="80632" y="1041"/>
                  </a:lnTo>
                  <a:lnTo>
                    <a:pt x="80924" y="1320"/>
                  </a:lnTo>
                  <a:lnTo>
                    <a:pt x="81292" y="1320"/>
                  </a:lnTo>
                  <a:lnTo>
                    <a:pt x="81661" y="1320"/>
                  </a:lnTo>
                  <a:lnTo>
                    <a:pt x="81965" y="1041"/>
                  </a:lnTo>
                  <a:lnTo>
                    <a:pt x="81965" y="292"/>
                  </a:lnTo>
                  <a:close/>
                </a:path>
                <a:path w="2874645" h="1409700">
                  <a:moveTo>
                    <a:pt x="82804" y="1235913"/>
                  </a:moveTo>
                  <a:lnTo>
                    <a:pt x="82664" y="1235760"/>
                  </a:lnTo>
                  <a:lnTo>
                    <a:pt x="82296" y="1235760"/>
                  </a:lnTo>
                  <a:lnTo>
                    <a:pt x="82130" y="1235913"/>
                  </a:lnTo>
                  <a:lnTo>
                    <a:pt x="82130" y="1236256"/>
                  </a:lnTo>
                  <a:lnTo>
                    <a:pt x="82296" y="1236421"/>
                  </a:lnTo>
                  <a:lnTo>
                    <a:pt x="82473" y="1236421"/>
                  </a:lnTo>
                  <a:lnTo>
                    <a:pt x="82664" y="1236421"/>
                  </a:lnTo>
                  <a:lnTo>
                    <a:pt x="82804" y="1236256"/>
                  </a:lnTo>
                  <a:lnTo>
                    <a:pt x="82804" y="1235913"/>
                  </a:lnTo>
                  <a:close/>
                </a:path>
                <a:path w="2874645" h="1409700">
                  <a:moveTo>
                    <a:pt x="106603" y="699211"/>
                  </a:moveTo>
                  <a:lnTo>
                    <a:pt x="106006" y="698614"/>
                  </a:lnTo>
                  <a:lnTo>
                    <a:pt x="104533" y="698614"/>
                  </a:lnTo>
                  <a:lnTo>
                    <a:pt x="103936" y="699211"/>
                  </a:lnTo>
                  <a:lnTo>
                    <a:pt x="103936" y="700671"/>
                  </a:lnTo>
                  <a:lnTo>
                    <a:pt x="104533" y="701268"/>
                  </a:lnTo>
                  <a:lnTo>
                    <a:pt x="105270" y="701268"/>
                  </a:lnTo>
                  <a:lnTo>
                    <a:pt x="106006" y="701268"/>
                  </a:lnTo>
                  <a:lnTo>
                    <a:pt x="106603" y="700671"/>
                  </a:lnTo>
                  <a:lnTo>
                    <a:pt x="106603" y="699211"/>
                  </a:lnTo>
                  <a:close/>
                </a:path>
                <a:path w="2874645" h="1409700">
                  <a:moveTo>
                    <a:pt x="108839" y="959739"/>
                  </a:moveTo>
                  <a:lnTo>
                    <a:pt x="102146" y="953033"/>
                  </a:lnTo>
                  <a:lnTo>
                    <a:pt x="85598" y="953033"/>
                  </a:lnTo>
                  <a:lnTo>
                    <a:pt x="78892" y="959739"/>
                  </a:lnTo>
                  <a:lnTo>
                    <a:pt x="78892" y="976287"/>
                  </a:lnTo>
                  <a:lnTo>
                    <a:pt x="85598" y="982992"/>
                  </a:lnTo>
                  <a:lnTo>
                    <a:pt x="93865" y="982992"/>
                  </a:lnTo>
                  <a:lnTo>
                    <a:pt x="102146" y="982992"/>
                  </a:lnTo>
                  <a:lnTo>
                    <a:pt x="108839" y="976287"/>
                  </a:lnTo>
                  <a:lnTo>
                    <a:pt x="108839" y="959739"/>
                  </a:lnTo>
                  <a:close/>
                </a:path>
                <a:path w="2874645" h="1409700">
                  <a:moveTo>
                    <a:pt x="129400" y="163068"/>
                  </a:moveTo>
                  <a:lnTo>
                    <a:pt x="128803" y="162471"/>
                  </a:lnTo>
                  <a:lnTo>
                    <a:pt x="127330" y="162471"/>
                  </a:lnTo>
                  <a:lnTo>
                    <a:pt x="126733" y="163068"/>
                  </a:lnTo>
                  <a:lnTo>
                    <a:pt x="126733" y="164528"/>
                  </a:lnTo>
                  <a:lnTo>
                    <a:pt x="127330" y="165125"/>
                  </a:lnTo>
                  <a:lnTo>
                    <a:pt x="128066" y="165125"/>
                  </a:lnTo>
                  <a:lnTo>
                    <a:pt x="128803" y="165125"/>
                  </a:lnTo>
                  <a:lnTo>
                    <a:pt x="129400" y="164528"/>
                  </a:lnTo>
                  <a:lnTo>
                    <a:pt x="129400" y="163068"/>
                  </a:lnTo>
                  <a:close/>
                </a:path>
                <a:path w="2874645" h="1409700">
                  <a:moveTo>
                    <a:pt x="129578" y="1399032"/>
                  </a:moveTo>
                  <a:lnTo>
                    <a:pt x="129438" y="1398866"/>
                  </a:lnTo>
                  <a:lnTo>
                    <a:pt x="129057" y="1398866"/>
                  </a:lnTo>
                  <a:lnTo>
                    <a:pt x="128905" y="1399032"/>
                  </a:lnTo>
                  <a:lnTo>
                    <a:pt x="128905" y="1399400"/>
                  </a:lnTo>
                  <a:lnTo>
                    <a:pt x="129057" y="1399527"/>
                  </a:lnTo>
                  <a:lnTo>
                    <a:pt x="129247" y="1399527"/>
                  </a:lnTo>
                  <a:lnTo>
                    <a:pt x="129438" y="1399527"/>
                  </a:lnTo>
                  <a:lnTo>
                    <a:pt x="129578" y="1399400"/>
                  </a:lnTo>
                  <a:lnTo>
                    <a:pt x="129578" y="1399032"/>
                  </a:lnTo>
                  <a:close/>
                </a:path>
                <a:path w="2874645" h="1409700">
                  <a:moveTo>
                    <a:pt x="167690" y="854430"/>
                  </a:moveTo>
                  <a:lnTo>
                    <a:pt x="160680" y="847432"/>
                  </a:lnTo>
                  <a:lnTo>
                    <a:pt x="143408" y="847432"/>
                  </a:lnTo>
                  <a:lnTo>
                    <a:pt x="136398" y="854430"/>
                  </a:lnTo>
                  <a:lnTo>
                    <a:pt x="136398" y="871715"/>
                  </a:lnTo>
                  <a:lnTo>
                    <a:pt x="143408" y="878687"/>
                  </a:lnTo>
                  <a:lnTo>
                    <a:pt x="152044" y="878687"/>
                  </a:lnTo>
                  <a:lnTo>
                    <a:pt x="160680" y="878687"/>
                  </a:lnTo>
                  <a:lnTo>
                    <a:pt x="167690" y="871715"/>
                  </a:lnTo>
                  <a:lnTo>
                    <a:pt x="167690" y="854430"/>
                  </a:lnTo>
                  <a:close/>
                </a:path>
                <a:path w="2874645" h="1409700">
                  <a:moveTo>
                    <a:pt x="175183" y="326745"/>
                  </a:moveTo>
                  <a:lnTo>
                    <a:pt x="175031" y="326580"/>
                  </a:lnTo>
                  <a:lnTo>
                    <a:pt x="174650" y="326580"/>
                  </a:lnTo>
                  <a:lnTo>
                    <a:pt x="174510" y="326745"/>
                  </a:lnTo>
                  <a:lnTo>
                    <a:pt x="174510" y="327113"/>
                  </a:lnTo>
                  <a:lnTo>
                    <a:pt x="174650" y="327240"/>
                  </a:lnTo>
                  <a:lnTo>
                    <a:pt x="174840" y="327240"/>
                  </a:lnTo>
                  <a:lnTo>
                    <a:pt x="175031" y="327240"/>
                  </a:lnTo>
                  <a:lnTo>
                    <a:pt x="175183" y="327113"/>
                  </a:lnTo>
                  <a:lnTo>
                    <a:pt x="175183" y="326745"/>
                  </a:lnTo>
                  <a:close/>
                </a:path>
                <a:path w="2874645" h="1409700">
                  <a:moveTo>
                    <a:pt x="211543" y="757364"/>
                  </a:moveTo>
                  <a:lnTo>
                    <a:pt x="210947" y="756767"/>
                  </a:lnTo>
                  <a:lnTo>
                    <a:pt x="209486" y="756767"/>
                  </a:lnTo>
                  <a:lnTo>
                    <a:pt x="208889" y="757364"/>
                  </a:lnTo>
                  <a:lnTo>
                    <a:pt x="208889" y="758837"/>
                  </a:lnTo>
                  <a:lnTo>
                    <a:pt x="209486" y="759434"/>
                  </a:lnTo>
                  <a:lnTo>
                    <a:pt x="210223" y="759434"/>
                  </a:lnTo>
                  <a:lnTo>
                    <a:pt x="210947" y="759434"/>
                  </a:lnTo>
                  <a:lnTo>
                    <a:pt x="211543" y="758837"/>
                  </a:lnTo>
                  <a:lnTo>
                    <a:pt x="211543" y="757364"/>
                  </a:lnTo>
                  <a:close/>
                </a:path>
                <a:path w="2874645" h="1409700">
                  <a:moveTo>
                    <a:pt x="237337" y="219595"/>
                  </a:moveTo>
                  <a:lnTo>
                    <a:pt x="235407" y="217652"/>
                  </a:lnTo>
                  <a:lnTo>
                    <a:pt x="230632" y="217652"/>
                  </a:lnTo>
                  <a:lnTo>
                    <a:pt x="228688" y="219595"/>
                  </a:lnTo>
                  <a:lnTo>
                    <a:pt x="228688" y="224358"/>
                  </a:lnTo>
                  <a:lnTo>
                    <a:pt x="230632" y="226288"/>
                  </a:lnTo>
                  <a:lnTo>
                    <a:pt x="233019" y="226288"/>
                  </a:lnTo>
                  <a:lnTo>
                    <a:pt x="235407" y="226288"/>
                  </a:lnTo>
                  <a:lnTo>
                    <a:pt x="237337" y="224358"/>
                  </a:lnTo>
                  <a:lnTo>
                    <a:pt x="237337" y="219595"/>
                  </a:lnTo>
                  <a:close/>
                </a:path>
                <a:path w="2874645" h="1409700">
                  <a:moveTo>
                    <a:pt x="249262" y="1187297"/>
                  </a:moveTo>
                  <a:lnTo>
                    <a:pt x="247611" y="1185633"/>
                  </a:lnTo>
                  <a:lnTo>
                    <a:pt x="243573" y="1185633"/>
                  </a:lnTo>
                  <a:lnTo>
                    <a:pt x="241935" y="1187297"/>
                  </a:lnTo>
                  <a:lnTo>
                    <a:pt x="241935" y="1191348"/>
                  </a:lnTo>
                  <a:lnTo>
                    <a:pt x="243573" y="1192974"/>
                  </a:lnTo>
                  <a:lnTo>
                    <a:pt x="245592" y="1192974"/>
                  </a:lnTo>
                  <a:lnTo>
                    <a:pt x="247611" y="1192974"/>
                  </a:lnTo>
                  <a:lnTo>
                    <a:pt x="249262" y="1191348"/>
                  </a:lnTo>
                  <a:lnTo>
                    <a:pt x="249262" y="1187297"/>
                  </a:lnTo>
                  <a:close/>
                </a:path>
                <a:path w="2874645" h="1409700">
                  <a:moveTo>
                    <a:pt x="258991" y="920140"/>
                  </a:moveTo>
                  <a:lnTo>
                    <a:pt x="258102" y="919226"/>
                  </a:lnTo>
                  <a:lnTo>
                    <a:pt x="255892" y="919226"/>
                  </a:lnTo>
                  <a:lnTo>
                    <a:pt x="255003" y="920140"/>
                  </a:lnTo>
                  <a:lnTo>
                    <a:pt x="255003" y="922324"/>
                  </a:lnTo>
                  <a:lnTo>
                    <a:pt x="255892" y="923239"/>
                  </a:lnTo>
                  <a:lnTo>
                    <a:pt x="256997" y="923239"/>
                  </a:lnTo>
                  <a:lnTo>
                    <a:pt x="258102" y="923239"/>
                  </a:lnTo>
                  <a:lnTo>
                    <a:pt x="258991" y="922324"/>
                  </a:lnTo>
                  <a:lnTo>
                    <a:pt x="258991" y="920140"/>
                  </a:lnTo>
                  <a:close/>
                </a:path>
                <a:path w="2874645" h="1409700">
                  <a:moveTo>
                    <a:pt x="269062" y="652780"/>
                  </a:moveTo>
                  <a:lnTo>
                    <a:pt x="268757" y="652500"/>
                  </a:lnTo>
                  <a:lnTo>
                    <a:pt x="268020" y="652500"/>
                  </a:lnTo>
                  <a:lnTo>
                    <a:pt x="267728" y="652780"/>
                  </a:lnTo>
                  <a:lnTo>
                    <a:pt x="267728" y="653542"/>
                  </a:lnTo>
                  <a:lnTo>
                    <a:pt x="268020" y="653821"/>
                  </a:lnTo>
                  <a:lnTo>
                    <a:pt x="268389" y="653821"/>
                  </a:lnTo>
                  <a:lnTo>
                    <a:pt x="268757" y="653821"/>
                  </a:lnTo>
                  <a:lnTo>
                    <a:pt x="269062" y="653542"/>
                  </a:lnTo>
                  <a:lnTo>
                    <a:pt x="269062" y="652780"/>
                  </a:lnTo>
                  <a:close/>
                </a:path>
                <a:path w="2874645" h="1409700">
                  <a:moveTo>
                    <a:pt x="282117" y="383806"/>
                  </a:moveTo>
                  <a:lnTo>
                    <a:pt x="281076" y="382778"/>
                  </a:lnTo>
                  <a:lnTo>
                    <a:pt x="278511" y="382778"/>
                  </a:lnTo>
                  <a:lnTo>
                    <a:pt x="277469" y="383806"/>
                  </a:lnTo>
                  <a:lnTo>
                    <a:pt x="277469" y="386372"/>
                  </a:lnTo>
                  <a:lnTo>
                    <a:pt x="278511" y="387438"/>
                  </a:lnTo>
                  <a:lnTo>
                    <a:pt x="279793" y="387438"/>
                  </a:lnTo>
                  <a:lnTo>
                    <a:pt x="281076" y="387438"/>
                  </a:lnTo>
                  <a:lnTo>
                    <a:pt x="282117" y="386372"/>
                  </a:lnTo>
                  <a:lnTo>
                    <a:pt x="282117" y="383806"/>
                  </a:lnTo>
                  <a:close/>
                </a:path>
                <a:path w="2874645" h="1409700">
                  <a:moveTo>
                    <a:pt x="296849" y="113880"/>
                  </a:moveTo>
                  <a:lnTo>
                    <a:pt x="294309" y="111353"/>
                  </a:lnTo>
                  <a:lnTo>
                    <a:pt x="288074" y="111353"/>
                  </a:lnTo>
                  <a:lnTo>
                    <a:pt x="285534" y="113880"/>
                  </a:lnTo>
                  <a:lnTo>
                    <a:pt x="285534" y="120142"/>
                  </a:lnTo>
                  <a:lnTo>
                    <a:pt x="288074" y="122682"/>
                  </a:lnTo>
                  <a:lnTo>
                    <a:pt x="291185" y="122682"/>
                  </a:lnTo>
                  <a:lnTo>
                    <a:pt x="294309" y="122682"/>
                  </a:lnTo>
                  <a:lnTo>
                    <a:pt x="296849" y="120142"/>
                  </a:lnTo>
                  <a:lnTo>
                    <a:pt x="296849" y="113880"/>
                  </a:lnTo>
                  <a:close/>
                </a:path>
                <a:path w="2874645" h="1409700">
                  <a:moveTo>
                    <a:pt x="309422" y="1081252"/>
                  </a:moveTo>
                  <a:lnTo>
                    <a:pt x="306882" y="1078712"/>
                  </a:lnTo>
                  <a:lnTo>
                    <a:pt x="300647" y="1078712"/>
                  </a:lnTo>
                  <a:lnTo>
                    <a:pt x="298107" y="1081252"/>
                  </a:lnTo>
                  <a:lnTo>
                    <a:pt x="298107" y="1087475"/>
                  </a:lnTo>
                  <a:lnTo>
                    <a:pt x="300647" y="1090015"/>
                  </a:lnTo>
                  <a:lnTo>
                    <a:pt x="303771" y="1090015"/>
                  </a:lnTo>
                  <a:lnTo>
                    <a:pt x="306882" y="1090015"/>
                  </a:lnTo>
                  <a:lnTo>
                    <a:pt x="309422" y="1087475"/>
                  </a:lnTo>
                  <a:lnTo>
                    <a:pt x="309422" y="1081252"/>
                  </a:lnTo>
                  <a:close/>
                </a:path>
                <a:path w="2874645" h="1409700">
                  <a:moveTo>
                    <a:pt x="309664" y="1342872"/>
                  </a:moveTo>
                  <a:lnTo>
                    <a:pt x="301917" y="1335151"/>
                  </a:lnTo>
                  <a:lnTo>
                    <a:pt x="282816" y="1335151"/>
                  </a:lnTo>
                  <a:lnTo>
                    <a:pt x="275056" y="1342872"/>
                  </a:lnTo>
                  <a:lnTo>
                    <a:pt x="275056" y="1361998"/>
                  </a:lnTo>
                  <a:lnTo>
                    <a:pt x="282816" y="1369733"/>
                  </a:lnTo>
                  <a:lnTo>
                    <a:pt x="292366" y="1369733"/>
                  </a:lnTo>
                  <a:lnTo>
                    <a:pt x="301917" y="1369733"/>
                  </a:lnTo>
                  <a:lnTo>
                    <a:pt x="309664" y="1361998"/>
                  </a:lnTo>
                  <a:lnTo>
                    <a:pt x="309664" y="1342872"/>
                  </a:lnTo>
                  <a:close/>
                </a:path>
                <a:path w="2874645" h="1409700">
                  <a:moveTo>
                    <a:pt x="319493" y="813892"/>
                  </a:moveTo>
                  <a:lnTo>
                    <a:pt x="317550" y="811961"/>
                  </a:lnTo>
                  <a:lnTo>
                    <a:pt x="312775" y="811961"/>
                  </a:lnTo>
                  <a:lnTo>
                    <a:pt x="310845" y="813892"/>
                  </a:lnTo>
                  <a:lnTo>
                    <a:pt x="310845" y="818692"/>
                  </a:lnTo>
                  <a:lnTo>
                    <a:pt x="312775" y="820623"/>
                  </a:lnTo>
                  <a:lnTo>
                    <a:pt x="315163" y="820623"/>
                  </a:lnTo>
                  <a:lnTo>
                    <a:pt x="317550" y="820623"/>
                  </a:lnTo>
                  <a:lnTo>
                    <a:pt x="319493" y="818692"/>
                  </a:lnTo>
                  <a:lnTo>
                    <a:pt x="319493" y="813892"/>
                  </a:lnTo>
                  <a:close/>
                </a:path>
                <a:path w="2874645" h="1409700">
                  <a:moveTo>
                    <a:pt x="328891" y="546925"/>
                  </a:moveTo>
                  <a:lnTo>
                    <a:pt x="327850" y="545896"/>
                  </a:lnTo>
                  <a:lnTo>
                    <a:pt x="325285" y="545896"/>
                  </a:lnTo>
                  <a:lnTo>
                    <a:pt x="324243" y="546925"/>
                  </a:lnTo>
                  <a:lnTo>
                    <a:pt x="324243" y="549490"/>
                  </a:lnTo>
                  <a:lnTo>
                    <a:pt x="325285" y="550557"/>
                  </a:lnTo>
                  <a:lnTo>
                    <a:pt x="326567" y="550557"/>
                  </a:lnTo>
                  <a:lnTo>
                    <a:pt x="327850" y="550557"/>
                  </a:lnTo>
                  <a:lnTo>
                    <a:pt x="328891" y="549490"/>
                  </a:lnTo>
                  <a:lnTo>
                    <a:pt x="328891" y="546925"/>
                  </a:lnTo>
                  <a:close/>
                </a:path>
                <a:path w="2874645" h="1409700">
                  <a:moveTo>
                    <a:pt x="338963" y="279603"/>
                  </a:moveTo>
                  <a:lnTo>
                    <a:pt x="338518" y="279133"/>
                  </a:lnTo>
                  <a:lnTo>
                    <a:pt x="337413" y="279133"/>
                  </a:lnTo>
                  <a:lnTo>
                    <a:pt x="336969" y="279603"/>
                  </a:lnTo>
                  <a:lnTo>
                    <a:pt x="336969" y="280695"/>
                  </a:lnTo>
                  <a:lnTo>
                    <a:pt x="337413" y="281127"/>
                  </a:lnTo>
                  <a:lnTo>
                    <a:pt x="337959" y="281127"/>
                  </a:lnTo>
                  <a:lnTo>
                    <a:pt x="338518" y="281127"/>
                  </a:lnTo>
                  <a:lnTo>
                    <a:pt x="338963" y="280695"/>
                  </a:lnTo>
                  <a:lnTo>
                    <a:pt x="338963" y="279603"/>
                  </a:lnTo>
                  <a:close/>
                </a:path>
                <a:path w="2874645" h="1409700">
                  <a:moveTo>
                    <a:pt x="356196" y="1244371"/>
                  </a:moveTo>
                  <a:lnTo>
                    <a:pt x="353656" y="1241831"/>
                  </a:lnTo>
                  <a:lnTo>
                    <a:pt x="347421" y="1241831"/>
                  </a:lnTo>
                  <a:lnTo>
                    <a:pt x="344893" y="1244371"/>
                  </a:lnTo>
                  <a:lnTo>
                    <a:pt x="344893" y="1250594"/>
                  </a:lnTo>
                  <a:lnTo>
                    <a:pt x="347421" y="1253134"/>
                  </a:lnTo>
                  <a:lnTo>
                    <a:pt x="350545" y="1253134"/>
                  </a:lnTo>
                  <a:lnTo>
                    <a:pt x="353656" y="1253134"/>
                  </a:lnTo>
                  <a:lnTo>
                    <a:pt x="356196" y="1250594"/>
                  </a:lnTo>
                  <a:lnTo>
                    <a:pt x="356196" y="1244371"/>
                  </a:lnTo>
                  <a:close/>
                </a:path>
                <a:path w="2874645" h="1409700">
                  <a:moveTo>
                    <a:pt x="363943" y="978293"/>
                  </a:moveTo>
                  <a:lnTo>
                    <a:pt x="363042" y="977417"/>
                  </a:lnTo>
                  <a:lnTo>
                    <a:pt x="360845" y="977417"/>
                  </a:lnTo>
                  <a:lnTo>
                    <a:pt x="359943" y="978293"/>
                  </a:lnTo>
                  <a:lnTo>
                    <a:pt x="359943" y="980516"/>
                  </a:lnTo>
                  <a:lnTo>
                    <a:pt x="360845" y="981392"/>
                  </a:lnTo>
                  <a:lnTo>
                    <a:pt x="361937" y="981392"/>
                  </a:lnTo>
                  <a:lnTo>
                    <a:pt x="363042" y="981392"/>
                  </a:lnTo>
                  <a:lnTo>
                    <a:pt x="363943" y="980516"/>
                  </a:lnTo>
                  <a:lnTo>
                    <a:pt x="363943" y="978293"/>
                  </a:lnTo>
                  <a:close/>
                </a:path>
                <a:path w="2874645" h="1409700">
                  <a:moveTo>
                    <a:pt x="375348" y="710222"/>
                  </a:moveTo>
                  <a:lnTo>
                    <a:pt x="374446" y="709345"/>
                  </a:lnTo>
                  <a:lnTo>
                    <a:pt x="372249" y="709345"/>
                  </a:lnTo>
                  <a:lnTo>
                    <a:pt x="371348" y="710222"/>
                  </a:lnTo>
                  <a:lnTo>
                    <a:pt x="371348" y="712444"/>
                  </a:lnTo>
                  <a:lnTo>
                    <a:pt x="372249" y="713320"/>
                  </a:lnTo>
                  <a:lnTo>
                    <a:pt x="373341" y="713320"/>
                  </a:lnTo>
                  <a:lnTo>
                    <a:pt x="374446" y="713320"/>
                  </a:lnTo>
                  <a:lnTo>
                    <a:pt x="375348" y="712444"/>
                  </a:lnTo>
                  <a:lnTo>
                    <a:pt x="375348" y="710222"/>
                  </a:lnTo>
                  <a:close/>
                </a:path>
                <a:path w="2874645" h="1409700">
                  <a:moveTo>
                    <a:pt x="401383" y="434086"/>
                  </a:moveTo>
                  <a:lnTo>
                    <a:pt x="393928" y="426618"/>
                  </a:lnTo>
                  <a:lnTo>
                    <a:pt x="375551" y="426618"/>
                  </a:lnTo>
                  <a:lnTo>
                    <a:pt x="368096" y="434086"/>
                  </a:lnTo>
                  <a:lnTo>
                    <a:pt x="368096" y="452450"/>
                  </a:lnTo>
                  <a:lnTo>
                    <a:pt x="375551" y="459905"/>
                  </a:lnTo>
                  <a:lnTo>
                    <a:pt x="384746" y="459905"/>
                  </a:lnTo>
                  <a:lnTo>
                    <a:pt x="393928" y="459905"/>
                  </a:lnTo>
                  <a:lnTo>
                    <a:pt x="401383" y="452450"/>
                  </a:lnTo>
                  <a:lnTo>
                    <a:pt x="401383" y="434086"/>
                  </a:lnTo>
                  <a:close/>
                </a:path>
                <a:path w="2874645" h="1409700">
                  <a:moveTo>
                    <a:pt x="402463" y="171691"/>
                  </a:moveTo>
                  <a:lnTo>
                    <a:pt x="399643" y="168884"/>
                  </a:lnTo>
                  <a:lnTo>
                    <a:pt x="392658" y="168884"/>
                  </a:lnTo>
                  <a:lnTo>
                    <a:pt x="389813" y="171691"/>
                  </a:lnTo>
                  <a:lnTo>
                    <a:pt x="389813" y="178676"/>
                  </a:lnTo>
                  <a:lnTo>
                    <a:pt x="392658" y="181533"/>
                  </a:lnTo>
                  <a:lnTo>
                    <a:pt x="396138" y="181533"/>
                  </a:lnTo>
                  <a:lnTo>
                    <a:pt x="399643" y="181533"/>
                  </a:lnTo>
                  <a:lnTo>
                    <a:pt x="402463" y="178676"/>
                  </a:lnTo>
                  <a:lnTo>
                    <a:pt x="402463" y="171691"/>
                  </a:lnTo>
                  <a:close/>
                </a:path>
                <a:path w="2874645" h="1409700">
                  <a:moveTo>
                    <a:pt x="416712" y="1138123"/>
                  </a:moveTo>
                  <a:lnTo>
                    <a:pt x="413131" y="1134554"/>
                  </a:lnTo>
                  <a:lnTo>
                    <a:pt x="404304" y="1134554"/>
                  </a:lnTo>
                  <a:lnTo>
                    <a:pt x="400723" y="1138123"/>
                  </a:lnTo>
                  <a:lnTo>
                    <a:pt x="400723" y="1146949"/>
                  </a:lnTo>
                  <a:lnTo>
                    <a:pt x="404304" y="1150518"/>
                  </a:lnTo>
                  <a:lnTo>
                    <a:pt x="408724" y="1150518"/>
                  </a:lnTo>
                  <a:lnTo>
                    <a:pt x="413131" y="1150518"/>
                  </a:lnTo>
                  <a:lnTo>
                    <a:pt x="416712" y="1146949"/>
                  </a:lnTo>
                  <a:lnTo>
                    <a:pt x="416712" y="1138123"/>
                  </a:lnTo>
                  <a:close/>
                </a:path>
                <a:path w="2874645" h="1409700">
                  <a:moveTo>
                    <a:pt x="438175" y="602703"/>
                  </a:moveTo>
                  <a:lnTo>
                    <a:pt x="435190" y="599732"/>
                  </a:lnTo>
                  <a:lnTo>
                    <a:pt x="427837" y="599732"/>
                  </a:lnTo>
                  <a:lnTo>
                    <a:pt x="424853" y="602703"/>
                  </a:lnTo>
                  <a:lnTo>
                    <a:pt x="424853" y="610057"/>
                  </a:lnTo>
                  <a:lnTo>
                    <a:pt x="427837" y="613029"/>
                  </a:lnTo>
                  <a:lnTo>
                    <a:pt x="431520" y="613029"/>
                  </a:lnTo>
                  <a:lnTo>
                    <a:pt x="435190" y="613029"/>
                  </a:lnTo>
                  <a:lnTo>
                    <a:pt x="438175" y="610057"/>
                  </a:lnTo>
                  <a:lnTo>
                    <a:pt x="438175" y="602703"/>
                  </a:lnTo>
                  <a:close/>
                </a:path>
                <a:path w="2874645" h="1409700">
                  <a:moveTo>
                    <a:pt x="444919" y="337223"/>
                  </a:moveTo>
                  <a:lnTo>
                    <a:pt x="444017" y="336321"/>
                  </a:lnTo>
                  <a:lnTo>
                    <a:pt x="441820" y="336321"/>
                  </a:lnTo>
                  <a:lnTo>
                    <a:pt x="440918" y="337223"/>
                  </a:lnTo>
                  <a:lnTo>
                    <a:pt x="440918" y="339420"/>
                  </a:lnTo>
                  <a:lnTo>
                    <a:pt x="441820" y="340321"/>
                  </a:lnTo>
                  <a:lnTo>
                    <a:pt x="442912" y="340321"/>
                  </a:lnTo>
                  <a:lnTo>
                    <a:pt x="444017" y="340321"/>
                  </a:lnTo>
                  <a:lnTo>
                    <a:pt x="444919" y="339420"/>
                  </a:lnTo>
                  <a:lnTo>
                    <a:pt x="444919" y="337223"/>
                  </a:lnTo>
                  <a:close/>
                </a:path>
                <a:path w="2874645" h="1409700">
                  <a:moveTo>
                    <a:pt x="469214" y="1036294"/>
                  </a:moveTo>
                  <a:lnTo>
                    <a:pt x="468185" y="1035265"/>
                  </a:lnTo>
                  <a:lnTo>
                    <a:pt x="465607" y="1035265"/>
                  </a:lnTo>
                  <a:lnTo>
                    <a:pt x="464566" y="1036294"/>
                  </a:lnTo>
                  <a:lnTo>
                    <a:pt x="464566" y="1038860"/>
                  </a:lnTo>
                  <a:lnTo>
                    <a:pt x="465607" y="1039926"/>
                  </a:lnTo>
                  <a:lnTo>
                    <a:pt x="466890" y="1039926"/>
                  </a:lnTo>
                  <a:lnTo>
                    <a:pt x="468185" y="1039926"/>
                  </a:lnTo>
                  <a:lnTo>
                    <a:pt x="469214" y="1038860"/>
                  </a:lnTo>
                  <a:lnTo>
                    <a:pt x="469214" y="1036294"/>
                  </a:lnTo>
                  <a:close/>
                </a:path>
                <a:path w="2874645" h="1409700">
                  <a:moveTo>
                    <a:pt x="485279" y="765670"/>
                  </a:moveTo>
                  <a:lnTo>
                    <a:pt x="482155" y="762533"/>
                  </a:lnTo>
                  <a:lnTo>
                    <a:pt x="474433" y="762533"/>
                  </a:lnTo>
                  <a:lnTo>
                    <a:pt x="471309" y="765670"/>
                  </a:lnTo>
                  <a:lnTo>
                    <a:pt x="471309" y="773366"/>
                  </a:lnTo>
                  <a:lnTo>
                    <a:pt x="474433" y="776490"/>
                  </a:lnTo>
                  <a:lnTo>
                    <a:pt x="478294" y="776490"/>
                  </a:lnTo>
                  <a:lnTo>
                    <a:pt x="482155" y="776490"/>
                  </a:lnTo>
                  <a:lnTo>
                    <a:pt x="485279" y="773366"/>
                  </a:lnTo>
                  <a:lnTo>
                    <a:pt x="485279" y="765670"/>
                  </a:lnTo>
                  <a:close/>
                </a:path>
                <a:path w="2874645" h="1409700">
                  <a:moveTo>
                    <a:pt x="502424" y="232651"/>
                  </a:moveTo>
                  <a:lnTo>
                    <a:pt x="501827" y="232054"/>
                  </a:lnTo>
                  <a:lnTo>
                    <a:pt x="500354" y="232054"/>
                  </a:lnTo>
                  <a:lnTo>
                    <a:pt x="499757" y="232651"/>
                  </a:lnTo>
                  <a:lnTo>
                    <a:pt x="499757" y="234111"/>
                  </a:lnTo>
                  <a:lnTo>
                    <a:pt x="500354" y="234708"/>
                  </a:lnTo>
                  <a:lnTo>
                    <a:pt x="501091" y="234708"/>
                  </a:lnTo>
                  <a:lnTo>
                    <a:pt x="501827" y="234708"/>
                  </a:lnTo>
                  <a:lnTo>
                    <a:pt x="502424" y="234111"/>
                  </a:lnTo>
                  <a:lnTo>
                    <a:pt x="502424" y="232651"/>
                  </a:lnTo>
                  <a:close/>
                </a:path>
                <a:path w="2874645" h="1409700">
                  <a:moveTo>
                    <a:pt x="526732" y="931722"/>
                  </a:moveTo>
                  <a:lnTo>
                    <a:pt x="525983" y="930960"/>
                  </a:lnTo>
                  <a:lnTo>
                    <a:pt x="524141" y="930960"/>
                  </a:lnTo>
                  <a:lnTo>
                    <a:pt x="523405" y="931722"/>
                  </a:lnTo>
                  <a:lnTo>
                    <a:pt x="523405" y="933564"/>
                  </a:lnTo>
                  <a:lnTo>
                    <a:pt x="524141" y="934288"/>
                  </a:lnTo>
                  <a:lnTo>
                    <a:pt x="525068" y="934288"/>
                  </a:lnTo>
                  <a:lnTo>
                    <a:pt x="525983" y="934288"/>
                  </a:lnTo>
                  <a:lnTo>
                    <a:pt x="526732" y="933564"/>
                  </a:lnTo>
                  <a:lnTo>
                    <a:pt x="526732" y="931722"/>
                  </a:lnTo>
                  <a:close/>
                </a:path>
                <a:path w="2874645" h="1409700">
                  <a:moveTo>
                    <a:pt x="543788" y="660514"/>
                  </a:moveTo>
                  <a:lnTo>
                    <a:pt x="540512" y="657225"/>
                  </a:lnTo>
                  <a:lnTo>
                    <a:pt x="532422" y="657225"/>
                  </a:lnTo>
                  <a:lnTo>
                    <a:pt x="529145" y="660514"/>
                  </a:lnTo>
                  <a:lnTo>
                    <a:pt x="529145" y="668591"/>
                  </a:lnTo>
                  <a:lnTo>
                    <a:pt x="532422" y="671880"/>
                  </a:lnTo>
                  <a:lnTo>
                    <a:pt x="536460" y="671880"/>
                  </a:lnTo>
                  <a:lnTo>
                    <a:pt x="540512" y="671880"/>
                  </a:lnTo>
                  <a:lnTo>
                    <a:pt x="543788" y="668591"/>
                  </a:lnTo>
                  <a:lnTo>
                    <a:pt x="543788" y="660514"/>
                  </a:lnTo>
                  <a:close/>
                </a:path>
                <a:path w="2874645" h="1409700">
                  <a:moveTo>
                    <a:pt x="548855" y="395960"/>
                  </a:moveTo>
                  <a:lnTo>
                    <a:pt x="548424" y="395478"/>
                  </a:lnTo>
                  <a:lnTo>
                    <a:pt x="547306" y="395478"/>
                  </a:lnTo>
                  <a:lnTo>
                    <a:pt x="546874" y="395960"/>
                  </a:lnTo>
                  <a:lnTo>
                    <a:pt x="546874" y="397040"/>
                  </a:lnTo>
                  <a:lnTo>
                    <a:pt x="547306" y="397484"/>
                  </a:lnTo>
                  <a:lnTo>
                    <a:pt x="547865" y="397484"/>
                  </a:lnTo>
                  <a:lnTo>
                    <a:pt x="548424" y="397484"/>
                  </a:lnTo>
                  <a:lnTo>
                    <a:pt x="548855" y="397040"/>
                  </a:lnTo>
                  <a:lnTo>
                    <a:pt x="548855" y="395960"/>
                  </a:lnTo>
                  <a:close/>
                </a:path>
                <a:path w="2874645" h="1409700">
                  <a:moveTo>
                    <a:pt x="584238" y="827138"/>
                  </a:moveTo>
                  <a:lnTo>
                    <a:pt x="583793" y="826706"/>
                  </a:lnTo>
                  <a:lnTo>
                    <a:pt x="582688" y="826706"/>
                  </a:lnTo>
                  <a:lnTo>
                    <a:pt x="582244" y="827138"/>
                  </a:lnTo>
                  <a:lnTo>
                    <a:pt x="582244" y="828230"/>
                  </a:lnTo>
                  <a:lnTo>
                    <a:pt x="582688" y="828675"/>
                  </a:lnTo>
                  <a:lnTo>
                    <a:pt x="583234" y="828675"/>
                  </a:lnTo>
                  <a:lnTo>
                    <a:pt x="583793" y="828675"/>
                  </a:lnTo>
                  <a:lnTo>
                    <a:pt x="584238" y="828230"/>
                  </a:lnTo>
                  <a:lnTo>
                    <a:pt x="584238" y="827138"/>
                  </a:lnTo>
                  <a:close/>
                </a:path>
                <a:path w="2874645" h="1409700">
                  <a:moveTo>
                    <a:pt x="595299" y="559244"/>
                  </a:moveTo>
                  <a:lnTo>
                    <a:pt x="595007" y="558952"/>
                  </a:lnTo>
                  <a:lnTo>
                    <a:pt x="594271" y="558952"/>
                  </a:lnTo>
                  <a:lnTo>
                    <a:pt x="593966" y="559244"/>
                  </a:lnTo>
                  <a:lnTo>
                    <a:pt x="593966" y="559968"/>
                  </a:lnTo>
                  <a:lnTo>
                    <a:pt x="594271" y="560285"/>
                  </a:lnTo>
                  <a:lnTo>
                    <a:pt x="594639" y="560285"/>
                  </a:lnTo>
                  <a:lnTo>
                    <a:pt x="595007" y="560285"/>
                  </a:lnTo>
                  <a:lnTo>
                    <a:pt x="595299" y="559968"/>
                  </a:lnTo>
                  <a:lnTo>
                    <a:pt x="595299" y="559244"/>
                  </a:lnTo>
                  <a:close/>
                </a:path>
                <a:path w="2874645" h="1409700">
                  <a:moveTo>
                    <a:pt x="2030209" y="941959"/>
                  </a:moveTo>
                  <a:lnTo>
                    <a:pt x="2029460" y="941209"/>
                  </a:lnTo>
                  <a:lnTo>
                    <a:pt x="2027643" y="941209"/>
                  </a:lnTo>
                  <a:lnTo>
                    <a:pt x="2026894" y="941959"/>
                  </a:lnTo>
                  <a:lnTo>
                    <a:pt x="2026894" y="943775"/>
                  </a:lnTo>
                  <a:lnTo>
                    <a:pt x="2027643" y="944524"/>
                  </a:lnTo>
                  <a:lnTo>
                    <a:pt x="2028545" y="944524"/>
                  </a:lnTo>
                  <a:lnTo>
                    <a:pt x="2029460" y="944524"/>
                  </a:lnTo>
                  <a:lnTo>
                    <a:pt x="2030209" y="943775"/>
                  </a:lnTo>
                  <a:lnTo>
                    <a:pt x="2030209" y="941959"/>
                  </a:lnTo>
                  <a:close/>
                </a:path>
                <a:path w="2874645" h="1409700">
                  <a:moveTo>
                    <a:pt x="2070595" y="1370380"/>
                  </a:moveTo>
                  <a:lnTo>
                    <a:pt x="2067623" y="1367421"/>
                  </a:lnTo>
                  <a:lnTo>
                    <a:pt x="2060257" y="1367421"/>
                  </a:lnTo>
                  <a:lnTo>
                    <a:pt x="2057285" y="1370380"/>
                  </a:lnTo>
                  <a:lnTo>
                    <a:pt x="2057285" y="1377708"/>
                  </a:lnTo>
                  <a:lnTo>
                    <a:pt x="2060257" y="1380718"/>
                  </a:lnTo>
                  <a:lnTo>
                    <a:pt x="2063927" y="1380718"/>
                  </a:lnTo>
                  <a:lnTo>
                    <a:pt x="2067623" y="1380718"/>
                  </a:lnTo>
                  <a:lnTo>
                    <a:pt x="2070595" y="1377708"/>
                  </a:lnTo>
                  <a:lnTo>
                    <a:pt x="2070595" y="1370380"/>
                  </a:lnTo>
                  <a:close/>
                </a:path>
                <a:path w="2874645" h="1409700">
                  <a:moveTo>
                    <a:pt x="2129434" y="1265059"/>
                  </a:moveTo>
                  <a:lnTo>
                    <a:pt x="2126157" y="1261770"/>
                  </a:lnTo>
                  <a:lnTo>
                    <a:pt x="2118068" y="1261770"/>
                  </a:lnTo>
                  <a:lnTo>
                    <a:pt x="2114778" y="1265059"/>
                  </a:lnTo>
                  <a:lnTo>
                    <a:pt x="2114778" y="1273136"/>
                  </a:lnTo>
                  <a:lnTo>
                    <a:pt x="2118068" y="1276426"/>
                  </a:lnTo>
                  <a:lnTo>
                    <a:pt x="2122119" y="1276426"/>
                  </a:lnTo>
                  <a:lnTo>
                    <a:pt x="2126157" y="1276426"/>
                  </a:lnTo>
                  <a:lnTo>
                    <a:pt x="2129434" y="1273136"/>
                  </a:lnTo>
                  <a:lnTo>
                    <a:pt x="2129434" y="1265059"/>
                  </a:lnTo>
                  <a:close/>
                </a:path>
                <a:path w="2874645" h="1409700">
                  <a:moveTo>
                    <a:pt x="2135505" y="999921"/>
                  </a:moveTo>
                  <a:lnTo>
                    <a:pt x="2134603" y="999045"/>
                  </a:lnTo>
                  <a:lnTo>
                    <a:pt x="2132406" y="999045"/>
                  </a:lnTo>
                  <a:lnTo>
                    <a:pt x="2131504" y="999921"/>
                  </a:lnTo>
                  <a:lnTo>
                    <a:pt x="2131504" y="1002144"/>
                  </a:lnTo>
                  <a:lnTo>
                    <a:pt x="2132406" y="1003020"/>
                  </a:lnTo>
                  <a:lnTo>
                    <a:pt x="2133511" y="1003020"/>
                  </a:lnTo>
                  <a:lnTo>
                    <a:pt x="2134603" y="1003020"/>
                  </a:lnTo>
                  <a:lnTo>
                    <a:pt x="2135505" y="1002144"/>
                  </a:lnTo>
                  <a:lnTo>
                    <a:pt x="2135505" y="999921"/>
                  </a:lnTo>
                  <a:close/>
                </a:path>
                <a:path w="2874645" h="1409700">
                  <a:moveTo>
                    <a:pt x="2182622" y="1162850"/>
                  </a:moveTo>
                  <a:lnTo>
                    <a:pt x="2181555" y="1161821"/>
                  </a:lnTo>
                  <a:lnTo>
                    <a:pt x="2178989" y="1161821"/>
                  </a:lnTo>
                  <a:lnTo>
                    <a:pt x="2177961" y="1162850"/>
                  </a:lnTo>
                  <a:lnTo>
                    <a:pt x="2177961" y="1165453"/>
                  </a:lnTo>
                  <a:lnTo>
                    <a:pt x="2178989" y="1166482"/>
                  </a:lnTo>
                  <a:lnTo>
                    <a:pt x="2180272" y="1166482"/>
                  </a:lnTo>
                  <a:lnTo>
                    <a:pt x="2181555" y="1166482"/>
                  </a:lnTo>
                  <a:lnTo>
                    <a:pt x="2182622" y="1165453"/>
                  </a:lnTo>
                  <a:lnTo>
                    <a:pt x="2182622" y="1162850"/>
                  </a:lnTo>
                  <a:close/>
                </a:path>
                <a:path w="2874645" h="1409700">
                  <a:moveTo>
                    <a:pt x="2231047" y="1325067"/>
                  </a:moveTo>
                  <a:lnTo>
                    <a:pt x="2229256" y="1323289"/>
                  </a:lnTo>
                  <a:lnTo>
                    <a:pt x="2224849" y="1323289"/>
                  </a:lnTo>
                  <a:lnTo>
                    <a:pt x="2223058" y="1325067"/>
                  </a:lnTo>
                  <a:lnTo>
                    <a:pt x="2223058" y="1329486"/>
                  </a:lnTo>
                  <a:lnTo>
                    <a:pt x="2224849" y="1331264"/>
                  </a:lnTo>
                  <a:lnTo>
                    <a:pt x="2227072" y="1331264"/>
                  </a:lnTo>
                  <a:lnTo>
                    <a:pt x="2229256" y="1331264"/>
                  </a:lnTo>
                  <a:lnTo>
                    <a:pt x="2231047" y="1329486"/>
                  </a:lnTo>
                  <a:lnTo>
                    <a:pt x="2231047" y="1325067"/>
                  </a:lnTo>
                  <a:close/>
                </a:path>
                <a:path w="2874645" h="1409700">
                  <a:moveTo>
                    <a:pt x="2239124" y="1058837"/>
                  </a:moveTo>
                  <a:lnTo>
                    <a:pt x="2238806" y="1058557"/>
                  </a:lnTo>
                  <a:lnTo>
                    <a:pt x="2238083" y="1058557"/>
                  </a:lnTo>
                  <a:lnTo>
                    <a:pt x="2237778" y="1058837"/>
                  </a:lnTo>
                  <a:lnTo>
                    <a:pt x="2237778" y="1059561"/>
                  </a:lnTo>
                  <a:lnTo>
                    <a:pt x="2238083" y="1059865"/>
                  </a:lnTo>
                  <a:lnTo>
                    <a:pt x="2238464" y="1059865"/>
                  </a:lnTo>
                  <a:lnTo>
                    <a:pt x="2238806" y="1059865"/>
                  </a:lnTo>
                  <a:lnTo>
                    <a:pt x="2239124" y="1059561"/>
                  </a:lnTo>
                  <a:lnTo>
                    <a:pt x="2239124" y="1058837"/>
                  </a:lnTo>
                  <a:close/>
                </a:path>
                <a:path w="2874645" h="1409700">
                  <a:moveTo>
                    <a:pt x="2287549" y="1221041"/>
                  </a:moveTo>
                  <a:lnTo>
                    <a:pt x="2286520" y="1220012"/>
                  </a:lnTo>
                  <a:lnTo>
                    <a:pt x="2283942" y="1220012"/>
                  </a:lnTo>
                  <a:lnTo>
                    <a:pt x="2282914" y="1221041"/>
                  </a:lnTo>
                  <a:lnTo>
                    <a:pt x="2282914" y="1223606"/>
                  </a:lnTo>
                  <a:lnTo>
                    <a:pt x="2283942" y="1224648"/>
                  </a:lnTo>
                  <a:lnTo>
                    <a:pt x="2285225" y="1224648"/>
                  </a:lnTo>
                  <a:lnTo>
                    <a:pt x="2286520" y="1224648"/>
                  </a:lnTo>
                  <a:lnTo>
                    <a:pt x="2287549" y="1223606"/>
                  </a:lnTo>
                  <a:lnTo>
                    <a:pt x="2287549" y="1221041"/>
                  </a:lnTo>
                  <a:close/>
                </a:path>
                <a:path w="2874645" h="1409700">
                  <a:moveTo>
                    <a:pt x="2338984" y="1381594"/>
                  </a:moveTo>
                  <a:lnTo>
                    <a:pt x="2335885" y="1378470"/>
                  </a:lnTo>
                  <a:lnTo>
                    <a:pt x="2328138" y="1378470"/>
                  </a:lnTo>
                  <a:lnTo>
                    <a:pt x="2325014" y="1381594"/>
                  </a:lnTo>
                  <a:lnTo>
                    <a:pt x="2325014" y="1389329"/>
                  </a:lnTo>
                  <a:lnTo>
                    <a:pt x="2328138" y="1392428"/>
                  </a:lnTo>
                  <a:lnTo>
                    <a:pt x="2331999" y="1392428"/>
                  </a:lnTo>
                  <a:lnTo>
                    <a:pt x="2335885" y="1392428"/>
                  </a:lnTo>
                  <a:lnTo>
                    <a:pt x="2338984" y="1389329"/>
                  </a:lnTo>
                  <a:lnTo>
                    <a:pt x="2338984" y="1381594"/>
                  </a:lnTo>
                  <a:close/>
                </a:path>
                <a:path w="2874645" h="1409700">
                  <a:moveTo>
                    <a:pt x="2346744" y="1115555"/>
                  </a:moveTo>
                  <a:lnTo>
                    <a:pt x="2345232" y="1114056"/>
                  </a:lnTo>
                  <a:lnTo>
                    <a:pt x="2341575" y="1114056"/>
                  </a:lnTo>
                  <a:lnTo>
                    <a:pt x="2340064" y="1115555"/>
                  </a:lnTo>
                  <a:lnTo>
                    <a:pt x="2340064" y="1119225"/>
                  </a:lnTo>
                  <a:lnTo>
                    <a:pt x="2341575" y="1120724"/>
                  </a:lnTo>
                  <a:lnTo>
                    <a:pt x="2343391" y="1120724"/>
                  </a:lnTo>
                  <a:lnTo>
                    <a:pt x="2345232" y="1120724"/>
                  </a:lnTo>
                  <a:lnTo>
                    <a:pt x="2346744" y="1119225"/>
                  </a:lnTo>
                  <a:lnTo>
                    <a:pt x="2346744" y="1115555"/>
                  </a:lnTo>
                  <a:close/>
                </a:path>
                <a:path w="2874645" h="1409700">
                  <a:moveTo>
                    <a:pt x="2391194" y="1279956"/>
                  </a:moveTo>
                  <a:lnTo>
                    <a:pt x="2390724" y="1279525"/>
                  </a:lnTo>
                  <a:lnTo>
                    <a:pt x="2389619" y="1279525"/>
                  </a:lnTo>
                  <a:lnTo>
                    <a:pt x="2389187" y="1279956"/>
                  </a:lnTo>
                  <a:lnTo>
                    <a:pt x="2389187" y="1281049"/>
                  </a:lnTo>
                  <a:lnTo>
                    <a:pt x="2389619" y="1281493"/>
                  </a:lnTo>
                  <a:lnTo>
                    <a:pt x="2390190" y="1281493"/>
                  </a:lnTo>
                  <a:lnTo>
                    <a:pt x="2390724" y="1281493"/>
                  </a:lnTo>
                  <a:lnTo>
                    <a:pt x="2391194" y="1281049"/>
                  </a:lnTo>
                  <a:lnTo>
                    <a:pt x="2391194" y="1279956"/>
                  </a:lnTo>
                  <a:close/>
                </a:path>
                <a:path w="2874645" h="1409700">
                  <a:moveTo>
                    <a:pt x="2452357" y="1173340"/>
                  </a:moveTo>
                  <a:lnTo>
                    <a:pt x="2450566" y="1171562"/>
                  </a:lnTo>
                  <a:lnTo>
                    <a:pt x="2446159" y="1171562"/>
                  </a:lnTo>
                  <a:lnTo>
                    <a:pt x="2444369" y="1173340"/>
                  </a:lnTo>
                  <a:lnTo>
                    <a:pt x="2444369" y="1177759"/>
                  </a:lnTo>
                  <a:lnTo>
                    <a:pt x="2446159" y="1179537"/>
                  </a:lnTo>
                  <a:lnTo>
                    <a:pt x="2448344" y="1179537"/>
                  </a:lnTo>
                  <a:lnTo>
                    <a:pt x="2450566" y="1179537"/>
                  </a:lnTo>
                  <a:lnTo>
                    <a:pt x="2452357" y="1177759"/>
                  </a:lnTo>
                  <a:lnTo>
                    <a:pt x="2452357" y="1173340"/>
                  </a:lnTo>
                  <a:close/>
                </a:path>
                <a:path w="2874645" h="1409700">
                  <a:moveTo>
                    <a:pt x="2496464" y="1337970"/>
                  </a:moveTo>
                  <a:lnTo>
                    <a:pt x="2495867" y="1337335"/>
                  </a:lnTo>
                  <a:lnTo>
                    <a:pt x="2494394" y="1337335"/>
                  </a:lnTo>
                  <a:lnTo>
                    <a:pt x="2493797" y="1337970"/>
                  </a:lnTo>
                  <a:lnTo>
                    <a:pt x="2493797" y="1339392"/>
                  </a:lnTo>
                  <a:lnTo>
                    <a:pt x="2494394" y="1340027"/>
                  </a:lnTo>
                  <a:lnTo>
                    <a:pt x="2495105" y="1340027"/>
                  </a:lnTo>
                  <a:lnTo>
                    <a:pt x="2495867" y="1340027"/>
                  </a:lnTo>
                  <a:lnTo>
                    <a:pt x="2496464" y="1339392"/>
                  </a:lnTo>
                  <a:lnTo>
                    <a:pt x="2496464" y="1337970"/>
                  </a:lnTo>
                  <a:close/>
                </a:path>
                <a:path w="2874645" h="1409700">
                  <a:moveTo>
                    <a:pt x="2560282" y="1229880"/>
                  </a:moveTo>
                  <a:lnTo>
                    <a:pt x="2557157" y="1226743"/>
                  </a:lnTo>
                  <a:lnTo>
                    <a:pt x="2549448" y="1226743"/>
                  </a:lnTo>
                  <a:lnTo>
                    <a:pt x="2546312" y="1229880"/>
                  </a:lnTo>
                  <a:lnTo>
                    <a:pt x="2546312" y="1237602"/>
                  </a:lnTo>
                  <a:lnTo>
                    <a:pt x="2549448" y="1240701"/>
                  </a:lnTo>
                  <a:lnTo>
                    <a:pt x="2553297" y="1240701"/>
                  </a:lnTo>
                  <a:lnTo>
                    <a:pt x="2557157" y="1240701"/>
                  </a:lnTo>
                  <a:lnTo>
                    <a:pt x="2560282" y="1237602"/>
                  </a:lnTo>
                  <a:lnTo>
                    <a:pt x="2560282" y="1229880"/>
                  </a:lnTo>
                  <a:close/>
                </a:path>
                <a:path w="2874645" h="1409700">
                  <a:moveTo>
                    <a:pt x="2603385" y="1395031"/>
                  </a:moveTo>
                  <a:lnTo>
                    <a:pt x="2601912" y="1393520"/>
                  </a:lnTo>
                  <a:lnTo>
                    <a:pt x="2598255" y="1393520"/>
                  </a:lnTo>
                  <a:lnTo>
                    <a:pt x="2596743" y="1395031"/>
                  </a:lnTo>
                  <a:lnTo>
                    <a:pt x="2596743" y="1398676"/>
                  </a:lnTo>
                  <a:lnTo>
                    <a:pt x="2598255" y="1400187"/>
                  </a:lnTo>
                  <a:lnTo>
                    <a:pt x="2600071" y="1400187"/>
                  </a:lnTo>
                  <a:lnTo>
                    <a:pt x="2601912" y="1400187"/>
                  </a:lnTo>
                  <a:lnTo>
                    <a:pt x="2603385" y="1398676"/>
                  </a:lnTo>
                  <a:lnTo>
                    <a:pt x="2603385" y="1395031"/>
                  </a:lnTo>
                  <a:close/>
                </a:path>
                <a:path w="2874645" h="1409700">
                  <a:moveTo>
                    <a:pt x="2673223" y="1283652"/>
                  </a:moveTo>
                  <a:lnTo>
                    <a:pt x="2666517" y="1276921"/>
                  </a:lnTo>
                  <a:lnTo>
                    <a:pt x="2649994" y="1276921"/>
                  </a:lnTo>
                  <a:lnTo>
                    <a:pt x="2643263" y="1283652"/>
                  </a:lnTo>
                  <a:lnTo>
                    <a:pt x="2643263" y="1300175"/>
                  </a:lnTo>
                  <a:lnTo>
                    <a:pt x="2649994" y="1306880"/>
                  </a:lnTo>
                  <a:lnTo>
                    <a:pt x="2658262" y="1306880"/>
                  </a:lnTo>
                  <a:lnTo>
                    <a:pt x="2666517" y="1306880"/>
                  </a:lnTo>
                  <a:lnTo>
                    <a:pt x="2673223" y="1300175"/>
                  </a:lnTo>
                  <a:lnTo>
                    <a:pt x="2673223" y="1283652"/>
                  </a:lnTo>
                  <a:close/>
                </a:path>
                <a:path w="2874645" h="1409700">
                  <a:moveTo>
                    <a:pt x="2775178" y="1343469"/>
                  </a:moveTo>
                  <a:lnTo>
                    <a:pt x="2769819" y="1338084"/>
                  </a:lnTo>
                  <a:lnTo>
                    <a:pt x="2756573" y="1338084"/>
                  </a:lnTo>
                  <a:lnTo>
                    <a:pt x="2751226" y="1343469"/>
                  </a:lnTo>
                  <a:lnTo>
                    <a:pt x="2751226" y="1356715"/>
                  </a:lnTo>
                  <a:lnTo>
                    <a:pt x="2756573" y="1362062"/>
                  </a:lnTo>
                  <a:lnTo>
                    <a:pt x="2763189" y="1362062"/>
                  </a:lnTo>
                  <a:lnTo>
                    <a:pt x="2769819" y="1362062"/>
                  </a:lnTo>
                  <a:lnTo>
                    <a:pt x="2775178" y="1356715"/>
                  </a:lnTo>
                  <a:lnTo>
                    <a:pt x="2775178" y="1343469"/>
                  </a:lnTo>
                  <a:close/>
                </a:path>
                <a:path w="2874645" h="1409700">
                  <a:moveTo>
                    <a:pt x="2874149" y="1404950"/>
                  </a:moveTo>
                  <a:lnTo>
                    <a:pt x="2871457" y="1402257"/>
                  </a:lnTo>
                  <a:lnTo>
                    <a:pt x="2864853" y="1402257"/>
                  </a:lnTo>
                  <a:lnTo>
                    <a:pt x="2862161" y="1404950"/>
                  </a:lnTo>
                  <a:lnTo>
                    <a:pt x="2862161" y="1409623"/>
                  </a:lnTo>
                  <a:lnTo>
                    <a:pt x="2874149" y="1409623"/>
                  </a:lnTo>
                  <a:lnTo>
                    <a:pt x="2874149" y="140495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0" name="Picture 159" descr="A picture containing person, person, crowd&#10;&#10;Description automatically generated">
            <a:extLst>
              <a:ext uri="{FF2B5EF4-FFF2-40B4-BE49-F238E27FC236}">
                <a16:creationId xmlns:a16="http://schemas.microsoft.com/office/drawing/2014/main" id="{79C2683F-1ED3-AB4F-BEE8-CCBC7FE7D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7"/>
            <a:ext cx="20095337" cy="11303624"/>
          </a:xfrm>
          <a:prstGeom prst="rect">
            <a:avLst/>
          </a:prstGeom>
        </p:spPr>
      </p:pic>
      <p:pic>
        <p:nvPicPr>
          <p:cNvPr id="162" name="Picture 161" descr="Logo&#10;&#10;Description automatically generated">
            <a:extLst>
              <a:ext uri="{FF2B5EF4-FFF2-40B4-BE49-F238E27FC236}">
                <a16:creationId xmlns:a16="http://schemas.microsoft.com/office/drawing/2014/main" id="{B69499A6-F618-F624-696F-802573F40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095336" cy="113036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40"/>
              </a:spcBef>
            </a:pPr>
            <a:r>
              <a:rPr dirty="0"/>
              <a:t>Who</a:t>
            </a:r>
            <a:r>
              <a:rPr spc="10" dirty="0"/>
              <a:t> </a:t>
            </a:r>
            <a:r>
              <a:rPr dirty="0"/>
              <a:t>can</a:t>
            </a:r>
            <a:r>
              <a:rPr spc="10" dirty="0"/>
              <a:t> </a:t>
            </a:r>
            <a:r>
              <a:rPr dirty="0"/>
              <a:t>join</a:t>
            </a:r>
            <a:r>
              <a:rPr spc="10" dirty="0"/>
              <a:t> </a:t>
            </a:r>
            <a:r>
              <a:rPr dirty="0"/>
              <a:t>An</a:t>
            </a:r>
            <a:r>
              <a:rPr spc="10" dirty="0"/>
              <a:t> </a:t>
            </a:r>
            <a:r>
              <a:rPr dirty="0"/>
              <a:t>Garda</a:t>
            </a:r>
            <a:r>
              <a:rPr spc="10" dirty="0"/>
              <a:t> </a:t>
            </a:r>
            <a:r>
              <a:rPr spc="-10" dirty="0"/>
              <a:t>Síochána?</a:t>
            </a: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2400" b="1" spc="-185" dirty="0">
                <a:latin typeface="Bryant Bold"/>
                <a:cs typeface="Bryant Bold"/>
              </a:rPr>
              <a:t>To</a:t>
            </a:r>
            <a:r>
              <a:rPr sz="2400" b="1" spc="-5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be</a:t>
            </a:r>
            <a:r>
              <a:rPr sz="2400" b="1" spc="-125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eligible</a:t>
            </a:r>
            <a:r>
              <a:rPr sz="2400" b="1" spc="-80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for</a:t>
            </a:r>
            <a:r>
              <a:rPr sz="2400" b="1" spc="-45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selection</a:t>
            </a:r>
            <a:r>
              <a:rPr sz="2400" b="1" spc="-50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as</a:t>
            </a:r>
            <a:r>
              <a:rPr sz="2400" b="1" spc="-50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a</a:t>
            </a:r>
            <a:r>
              <a:rPr sz="2400" b="1" spc="-45" dirty="0">
                <a:latin typeface="Bryant Bold"/>
                <a:cs typeface="Bryant Bold"/>
              </a:rPr>
              <a:t> </a:t>
            </a:r>
            <a:r>
              <a:rPr sz="2400" b="1" spc="-25" dirty="0">
                <a:latin typeface="Bryant Bold"/>
                <a:cs typeface="Bryant Bold"/>
              </a:rPr>
              <a:t>Garda</a:t>
            </a:r>
            <a:r>
              <a:rPr sz="2400" b="1" spc="-220" dirty="0">
                <a:latin typeface="Bryant Bold"/>
                <a:cs typeface="Bryant Bold"/>
              </a:rPr>
              <a:t> </a:t>
            </a:r>
            <a:r>
              <a:rPr sz="2400" b="1" spc="-40" dirty="0">
                <a:latin typeface="Bryant Bold"/>
                <a:cs typeface="Bryant Bold"/>
              </a:rPr>
              <a:t>Trainee,</a:t>
            </a:r>
            <a:r>
              <a:rPr sz="2400" b="1" spc="-105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an</a:t>
            </a:r>
            <a:r>
              <a:rPr sz="2400" b="1" spc="-50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applicant</a:t>
            </a:r>
            <a:r>
              <a:rPr sz="2400" b="1" spc="-45" dirty="0">
                <a:latin typeface="Bryant Bold"/>
                <a:cs typeface="Bryant Bold"/>
              </a:rPr>
              <a:t> </a:t>
            </a:r>
            <a:r>
              <a:rPr sz="2400" b="1" spc="-10" dirty="0">
                <a:latin typeface="Bryant Bold"/>
                <a:cs typeface="Bryant Bold"/>
              </a:rPr>
              <a:t>must:</a:t>
            </a:r>
            <a:endParaRPr sz="2400">
              <a:latin typeface="Bryant Regular"/>
              <a:cs typeface="Bryant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3473116"/>
            <a:ext cx="5590540" cy="5872120"/>
          </a:xfrm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262255" indent="-250190">
              <a:lnSpc>
                <a:spcPct val="100000"/>
              </a:lnSpc>
              <a:spcBef>
                <a:spcPts val="1050"/>
              </a:spcBef>
              <a:buFont typeface="Zapf Dingbats"/>
              <a:buChar char="■"/>
              <a:tabLst>
                <a:tab pos="262890" algn="l"/>
              </a:tabLst>
            </a:pP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3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good</a:t>
            </a:r>
            <a:r>
              <a:rPr sz="1900" spc="-3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character.</a:t>
            </a:r>
            <a:endParaRPr sz="1900" dirty="0">
              <a:latin typeface="Bryant Regular"/>
              <a:cs typeface="Bryant Regular"/>
            </a:endParaRPr>
          </a:p>
          <a:p>
            <a:pPr marL="262890" marR="5080" indent="-250825">
              <a:lnSpc>
                <a:spcPct val="100000"/>
              </a:lnSpc>
              <a:spcBef>
                <a:spcPts val="950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certified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by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Registered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Medical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Practitioner </a:t>
            </a:r>
            <a:r>
              <a:rPr sz="1900" dirty="0">
                <a:latin typeface="Bryant Regular"/>
                <a:cs typeface="Bryant Regular"/>
              </a:rPr>
              <a:t>(nominated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by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Commissioner)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good </a:t>
            </a:r>
            <a:r>
              <a:rPr sz="1900" dirty="0">
                <a:latin typeface="Bryant Regular"/>
                <a:cs typeface="Bryant Regular"/>
              </a:rPr>
              <a:t>health,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sound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constitution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and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suited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physically </a:t>
            </a:r>
            <a:r>
              <a:rPr sz="1900" dirty="0">
                <a:latin typeface="Bryant Regular"/>
                <a:cs typeface="Bryant Regular"/>
              </a:rPr>
              <a:t>and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mentally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performing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duties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50" dirty="0">
                <a:latin typeface="Bryant Regular"/>
                <a:cs typeface="Bryant Regular"/>
              </a:rPr>
              <a:t>a </a:t>
            </a:r>
            <a:r>
              <a:rPr sz="1900" dirty="0">
                <a:latin typeface="Bryant Regular"/>
                <a:cs typeface="Bryant Regular"/>
              </a:rPr>
              <a:t>member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service.</a:t>
            </a:r>
            <a:endParaRPr sz="1900" dirty="0">
              <a:latin typeface="Bryant Regular"/>
              <a:cs typeface="Bryant Regular"/>
            </a:endParaRPr>
          </a:p>
          <a:p>
            <a:pPr marL="262890" marR="405765" indent="-250825" algn="just">
              <a:lnSpc>
                <a:spcPct val="100000"/>
              </a:lnSpc>
              <a:spcBef>
                <a:spcPts val="930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dirty="0">
                <a:latin typeface="Bryant Regular"/>
                <a:cs typeface="Bryant Regular"/>
              </a:rPr>
              <a:t>Have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passed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Physical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Competence</a:t>
            </a:r>
            <a:r>
              <a:rPr sz="1900" spc="-105" dirty="0">
                <a:latin typeface="Bryant Regular"/>
                <a:cs typeface="Bryant Regular"/>
              </a:rPr>
              <a:t> </a:t>
            </a:r>
            <a:r>
              <a:rPr sz="1900" spc="-70" dirty="0">
                <a:latin typeface="Bryant Regular"/>
                <a:cs typeface="Bryant Regular"/>
              </a:rPr>
              <a:t>Test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and </a:t>
            </a:r>
            <a:r>
              <a:rPr sz="1900" dirty="0">
                <a:latin typeface="Bryant Regular"/>
                <a:cs typeface="Bryant Regular"/>
              </a:rPr>
              <a:t>such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other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tests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as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may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determined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by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the </a:t>
            </a:r>
            <a:r>
              <a:rPr sz="1900" spc="-10" dirty="0">
                <a:latin typeface="Bryant Regular"/>
                <a:cs typeface="Bryant Regular"/>
              </a:rPr>
              <a:t>Commissioner.</a:t>
            </a:r>
            <a:endParaRPr sz="1900" dirty="0">
              <a:latin typeface="Bryant Regular"/>
              <a:cs typeface="Bryant Regular"/>
            </a:endParaRPr>
          </a:p>
          <a:p>
            <a:pPr marL="262890" marR="33655" indent="-250825">
              <a:lnSpc>
                <a:spcPct val="100000"/>
              </a:lnSpc>
              <a:spcBef>
                <a:spcPts val="940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between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ages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18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and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34.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(Be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18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years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age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but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not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yet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35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years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age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at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midnight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on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16th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March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2022).</a:t>
            </a:r>
            <a:endParaRPr sz="1900" dirty="0">
              <a:latin typeface="Bryant Regular"/>
              <a:cs typeface="Bryant Regular"/>
            </a:endParaRPr>
          </a:p>
          <a:p>
            <a:pPr marL="262890" marR="175895" indent="-250825">
              <a:lnSpc>
                <a:spcPct val="100000"/>
              </a:lnSpc>
              <a:spcBef>
                <a:spcPts val="940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national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EU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Member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State,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EEA </a:t>
            </a:r>
            <a:r>
              <a:rPr sz="1900" dirty="0">
                <a:latin typeface="Bryant Regular"/>
                <a:cs typeface="Bryant Regular"/>
              </a:rPr>
              <a:t>State,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United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Kingdom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Great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Britain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and </a:t>
            </a:r>
            <a:r>
              <a:rPr sz="1900" dirty="0">
                <a:latin typeface="Bryant Regular"/>
                <a:cs typeface="Bryant Regular"/>
              </a:rPr>
              <a:t>Northern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Ireland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or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Swiss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Confederation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or</a:t>
            </a:r>
            <a:r>
              <a:rPr sz="1900" spc="50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refugee,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or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family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member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such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person,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relation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9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whom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refugee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declaration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is</a:t>
            </a:r>
            <a:r>
              <a:rPr lang="en-IE" sz="1900" spc="-2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8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force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and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continues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8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force</a:t>
            </a:r>
            <a:r>
              <a:rPr sz="1900" spc="-8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for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the </a:t>
            </a:r>
            <a:r>
              <a:rPr sz="1900" dirty="0">
                <a:latin typeface="Bryant Regular"/>
                <a:cs typeface="Bryant Regular"/>
              </a:rPr>
              <a:t>entire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duration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Garda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Recruit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493940" y="3592086"/>
            <a:ext cx="5340985" cy="29523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885">
              <a:lnSpc>
                <a:spcPct val="100000"/>
              </a:lnSpc>
              <a:spcBef>
                <a:spcPts val="95"/>
              </a:spcBef>
            </a:pPr>
            <a:r>
              <a:rPr lang="en-IE" sz="1900" spc="-10" dirty="0">
                <a:latin typeface="Bryant Regular"/>
                <a:cs typeface="Bryant Regular"/>
              </a:rPr>
              <a:t>selection </a:t>
            </a:r>
            <a:r>
              <a:rPr sz="1900" dirty="0">
                <a:latin typeface="Bryant Regular"/>
                <a:cs typeface="Bryant Regular"/>
              </a:rPr>
              <a:t>and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admissions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process,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or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person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granted </a:t>
            </a:r>
            <a:r>
              <a:rPr sz="1900" dirty="0">
                <a:latin typeface="Bryant Regular"/>
                <a:cs typeface="Bryant Regular"/>
              </a:rPr>
              <a:t>subsidiary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protection,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or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family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member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of</a:t>
            </a:r>
            <a:r>
              <a:rPr sz="1900" dirty="0">
                <a:latin typeface="Bryant Regular"/>
                <a:cs typeface="Bryant Regular"/>
              </a:rPr>
              <a:t> such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person,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relation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whom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subsidiary protection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declaration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is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8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force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and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continues</a:t>
            </a:r>
            <a:r>
              <a:rPr sz="1900" spc="50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force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for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entire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duration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Garda</a:t>
            </a:r>
            <a:r>
              <a:rPr lang="en-IE" sz="1900" spc="-2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Recruit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selection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and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admissions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process,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or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have </a:t>
            </a:r>
            <a:r>
              <a:rPr sz="1900" dirty="0">
                <a:latin typeface="Bryant Regular"/>
                <a:cs typeface="Bryant Regular"/>
              </a:rPr>
              <a:t>had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period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one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year’s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continuous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residence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State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and,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during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8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years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immediately </a:t>
            </a:r>
            <a:r>
              <a:rPr sz="1900" dirty="0">
                <a:latin typeface="Bryant Regular"/>
                <a:cs typeface="Bryant Regular"/>
              </a:rPr>
              <a:t>preceding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that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period,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has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had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total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legal residence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State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amounting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4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years.</a:t>
            </a:r>
            <a:endParaRPr sz="1900" dirty="0">
              <a:latin typeface="Bryant Regular"/>
              <a:cs typeface="Bryant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43716" y="7013322"/>
            <a:ext cx="5780133" cy="23598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890" marR="266700" indent="-250825">
              <a:lnSpc>
                <a:spcPct val="100000"/>
              </a:lnSpc>
              <a:spcBef>
                <a:spcPts val="95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dirty="0">
                <a:latin typeface="Bryant Regular"/>
                <a:cs typeface="Bryant Regular"/>
              </a:rPr>
              <a:t>Have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obtained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Irish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Leaving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Certificate</a:t>
            </a:r>
            <a:r>
              <a:rPr sz="1900" spc="-100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with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grade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D3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or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O6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minimum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five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subjects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at </a:t>
            </a:r>
            <a:r>
              <a:rPr sz="1900" dirty="0">
                <a:latin typeface="Bryant Regular"/>
                <a:cs typeface="Bryant Regular"/>
              </a:rPr>
              <a:t>Ordinary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Level,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or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hold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Level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5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Major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award </a:t>
            </a:r>
            <a:r>
              <a:rPr sz="1900" dirty="0">
                <a:latin typeface="Bryant Regular"/>
                <a:cs typeface="Bryant Regular"/>
              </a:rPr>
              <a:t>(120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credits)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on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National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Framework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of</a:t>
            </a:r>
            <a:r>
              <a:rPr lang="en-IE" sz="1900" spc="-2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Qualifications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(NFQ),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or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hold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recognised </a:t>
            </a:r>
            <a:r>
              <a:rPr sz="1900" dirty="0">
                <a:latin typeface="Bryant Regular"/>
                <a:cs typeface="Bryant Regular"/>
              </a:rPr>
              <a:t>qualification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(at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Level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5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or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greater),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deemed</a:t>
            </a:r>
            <a:endParaRPr sz="1900" dirty="0">
              <a:latin typeface="Bryant Regular"/>
              <a:cs typeface="Bryant Regular"/>
            </a:endParaRPr>
          </a:p>
          <a:p>
            <a:pPr marL="262890" marR="5080">
              <a:lnSpc>
                <a:spcPts val="2280"/>
              </a:lnSpc>
              <a:spcBef>
                <a:spcPts val="50"/>
              </a:spcBef>
            </a:pPr>
            <a:r>
              <a:rPr sz="1900" dirty="0">
                <a:latin typeface="Bryant Regular"/>
                <a:cs typeface="Bryant Regular"/>
              </a:rPr>
              <a:t>comparable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aforementioned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qualifications </a:t>
            </a:r>
            <a:r>
              <a:rPr sz="1900" dirty="0">
                <a:latin typeface="Bryant Regular"/>
                <a:cs typeface="Bryant Regular"/>
              </a:rPr>
              <a:t>as</a:t>
            </a:r>
            <a:r>
              <a:rPr sz="1900" spc="-3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determined</a:t>
            </a:r>
            <a:r>
              <a:rPr sz="1900" spc="-3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by</a:t>
            </a:r>
            <a:r>
              <a:rPr sz="1900" spc="-3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Quality</a:t>
            </a:r>
            <a:r>
              <a:rPr sz="1900" spc="-3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and</a:t>
            </a:r>
            <a:r>
              <a:rPr sz="1900" spc="-3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Qualifications </a:t>
            </a:r>
            <a:r>
              <a:rPr sz="1900" dirty="0">
                <a:latin typeface="Bryant Regular"/>
                <a:cs typeface="Bryant Regular"/>
              </a:rPr>
              <a:t>Ireland</a:t>
            </a:r>
            <a:r>
              <a:rPr sz="1900" spc="-10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(QQI).</a:t>
            </a:r>
            <a:endParaRPr sz="1900" dirty="0">
              <a:latin typeface="Bryant Regular"/>
              <a:cs typeface="Bryant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53047" y="3594495"/>
            <a:ext cx="5081270" cy="603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890" marR="5080" indent="-250825">
              <a:lnSpc>
                <a:spcPct val="100000"/>
              </a:lnSpc>
              <a:spcBef>
                <a:spcPts val="95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proficient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Irish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language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and/or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the </a:t>
            </a:r>
            <a:r>
              <a:rPr sz="1900" dirty="0">
                <a:latin typeface="Bryant Regular"/>
                <a:cs typeface="Bryant Regular"/>
              </a:rPr>
              <a:t>English</a:t>
            </a:r>
            <a:r>
              <a:rPr sz="1900" spc="-9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language.</a:t>
            </a:r>
            <a:endParaRPr sz="1900">
              <a:latin typeface="Bryant Regular"/>
              <a:cs typeface="Bryant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53047" y="4703759"/>
            <a:ext cx="5481955" cy="1181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890" marR="5080" indent="-250825" algn="just">
              <a:lnSpc>
                <a:spcPct val="100000"/>
              </a:lnSpc>
              <a:spcBef>
                <a:spcPts val="95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dirty="0">
                <a:latin typeface="Bryant Regular"/>
                <a:cs typeface="Bryant Regular"/>
              </a:rPr>
              <a:t>Must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have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relinquished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all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previous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employment </a:t>
            </a:r>
            <a:r>
              <a:rPr sz="1900" dirty="0">
                <a:latin typeface="Bryant Regular"/>
                <a:cs typeface="Bryant Regular"/>
              </a:rPr>
              <a:t>prior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entry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Garda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College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and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may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not </a:t>
            </a: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on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career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break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from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any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such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employment </a:t>
            </a:r>
            <a:r>
              <a:rPr sz="1900" dirty="0">
                <a:latin typeface="Bryant Regular"/>
                <a:cs typeface="Bryant Regular"/>
              </a:rPr>
              <a:t>upon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entry.</a:t>
            </a:r>
            <a:endParaRPr sz="1900" dirty="0">
              <a:latin typeface="Bryant Regular"/>
              <a:cs typeface="Bryant Regula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74320" rIns="0" bIns="0" rtlCol="0">
            <a:spAutoFit/>
          </a:bodyPr>
          <a:lstStyle/>
          <a:p>
            <a:pPr marL="682625" indent="-670560">
              <a:lnSpc>
                <a:spcPct val="100000"/>
              </a:lnSpc>
              <a:spcBef>
                <a:spcPts val="2160"/>
              </a:spcBef>
              <a:buFont typeface="Bryant"/>
              <a:buAutoNum type="arabicPeriod"/>
              <a:tabLst>
                <a:tab pos="682625" algn="l"/>
                <a:tab pos="683260" algn="l"/>
              </a:tabLst>
            </a:pPr>
            <a:r>
              <a:rPr dirty="0"/>
              <a:t>Create</a:t>
            </a:r>
            <a:r>
              <a:rPr spc="-55" dirty="0"/>
              <a:t> </a:t>
            </a:r>
            <a:r>
              <a:rPr dirty="0"/>
              <a:t>a</a:t>
            </a:r>
            <a:r>
              <a:rPr spc="-50" dirty="0"/>
              <a:t> </a:t>
            </a:r>
            <a:r>
              <a:rPr dirty="0"/>
              <a:t>profile/</a:t>
            </a:r>
            <a:r>
              <a:rPr spc="-50" dirty="0"/>
              <a:t> </a:t>
            </a:r>
            <a:r>
              <a:rPr dirty="0"/>
              <a:t>log</a:t>
            </a:r>
            <a:r>
              <a:rPr spc="-50" dirty="0"/>
              <a:t> </a:t>
            </a:r>
            <a:r>
              <a:rPr dirty="0"/>
              <a:t>in</a:t>
            </a:r>
            <a:r>
              <a:rPr spc="-50" dirty="0"/>
              <a:t> </a:t>
            </a:r>
            <a:r>
              <a:rPr dirty="0"/>
              <a:t>to</a:t>
            </a:r>
            <a:r>
              <a:rPr spc="-50" dirty="0"/>
              <a:t> </a:t>
            </a:r>
            <a:r>
              <a:rPr spc="-10" dirty="0"/>
              <a:t>publicjobs.ie</a:t>
            </a:r>
          </a:p>
          <a:p>
            <a:pPr marL="682625" indent="-670560">
              <a:lnSpc>
                <a:spcPct val="100000"/>
              </a:lnSpc>
              <a:spcBef>
                <a:spcPts val="2065"/>
              </a:spcBef>
              <a:buFont typeface="Bryant"/>
              <a:buAutoNum type="arabicPeriod"/>
              <a:tabLst>
                <a:tab pos="682625" algn="l"/>
                <a:tab pos="683260" algn="l"/>
              </a:tabLst>
            </a:pPr>
            <a:r>
              <a:rPr dirty="0"/>
              <a:t>Fill</a:t>
            </a:r>
            <a:r>
              <a:rPr spc="-30" dirty="0"/>
              <a:t> </a:t>
            </a:r>
            <a:r>
              <a:rPr dirty="0"/>
              <a:t>out</a:t>
            </a:r>
            <a:r>
              <a:rPr spc="-20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online</a:t>
            </a:r>
            <a:r>
              <a:rPr spc="-20" dirty="0"/>
              <a:t> </a:t>
            </a:r>
            <a:r>
              <a:rPr dirty="0"/>
              <a:t>application</a:t>
            </a:r>
            <a:r>
              <a:rPr spc="-70" dirty="0"/>
              <a:t> </a:t>
            </a:r>
            <a:r>
              <a:rPr dirty="0"/>
              <a:t>form</a:t>
            </a:r>
            <a:r>
              <a:rPr spc="-70" dirty="0"/>
              <a:t> </a:t>
            </a:r>
            <a:r>
              <a:rPr dirty="0"/>
              <a:t>for</a:t>
            </a:r>
            <a:r>
              <a:rPr spc="-20" dirty="0"/>
              <a:t> </a:t>
            </a:r>
            <a:r>
              <a:rPr dirty="0"/>
              <a:t>selecting</a:t>
            </a:r>
            <a:r>
              <a:rPr spc="-20" dirty="0"/>
              <a:t> </a:t>
            </a:r>
            <a:r>
              <a:rPr dirty="0"/>
              <a:t>one</a:t>
            </a:r>
            <a:r>
              <a:rPr spc="-20" dirty="0"/>
              <a:t> </a:t>
            </a:r>
            <a:r>
              <a:rPr dirty="0"/>
              <a:t>of</a:t>
            </a:r>
            <a:r>
              <a:rPr spc="-20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3</a:t>
            </a:r>
            <a:r>
              <a:rPr spc="-15" dirty="0"/>
              <a:t> </a:t>
            </a:r>
            <a:r>
              <a:rPr spc="-10" dirty="0"/>
              <a:t>streams</a:t>
            </a:r>
          </a:p>
          <a:p>
            <a:pPr marL="1085215" lvl="1" indent="-403225">
              <a:lnSpc>
                <a:spcPct val="100000"/>
              </a:lnSpc>
              <a:spcBef>
                <a:spcPts val="2060"/>
              </a:spcBef>
              <a:buFont typeface="Zapf Dingbats"/>
              <a:buChar char="■"/>
              <a:tabLst>
                <a:tab pos="1085850" algn="l"/>
              </a:tabLst>
            </a:pPr>
            <a:r>
              <a:rPr sz="3050" spc="-10" dirty="0">
                <a:latin typeface="Bryant Regular"/>
                <a:cs typeface="Bryant Regular"/>
              </a:rPr>
              <a:t>General</a:t>
            </a:r>
            <a:endParaRPr sz="3050">
              <a:latin typeface="Bryant Regular"/>
              <a:cs typeface="Bryant Regular"/>
            </a:endParaRPr>
          </a:p>
          <a:p>
            <a:pPr marL="1085215" lvl="1" indent="-403225">
              <a:lnSpc>
                <a:spcPct val="100000"/>
              </a:lnSpc>
              <a:spcBef>
                <a:spcPts val="2065"/>
              </a:spcBef>
              <a:buFont typeface="Zapf Dingbats"/>
              <a:buChar char="■"/>
              <a:tabLst>
                <a:tab pos="1085850" algn="l"/>
              </a:tabLst>
            </a:pPr>
            <a:r>
              <a:rPr sz="3050" dirty="0">
                <a:latin typeface="Bryant Regular"/>
                <a:cs typeface="Bryant Regular"/>
              </a:rPr>
              <a:t>Irish </a:t>
            </a:r>
            <a:r>
              <a:rPr sz="3050" spc="-10" dirty="0">
                <a:latin typeface="Bryant Regular"/>
                <a:cs typeface="Bryant Regular"/>
              </a:rPr>
              <a:t>Language</a:t>
            </a:r>
            <a:endParaRPr sz="3050">
              <a:latin typeface="Bryant Regular"/>
              <a:cs typeface="Bryant Regular"/>
            </a:endParaRPr>
          </a:p>
          <a:p>
            <a:pPr marL="1085215" lvl="1" indent="-403225">
              <a:lnSpc>
                <a:spcPct val="100000"/>
              </a:lnSpc>
              <a:spcBef>
                <a:spcPts val="2065"/>
              </a:spcBef>
              <a:buFont typeface="Zapf Dingbats"/>
              <a:buChar char="■"/>
              <a:tabLst>
                <a:tab pos="1085850" algn="l"/>
              </a:tabLst>
            </a:pPr>
            <a:r>
              <a:rPr sz="3050" dirty="0">
                <a:latin typeface="Bryant Regular"/>
                <a:cs typeface="Bryant Regular"/>
              </a:rPr>
              <a:t>Garda</a:t>
            </a:r>
            <a:r>
              <a:rPr sz="3050" spc="-50" dirty="0">
                <a:latin typeface="Bryant Regular"/>
                <a:cs typeface="Bryant Regular"/>
              </a:rPr>
              <a:t> </a:t>
            </a:r>
            <a:r>
              <a:rPr sz="3050" spc="-10" dirty="0">
                <a:latin typeface="Bryant Regular"/>
                <a:cs typeface="Bryant Regular"/>
              </a:rPr>
              <a:t>Reserve</a:t>
            </a:r>
            <a:endParaRPr sz="3050">
              <a:latin typeface="Bryant Regular"/>
              <a:cs typeface="Bryant Regular"/>
            </a:endParaRPr>
          </a:p>
          <a:p>
            <a:pPr marL="682625" indent="-670560">
              <a:lnSpc>
                <a:spcPct val="100000"/>
              </a:lnSpc>
              <a:spcBef>
                <a:spcPts val="2060"/>
              </a:spcBef>
              <a:buFont typeface="Bryant"/>
              <a:buAutoNum type="arabicPeriod"/>
              <a:tabLst>
                <a:tab pos="682625" algn="l"/>
                <a:tab pos="683260" algn="l"/>
              </a:tabLst>
            </a:pPr>
            <a:r>
              <a:rPr dirty="0"/>
              <a:t>Assessment</a:t>
            </a:r>
            <a:r>
              <a:rPr spc="-165" dirty="0"/>
              <a:t> </a:t>
            </a:r>
            <a:r>
              <a:rPr spc="-20" dirty="0"/>
              <a:t>tests</a:t>
            </a:r>
          </a:p>
          <a:p>
            <a:pPr marL="682625" indent="-670560">
              <a:lnSpc>
                <a:spcPct val="100000"/>
              </a:lnSpc>
              <a:spcBef>
                <a:spcPts val="2065"/>
              </a:spcBef>
              <a:buFont typeface="Bryant"/>
              <a:buAutoNum type="arabicPeriod"/>
              <a:tabLst>
                <a:tab pos="682625" algn="l"/>
                <a:tab pos="683260" algn="l"/>
              </a:tabLst>
            </a:pPr>
            <a:r>
              <a:rPr dirty="0"/>
              <a:t>Competency</a:t>
            </a:r>
            <a:r>
              <a:rPr spc="-50" dirty="0"/>
              <a:t> </a:t>
            </a:r>
            <a:r>
              <a:rPr dirty="0"/>
              <a:t>based</a:t>
            </a:r>
            <a:r>
              <a:rPr spc="-45" dirty="0"/>
              <a:t> </a:t>
            </a:r>
            <a:r>
              <a:rPr spc="-10" dirty="0"/>
              <a:t>interview</a:t>
            </a:r>
          </a:p>
          <a:p>
            <a:pPr marL="682625" indent="-670560">
              <a:lnSpc>
                <a:spcPct val="100000"/>
              </a:lnSpc>
              <a:spcBef>
                <a:spcPts val="2060"/>
              </a:spcBef>
              <a:buFont typeface="Bryant"/>
              <a:buAutoNum type="arabicPeriod"/>
              <a:tabLst>
                <a:tab pos="682625" algn="l"/>
                <a:tab pos="683260" algn="l"/>
              </a:tabLst>
            </a:pPr>
            <a:r>
              <a:rPr dirty="0"/>
              <a:t>Garda</a:t>
            </a:r>
            <a:r>
              <a:rPr spc="-75" dirty="0"/>
              <a:t> </a:t>
            </a:r>
            <a:r>
              <a:rPr dirty="0"/>
              <a:t>Appointments</a:t>
            </a:r>
            <a:r>
              <a:rPr spc="-30" dirty="0"/>
              <a:t> </a:t>
            </a:r>
            <a:r>
              <a:rPr dirty="0"/>
              <a:t>Process</a:t>
            </a:r>
            <a:r>
              <a:rPr spc="-30" dirty="0"/>
              <a:t> </a:t>
            </a:r>
            <a:r>
              <a:rPr dirty="0"/>
              <a:t>–</a:t>
            </a:r>
            <a:r>
              <a:rPr spc="-35" dirty="0"/>
              <a:t> </a:t>
            </a:r>
            <a:r>
              <a:rPr dirty="0"/>
              <a:t>physical,</a:t>
            </a:r>
            <a:r>
              <a:rPr spc="-30" dirty="0"/>
              <a:t> </a:t>
            </a:r>
            <a:r>
              <a:rPr dirty="0"/>
              <a:t>medical,</a:t>
            </a:r>
            <a:r>
              <a:rPr spc="-30" dirty="0"/>
              <a:t> </a:t>
            </a:r>
            <a:r>
              <a:rPr dirty="0"/>
              <a:t>drug</a:t>
            </a:r>
            <a:r>
              <a:rPr spc="-30" dirty="0"/>
              <a:t> </a:t>
            </a:r>
            <a:r>
              <a:rPr dirty="0"/>
              <a:t>and</a:t>
            </a:r>
            <a:r>
              <a:rPr spc="-75" dirty="0"/>
              <a:t> </a:t>
            </a:r>
            <a:r>
              <a:rPr spc="-10" dirty="0"/>
              <a:t>vetting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482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APPLICATION</a:t>
            </a:r>
            <a:r>
              <a:rPr spc="10" dirty="0"/>
              <a:t> </a:t>
            </a:r>
            <a:r>
              <a:rPr spc="-10" dirty="0"/>
              <a:t>PROCESS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40"/>
              </a:spcBef>
            </a:pPr>
            <a:r>
              <a:rPr dirty="0"/>
              <a:t>THREE</a:t>
            </a:r>
            <a:r>
              <a:rPr spc="10" dirty="0"/>
              <a:t> </a:t>
            </a:r>
            <a:r>
              <a:rPr spc="-10" dirty="0"/>
              <a:t>STREAMS</a:t>
            </a: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2400" b="1" dirty="0">
                <a:latin typeface="Bryant Bold"/>
                <a:cs typeface="Bryant Bold"/>
              </a:rPr>
              <a:t>There</a:t>
            </a:r>
            <a:r>
              <a:rPr sz="2400" b="1" spc="-85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are</a:t>
            </a:r>
            <a:r>
              <a:rPr sz="2400" b="1" spc="-80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three</a:t>
            </a:r>
            <a:r>
              <a:rPr sz="2400" b="1" spc="-80" dirty="0">
                <a:latin typeface="Bryant Bold"/>
                <a:cs typeface="Bryant Bold"/>
              </a:rPr>
              <a:t> </a:t>
            </a:r>
            <a:r>
              <a:rPr sz="2400" b="1" spc="-10" dirty="0">
                <a:latin typeface="Bryant Bold"/>
                <a:cs typeface="Bryant Bold"/>
              </a:rPr>
              <a:t>streams:</a:t>
            </a:r>
            <a:endParaRPr sz="2400">
              <a:latin typeface="Bryant Regular"/>
              <a:cs typeface="Bryant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16957" y="3550514"/>
            <a:ext cx="2162175" cy="691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350" spc="-10" dirty="0">
                <a:latin typeface="PRINTF"/>
                <a:cs typeface="PRINTF"/>
              </a:rPr>
              <a:t>General</a:t>
            </a:r>
            <a:endParaRPr sz="4350" dirty="0">
              <a:latin typeface="PRINTF"/>
              <a:cs typeface="PRINT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69274" y="3513370"/>
            <a:ext cx="4243070" cy="13576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sz="4350" dirty="0">
                <a:latin typeface="PRINTF"/>
                <a:cs typeface="PRINTF"/>
              </a:rPr>
              <a:t>Proficiency</a:t>
            </a:r>
            <a:r>
              <a:rPr sz="4350" spc="-430" dirty="0">
                <a:latin typeface="PRINTF"/>
                <a:cs typeface="PRINTF"/>
              </a:rPr>
              <a:t> </a:t>
            </a:r>
            <a:r>
              <a:rPr sz="4350" spc="-25" dirty="0">
                <a:latin typeface="PRINTF"/>
                <a:cs typeface="PRINTF"/>
              </a:rPr>
              <a:t>in </a:t>
            </a:r>
            <a:r>
              <a:rPr sz="4350" dirty="0">
                <a:latin typeface="PRINTF"/>
                <a:cs typeface="PRINTF"/>
              </a:rPr>
              <a:t>Irish</a:t>
            </a:r>
            <a:r>
              <a:rPr sz="4350" spc="-440" dirty="0">
                <a:latin typeface="PRINTF"/>
                <a:cs typeface="PRINTF"/>
              </a:rPr>
              <a:t> </a:t>
            </a:r>
            <a:r>
              <a:rPr sz="4350" spc="-10" dirty="0">
                <a:latin typeface="PRINTF"/>
                <a:cs typeface="PRINTF"/>
              </a:rPr>
              <a:t>Language</a:t>
            </a:r>
            <a:endParaRPr sz="4350" dirty="0">
              <a:latin typeface="PRINTF"/>
              <a:cs typeface="PRINT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69274" y="5410695"/>
            <a:ext cx="5266055" cy="37516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890" marR="5080" indent="-250825">
              <a:lnSpc>
                <a:spcPct val="100000"/>
              </a:lnSpc>
              <a:spcBef>
                <a:spcPts val="95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spc="-10" dirty="0">
                <a:latin typeface="Bryant Regular"/>
                <a:cs typeface="Bryant Regular"/>
              </a:rPr>
              <a:t>Candidates</a:t>
            </a:r>
            <a:r>
              <a:rPr sz="1900" spc="-8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who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indicate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their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interest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this </a:t>
            </a:r>
            <a:r>
              <a:rPr sz="1900" spc="-10" dirty="0">
                <a:latin typeface="Bryant Regular"/>
                <a:cs typeface="Bryant Regular"/>
              </a:rPr>
              <a:t>stream</a:t>
            </a:r>
            <a:r>
              <a:rPr sz="1900" spc="-9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who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are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invited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through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8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final </a:t>
            </a:r>
            <a:r>
              <a:rPr sz="1900" dirty="0">
                <a:latin typeface="Bryant Regular"/>
                <a:cs typeface="Bryant Regular"/>
              </a:rPr>
              <a:t>stages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selection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process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will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required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undergo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competency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based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interview</a:t>
            </a:r>
            <a:r>
              <a:rPr lang="en-IE" sz="1900" spc="-1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Irish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prior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being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considered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for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such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spc="-50" dirty="0">
                <a:latin typeface="Bryant Regular"/>
                <a:cs typeface="Bryant Regular"/>
              </a:rPr>
              <a:t>a </a:t>
            </a:r>
            <a:r>
              <a:rPr sz="1900" spc="-10" dirty="0">
                <a:latin typeface="Bryant Regular"/>
                <a:cs typeface="Bryant Regular"/>
              </a:rPr>
              <a:t>position.</a:t>
            </a:r>
            <a:endParaRPr sz="1900" dirty="0">
              <a:latin typeface="Bryant Regular"/>
              <a:cs typeface="Bryant Regular"/>
            </a:endParaRPr>
          </a:p>
          <a:p>
            <a:pPr marL="262890" marR="146050" indent="-250825">
              <a:lnSpc>
                <a:spcPct val="100000"/>
              </a:lnSpc>
              <a:spcBef>
                <a:spcPts val="865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dirty="0">
                <a:latin typeface="Bryant Regular"/>
                <a:cs typeface="Bryant Regular"/>
              </a:rPr>
              <a:t>They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must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demonstrate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minimum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Level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B2 </a:t>
            </a:r>
            <a:r>
              <a:rPr sz="1900" dirty="0">
                <a:latin typeface="Bryant Regular"/>
                <a:cs typeface="Bryant Regular"/>
              </a:rPr>
              <a:t>on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Europass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30" dirty="0">
                <a:latin typeface="Bryant Regular"/>
                <a:cs typeface="Bryant Regular"/>
              </a:rPr>
              <a:t>self-</a:t>
            </a:r>
            <a:r>
              <a:rPr sz="1900" spc="-10" dirty="0">
                <a:latin typeface="Bryant Regular"/>
                <a:cs typeface="Bryant Regular"/>
              </a:rPr>
              <a:t>assessment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framework.</a:t>
            </a:r>
            <a:endParaRPr sz="1900" dirty="0">
              <a:latin typeface="Bryant Regular"/>
              <a:cs typeface="Bryant Regular"/>
            </a:endParaRPr>
          </a:p>
          <a:p>
            <a:pPr marL="262890" marR="69215" indent="-250825">
              <a:lnSpc>
                <a:spcPct val="100000"/>
              </a:lnSpc>
              <a:spcBef>
                <a:spcPts val="944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spc="-10" dirty="0">
                <a:latin typeface="Bryant Regular"/>
                <a:cs typeface="Bryant Regular"/>
              </a:rPr>
              <a:t>Candidates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appointed</a:t>
            </a:r>
            <a:r>
              <a:rPr sz="1900" spc="-9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from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this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stream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must </a:t>
            </a: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able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provide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full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range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services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in </a:t>
            </a:r>
            <a:r>
              <a:rPr sz="1900" dirty="0">
                <a:latin typeface="Bryant Regular"/>
                <a:cs typeface="Bryant Regular"/>
              </a:rPr>
              <a:t>Irish.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If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successful,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candidates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will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allocated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Gaeltacht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areas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for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period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time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as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and </a:t>
            </a:r>
            <a:r>
              <a:rPr sz="1900" dirty="0">
                <a:latin typeface="Bryant Regular"/>
                <a:cs typeface="Bryant Regular"/>
              </a:rPr>
              <a:t>when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determined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by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Garda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Commissioner</a:t>
            </a:r>
            <a:endParaRPr sz="1900" dirty="0">
              <a:latin typeface="Bryant Regular"/>
              <a:cs typeface="Bryant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242939" y="3550514"/>
            <a:ext cx="4348890" cy="68095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57834" algn="l">
              <a:lnSpc>
                <a:spcPct val="100499"/>
              </a:lnSpc>
              <a:spcBef>
                <a:spcPts val="90"/>
              </a:spcBef>
            </a:pPr>
            <a:r>
              <a:rPr sz="4350" spc="-10" dirty="0">
                <a:latin typeface="PRINTF"/>
                <a:cs typeface="PRINTF"/>
              </a:rPr>
              <a:t>Garda R</a:t>
            </a:r>
            <a:r>
              <a:rPr lang="en-IE" sz="4350" spc="-10" dirty="0">
                <a:latin typeface="PRINTF"/>
                <a:cs typeface="PRINTF"/>
              </a:rPr>
              <a:t>es</a:t>
            </a:r>
            <a:r>
              <a:rPr sz="4350" spc="-10" dirty="0" err="1">
                <a:latin typeface="PRINTF"/>
                <a:cs typeface="PRINTF"/>
              </a:rPr>
              <a:t>erves</a:t>
            </a:r>
            <a:endParaRPr sz="4350" dirty="0">
              <a:latin typeface="PRINTF"/>
              <a:cs typeface="PRINT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04160" y="5410695"/>
            <a:ext cx="5178425" cy="3232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71219">
              <a:lnSpc>
                <a:spcPct val="100000"/>
              </a:lnSpc>
              <a:spcBef>
                <a:spcPts val="95"/>
              </a:spcBef>
            </a:pPr>
            <a:r>
              <a:rPr sz="1900" spc="-150" dirty="0">
                <a:latin typeface="Bryant Regular"/>
                <a:cs typeface="Bryant Regular"/>
              </a:rPr>
              <a:t>To</a:t>
            </a:r>
            <a:r>
              <a:rPr sz="1900" spc="-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eligible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apply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under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this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stream </a:t>
            </a:r>
            <a:r>
              <a:rPr sz="1900" dirty="0">
                <a:latin typeface="Bryant Regular"/>
                <a:cs typeface="Bryant Regular"/>
              </a:rPr>
              <a:t>you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must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have:</a:t>
            </a:r>
            <a:endParaRPr sz="1900" dirty="0">
              <a:latin typeface="Bryant Regular"/>
              <a:cs typeface="Bryant Regular"/>
            </a:endParaRPr>
          </a:p>
          <a:p>
            <a:pPr marL="262255" indent="-250190">
              <a:lnSpc>
                <a:spcPct val="100000"/>
              </a:lnSpc>
              <a:spcBef>
                <a:spcPts val="944"/>
              </a:spcBef>
              <a:buFont typeface="Zapf Dingbats"/>
              <a:buChar char="■"/>
              <a:tabLst>
                <a:tab pos="262890" algn="l"/>
              </a:tabLst>
            </a:pP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Garda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Reserve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at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time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application</a:t>
            </a:r>
            <a:endParaRPr sz="1900" dirty="0">
              <a:latin typeface="Bryant Regular"/>
              <a:cs typeface="Bryant Regular"/>
            </a:endParaRPr>
          </a:p>
          <a:p>
            <a:pPr marL="262255" indent="-250190">
              <a:lnSpc>
                <a:spcPct val="100000"/>
              </a:lnSpc>
              <a:spcBef>
                <a:spcPts val="950"/>
              </a:spcBef>
              <a:buFont typeface="Zapf Dingbats"/>
              <a:buChar char="■"/>
              <a:tabLst>
                <a:tab pos="262890" algn="l"/>
              </a:tabLst>
            </a:pPr>
            <a:r>
              <a:rPr sz="1900" spc="-10" dirty="0">
                <a:latin typeface="Bryant Regular"/>
                <a:cs typeface="Bryant Regular"/>
              </a:rPr>
              <a:t>Completed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their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probationary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period</a:t>
            </a:r>
            <a:endParaRPr sz="1900" dirty="0">
              <a:latin typeface="Bryant Regular"/>
              <a:cs typeface="Bryant Regular"/>
            </a:endParaRPr>
          </a:p>
          <a:p>
            <a:pPr marL="262255" indent="-250190">
              <a:lnSpc>
                <a:spcPct val="100000"/>
              </a:lnSpc>
              <a:spcBef>
                <a:spcPts val="950"/>
              </a:spcBef>
              <a:buFont typeface="Zapf Dingbats"/>
              <a:buChar char="■"/>
              <a:tabLst>
                <a:tab pos="262890" algn="l"/>
              </a:tabLst>
            </a:pPr>
            <a:r>
              <a:rPr sz="1900" spc="-10" dirty="0">
                <a:latin typeface="Bryant Regular"/>
                <a:cs typeface="Bryant Regular"/>
              </a:rPr>
              <a:t>Performed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their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role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satisfactory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standard</a:t>
            </a:r>
            <a:endParaRPr sz="1900" dirty="0">
              <a:latin typeface="Bryant Regular"/>
              <a:cs typeface="Bryant Regular"/>
            </a:endParaRPr>
          </a:p>
          <a:p>
            <a:pPr marL="262890" marR="158115" indent="-250825">
              <a:lnSpc>
                <a:spcPct val="100000"/>
              </a:lnSpc>
              <a:spcBef>
                <a:spcPts val="950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dirty="0">
                <a:latin typeface="Bryant Regular"/>
                <a:cs typeface="Bryant Regular"/>
              </a:rPr>
              <a:t>Served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minimum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120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hours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per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year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for </a:t>
            </a:r>
            <a:r>
              <a:rPr sz="1900" dirty="0">
                <a:latin typeface="Bryant Regular"/>
                <a:cs typeface="Bryant Regular"/>
              </a:rPr>
              <a:t>two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last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four</a:t>
            </a:r>
            <a:r>
              <a:rPr sz="1900" spc="-4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claim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years</a:t>
            </a:r>
            <a:endParaRPr sz="1900" dirty="0">
              <a:latin typeface="Bryant Regular"/>
              <a:cs typeface="Bryant Regular"/>
            </a:endParaRPr>
          </a:p>
          <a:p>
            <a:pPr marL="262890" marR="491490" indent="-250825">
              <a:lnSpc>
                <a:spcPct val="100000"/>
              </a:lnSpc>
              <a:spcBef>
                <a:spcPts val="945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spc="-10" dirty="0">
                <a:latin typeface="Bryant Regular"/>
                <a:cs typeface="Bryant Regular"/>
              </a:rPr>
              <a:t>Fulfilled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conditions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for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entry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as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set</a:t>
            </a:r>
            <a:r>
              <a:rPr sz="1900" spc="-80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for </a:t>
            </a:r>
            <a:r>
              <a:rPr sz="1900" spc="-10" dirty="0">
                <a:latin typeface="Bryant Regular"/>
                <a:cs typeface="Bryant Regular"/>
              </a:rPr>
              <a:t>candidates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at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PublicJobs.ie</a:t>
            </a:r>
            <a:endParaRPr sz="1900" dirty="0">
              <a:latin typeface="Bryant Regular"/>
              <a:cs typeface="Bryant Regular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0879D38D-7EF7-FCCF-87B9-F3E1D3C2374C}"/>
              </a:ext>
            </a:extLst>
          </p:cNvPr>
          <p:cNvSpPr txBox="1"/>
          <p:nvPr/>
        </p:nvSpPr>
        <p:spPr>
          <a:xfrm>
            <a:off x="1441450" y="5410695"/>
            <a:ext cx="5266055" cy="3045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890" marR="5080" indent="-250825">
              <a:lnSpc>
                <a:spcPct val="100000"/>
              </a:lnSpc>
              <a:spcBef>
                <a:spcPts val="95"/>
              </a:spcBef>
              <a:buFont typeface="Zapf Dingbats"/>
              <a:buChar char="■"/>
              <a:tabLst>
                <a:tab pos="263525" algn="l"/>
              </a:tabLst>
            </a:pPr>
            <a:r>
              <a:rPr lang="en-IE" sz="1900" spc="-10" dirty="0">
                <a:latin typeface="Bryant Regular"/>
                <a:cs typeface="Bryant Regular"/>
              </a:rPr>
              <a:t>See next slide for requirements.</a:t>
            </a:r>
            <a:endParaRPr sz="1900" dirty="0">
              <a:latin typeface="Bryant Regular"/>
              <a:cs typeface="Bryant Regula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482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What</a:t>
            </a:r>
            <a:r>
              <a:rPr spc="10" dirty="0"/>
              <a:t> </a:t>
            </a:r>
            <a:r>
              <a:rPr dirty="0"/>
              <a:t>are</a:t>
            </a:r>
            <a:r>
              <a:rPr spc="10" dirty="0"/>
              <a:t> </a:t>
            </a:r>
            <a:r>
              <a:rPr dirty="0"/>
              <a:t>the</a:t>
            </a:r>
            <a:r>
              <a:rPr spc="10" dirty="0"/>
              <a:t> </a:t>
            </a:r>
            <a:r>
              <a:rPr spc="-10" dirty="0"/>
              <a:t>requirements?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22451" y="3513370"/>
            <a:ext cx="3281554" cy="691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350" spc="-10" dirty="0">
                <a:latin typeface="PRINTF"/>
                <a:cs typeface="PRINTF"/>
              </a:rPr>
              <a:t>EDUCATION</a:t>
            </a:r>
            <a:endParaRPr sz="4350" dirty="0">
              <a:latin typeface="PRINTF"/>
              <a:cs typeface="PRINT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4388" y="4736370"/>
            <a:ext cx="4909820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50" dirty="0">
                <a:latin typeface="Bryant Regular"/>
                <a:cs typeface="Bryant Regular"/>
              </a:rPr>
              <a:t>By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closing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date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competition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applicants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must:</a:t>
            </a:r>
            <a:endParaRPr sz="1550">
              <a:latin typeface="Bryant Regular"/>
              <a:cs typeface="Bryant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5096264"/>
            <a:ext cx="5365750" cy="3065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1165" marR="147320" indent="-419100" algn="just">
              <a:lnSpc>
                <a:spcPct val="101099"/>
              </a:lnSpc>
              <a:spcBef>
                <a:spcPts val="95"/>
              </a:spcBef>
              <a:buFont typeface="Bryant"/>
              <a:buAutoNum type="alphaLcParenBoth"/>
              <a:tabLst>
                <a:tab pos="431800" algn="l"/>
              </a:tabLst>
            </a:pPr>
            <a:r>
              <a:rPr sz="1550" dirty="0">
                <a:latin typeface="Bryant Regular"/>
                <a:cs typeface="Bryant Regular"/>
              </a:rPr>
              <a:t>have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obtained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Irish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Leaving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Certificate with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spc="-20" dirty="0">
                <a:latin typeface="Bryant Regular"/>
                <a:cs typeface="Bryant Regular"/>
              </a:rPr>
              <a:t>grade </a:t>
            </a:r>
            <a:r>
              <a:rPr sz="1550" dirty="0">
                <a:latin typeface="Bryant Regular"/>
                <a:cs typeface="Bryant Regular"/>
              </a:rPr>
              <a:t>D3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or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O6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minimum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five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subjects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at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Ordinary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Level*, </a:t>
            </a:r>
            <a:r>
              <a:rPr sz="1550" b="1" spc="-25" dirty="0">
                <a:latin typeface="Bryant Bold"/>
                <a:cs typeface="Bryant Bold"/>
              </a:rPr>
              <a:t>or</a:t>
            </a:r>
            <a:endParaRPr sz="1550">
              <a:latin typeface="Bryant Regular"/>
              <a:cs typeface="Bryant Regular"/>
            </a:endParaRPr>
          </a:p>
          <a:p>
            <a:pPr marL="431165" marR="42545" indent="-419100" algn="just">
              <a:lnSpc>
                <a:spcPct val="101099"/>
              </a:lnSpc>
              <a:spcBef>
                <a:spcPts val="955"/>
              </a:spcBef>
              <a:buFont typeface="Bryant"/>
              <a:buAutoNum type="alphaLcParenBoth"/>
              <a:tabLst>
                <a:tab pos="431800" algn="l"/>
              </a:tabLst>
            </a:pPr>
            <a:r>
              <a:rPr sz="1550" dirty="0">
                <a:latin typeface="Bryant Regular"/>
                <a:cs typeface="Bryant Regular"/>
              </a:rPr>
              <a:t>hold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minimum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Level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5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Major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award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(120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Credits) </a:t>
            </a:r>
            <a:r>
              <a:rPr sz="1550" dirty="0">
                <a:latin typeface="Bryant Regular"/>
                <a:cs typeface="Bryant Regular"/>
              </a:rPr>
              <a:t>on the</a:t>
            </a:r>
            <a:r>
              <a:rPr sz="1550" spc="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National</a:t>
            </a:r>
            <a:r>
              <a:rPr sz="1550" spc="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Framework</a:t>
            </a:r>
            <a:r>
              <a:rPr sz="1550" spc="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Qualifications</a:t>
            </a:r>
            <a:r>
              <a:rPr sz="1550" spc="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(NFQ),</a:t>
            </a:r>
            <a:r>
              <a:rPr sz="1550" spc="5" dirty="0">
                <a:latin typeface="Bryant Regular"/>
                <a:cs typeface="Bryant Regular"/>
              </a:rPr>
              <a:t> </a:t>
            </a:r>
            <a:r>
              <a:rPr sz="1550" b="1" spc="-25" dirty="0">
                <a:latin typeface="Bryant Bold"/>
                <a:cs typeface="Bryant Bold"/>
              </a:rPr>
              <a:t>or</a:t>
            </a:r>
            <a:endParaRPr sz="1550">
              <a:latin typeface="Bryant Regular"/>
              <a:cs typeface="Bryant Regular"/>
            </a:endParaRPr>
          </a:p>
          <a:p>
            <a:pPr marL="431165" marR="5080" indent="-419100">
              <a:lnSpc>
                <a:spcPct val="101099"/>
              </a:lnSpc>
              <a:spcBef>
                <a:spcPts val="950"/>
              </a:spcBef>
              <a:buFont typeface="Bryant"/>
              <a:buAutoNum type="alphaLcParenBoth"/>
              <a:tabLst>
                <a:tab pos="431165" algn="l"/>
                <a:tab pos="431800" algn="l"/>
              </a:tabLst>
            </a:pPr>
            <a:r>
              <a:rPr sz="1550" dirty="0">
                <a:latin typeface="Bryant Regular"/>
                <a:cs typeface="Bryant Regular"/>
              </a:rPr>
              <a:t>hold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recognised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qualification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(at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Level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5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or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greater), </a:t>
            </a:r>
            <a:r>
              <a:rPr sz="1550" dirty="0">
                <a:latin typeface="Bryant Regular"/>
                <a:cs typeface="Bryant Regular"/>
              </a:rPr>
              <a:t>deemed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comparable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to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above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terms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both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level </a:t>
            </a:r>
            <a:r>
              <a:rPr sz="1550" dirty="0">
                <a:latin typeface="Bryant Regular"/>
                <a:cs typeface="Bryant Regular"/>
              </a:rPr>
              <a:t>and volume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learning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as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determined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by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QQI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b="1" spc="-25" dirty="0">
                <a:latin typeface="Bryant Bold"/>
                <a:cs typeface="Bryant Bold"/>
              </a:rPr>
              <a:t>AND</a:t>
            </a:r>
            <a:endParaRPr sz="1550">
              <a:latin typeface="Bryant Regular"/>
              <a:cs typeface="Bryant Regular"/>
            </a:endParaRPr>
          </a:p>
          <a:p>
            <a:pPr marL="431165" indent="-419100">
              <a:lnSpc>
                <a:spcPct val="100000"/>
              </a:lnSpc>
              <a:spcBef>
                <a:spcPts val="975"/>
              </a:spcBef>
              <a:buFont typeface="Bryant"/>
              <a:buAutoNum type="alphaLcParenBoth"/>
              <a:tabLst>
                <a:tab pos="431165" algn="l"/>
                <a:tab pos="431800" algn="l"/>
              </a:tabLst>
            </a:pPr>
            <a:r>
              <a:rPr sz="1550" dirty="0">
                <a:latin typeface="Bryant Regular"/>
                <a:cs typeface="Bryant Regular"/>
              </a:rPr>
              <a:t>be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proficient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either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or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both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-10" dirty="0">
                <a:latin typeface="Bryant Regular"/>
                <a:cs typeface="Bryant Regular"/>
              </a:rPr>
              <a:t> following:</a:t>
            </a:r>
            <a:endParaRPr sz="1550">
              <a:latin typeface="Bryant Regular"/>
              <a:cs typeface="Bryant Regular"/>
            </a:endParaRPr>
          </a:p>
          <a:p>
            <a:pPr marL="637540" lvl="1" indent="-207010">
              <a:lnSpc>
                <a:spcPct val="100000"/>
              </a:lnSpc>
              <a:spcBef>
                <a:spcPts val="20"/>
              </a:spcBef>
              <a:buFont typeface="Zapf Dingbats"/>
              <a:buChar char="■"/>
              <a:tabLst>
                <a:tab pos="638175" algn="l"/>
              </a:tabLst>
            </a:pP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Irish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language</a:t>
            </a:r>
            <a:endParaRPr sz="1550">
              <a:latin typeface="Bryant Regular"/>
              <a:cs typeface="Bryant Regular"/>
            </a:endParaRPr>
          </a:p>
          <a:p>
            <a:pPr marL="637540" lvl="1" indent="-207010">
              <a:lnSpc>
                <a:spcPct val="100000"/>
              </a:lnSpc>
              <a:spcBef>
                <a:spcPts val="415"/>
              </a:spcBef>
              <a:buFont typeface="Zapf Dingbats"/>
              <a:buChar char="■"/>
              <a:tabLst>
                <a:tab pos="638175" algn="l"/>
              </a:tabLst>
            </a:pP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English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language</a:t>
            </a:r>
            <a:endParaRPr sz="1550">
              <a:latin typeface="Bryant Regular"/>
              <a:cs typeface="Bryant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69274" y="3513370"/>
            <a:ext cx="5311775" cy="6625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3975" algn="ctr">
              <a:lnSpc>
                <a:spcPct val="100000"/>
              </a:lnSpc>
              <a:spcBef>
                <a:spcPts val="120"/>
              </a:spcBef>
            </a:pPr>
            <a:r>
              <a:rPr sz="4350" spc="-10" dirty="0" err="1">
                <a:latin typeface="PRINTF"/>
                <a:cs typeface="PRINTF"/>
              </a:rPr>
              <a:t>CITIZ</a:t>
            </a:r>
            <a:r>
              <a:rPr lang="en-IE" sz="4350" spc="-10" dirty="0">
                <a:latin typeface="PRINTF"/>
                <a:cs typeface="PRINTF"/>
              </a:rPr>
              <a:t>EN</a:t>
            </a:r>
            <a:r>
              <a:rPr sz="4350" spc="-10" dirty="0">
                <a:latin typeface="PRINTF"/>
                <a:cs typeface="PRINTF"/>
              </a:rPr>
              <a:t>SHIP</a:t>
            </a:r>
            <a:endParaRPr sz="4350" dirty="0">
              <a:latin typeface="PRINTF"/>
              <a:cs typeface="PRINTF"/>
            </a:endParaRPr>
          </a:p>
          <a:p>
            <a:pPr marL="431165" indent="-419100">
              <a:lnSpc>
                <a:spcPct val="100000"/>
              </a:lnSpc>
              <a:spcBef>
                <a:spcPts val="4405"/>
              </a:spcBef>
              <a:buFont typeface="Bryant"/>
              <a:buAutoNum type="alphaLcParenBoth"/>
              <a:tabLst>
                <a:tab pos="431165" algn="l"/>
                <a:tab pos="431800" algn="l"/>
              </a:tabLst>
            </a:pPr>
            <a:r>
              <a:rPr sz="1550" dirty="0">
                <a:latin typeface="Bryant Regular"/>
                <a:cs typeface="Bryant Regular"/>
              </a:rPr>
              <a:t>be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national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European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Union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Member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State;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b="1" spc="-25" dirty="0">
                <a:latin typeface="Bryant Bold"/>
                <a:cs typeface="Bryant Bold"/>
              </a:rPr>
              <a:t>or</a:t>
            </a:r>
            <a:endParaRPr sz="1550" dirty="0">
              <a:latin typeface="Bryant Regular"/>
              <a:cs typeface="Bryant Regular"/>
            </a:endParaRPr>
          </a:p>
          <a:p>
            <a:pPr marL="431165" marR="121920" indent="-419100" algn="just">
              <a:lnSpc>
                <a:spcPct val="101099"/>
              </a:lnSpc>
              <a:spcBef>
                <a:spcPts val="955"/>
              </a:spcBef>
              <a:buFont typeface="Bryant"/>
              <a:buAutoNum type="alphaLcParenBoth"/>
              <a:tabLst>
                <a:tab pos="431800" algn="l"/>
              </a:tabLst>
            </a:pPr>
            <a:r>
              <a:rPr sz="1550" dirty="0">
                <a:latin typeface="Bryant Regular"/>
                <a:cs typeface="Bryant Regular"/>
              </a:rPr>
              <a:t>be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national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European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Economic</a:t>
            </a:r>
            <a:r>
              <a:rPr sz="1550" spc="-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Area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State,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spc="-25" dirty="0">
                <a:latin typeface="Bryant Regular"/>
                <a:cs typeface="Bryant Regular"/>
              </a:rPr>
              <a:t>the </a:t>
            </a:r>
            <a:r>
              <a:rPr sz="1550" dirty="0">
                <a:latin typeface="Bryant Regular"/>
                <a:cs typeface="Bryant Regular"/>
              </a:rPr>
              <a:t>United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Kingdom</a:t>
            </a:r>
            <a:r>
              <a:rPr sz="1550" spc="4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Great</a:t>
            </a:r>
            <a:r>
              <a:rPr sz="1550" spc="4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Britain</a:t>
            </a:r>
            <a:r>
              <a:rPr sz="1550" spc="4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Northern</a:t>
            </a:r>
            <a:r>
              <a:rPr sz="1550" spc="4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Ireland </a:t>
            </a:r>
            <a:r>
              <a:rPr sz="1550" dirty="0">
                <a:latin typeface="Bryant Regular"/>
                <a:cs typeface="Bryant Regular"/>
              </a:rPr>
              <a:t>or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Swiss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Confederation;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spc="-25" dirty="0">
                <a:latin typeface="Bryant Regular"/>
                <a:cs typeface="Bryant Regular"/>
              </a:rPr>
              <a:t>or</a:t>
            </a:r>
            <a:endParaRPr sz="1550" dirty="0">
              <a:latin typeface="Bryant Regular"/>
              <a:cs typeface="Bryant Regular"/>
            </a:endParaRPr>
          </a:p>
          <a:p>
            <a:pPr marL="431165" marR="255904" indent="-419100">
              <a:lnSpc>
                <a:spcPct val="101099"/>
              </a:lnSpc>
              <a:spcBef>
                <a:spcPts val="950"/>
              </a:spcBef>
              <a:buFont typeface="Bryant"/>
              <a:buAutoNum type="alphaLcParenBoth"/>
              <a:tabLst>
                <a:tab pos="431165" algn="l"/>
                <a:tab pos="431800" algn="l"/>
              </a:tabLst>
            </a:pPr>
            <a:r>
              <a:rPr sz="1550" dirty="0">
                <a:latin typeface="Bryant Regular"/>
                <a:cs typeface="Bryant Regular"/>
              </a:rPr>
              <a:t>Under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International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Protection</a:t>
            </a:r>
            <a:r>
              <a:rPr sz="1550" spc="-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Act,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2015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spc="-25" dirty="0">
                <a:latin typeface="Bryant Regular"/>
                <a:cs typeface="Bryant Regular"/>
              </a:rPr>
              <a:t>in </a:t>
            </a:r>
            <a:r>
              <a:rPr sz="1550" dirty="0">
                <a:latin typeface="Bryant Regular"/>
                <a:cs typeface="Bryant Regular"/>
              </a:rPr>
              <a:t>compliance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with</a:t>
            </a:r>
            <a:r>
              <a:rPr sz="1550" spc="4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Admissions</a:t>
            </a:r>
            <a:r>
              <a:rPr sz="1550" spc="4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Appointments </a:t>
            </a:r>
            <a:r>
              <a:rPr sz="1550" dirty="0">
                <a:latin typeface="Bryant Regular"/>
                <a:cs typeface="Bryant Regular"/>
              </a:rPr>
              <a:t>Regulations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2013,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as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amended,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be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b="1" dirty="0">
                <a:latin typeface="Bryant Bold"/>
                <a:cs typeface="Bryant Bold"/>
              </a:rPr>
              <a:t>(i)</a:t>
            </a:r>
            <a:r>
              <a:rPr sz="1550" b="1" spc="35" dirty="0">
                <a:latin typeface="Bryant Bold"/>
                <a:cs typeface="Bryant Bold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refugee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or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spc="-50" dirty="0">
                <a:latin typeface="Bryant Regular"/>
                <a:cs typeface="Bryant Regular"/>
              </a:rPr>
              <a:t>a </a:t>
            </a:r>
            <a:r>
              <a:rPr sz="1550" dirty="0">
                <a:latin typeface="Bryant Regular"/>
                <a:cs typeface="Bryant Regular"/>
              </a:rPr>
              <a:t>family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member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such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person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relation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to </a:t>
            </a:r>
            <a:r>
              <a:rPr sz="1550" spc="-20" dirty="0">
                <a:latin typeface="Bryant Regular"/>
                <a:cs typeface="Bryant Regular"/>
              </a:rPr>
              <a:t>whom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refugee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declaration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is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-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force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continues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to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spc="-25" dirty="0">
                <a:latin typeface="Bryant Regular"/>
                <a:cs typeface="Bryant Regular"/>
              </a:rPr>
              <a:t>be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-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force</a:t>
            </a:r>
            <a:r>
              <a:rPr sz="1550" spc="-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for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entire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duration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Garda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Recruit </a:t>
            </a:r>
            <a:r>
              <a:rPr sz="1550" dirty="0">
                <a:latin typeface="Bryant Regular"/>
                <a:cs typeface="Bryant Regular"/>
              </a:rPr>
              <a:t>selection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admissions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process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or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b="1" dirty="0">
                <a:latin typeface="Bryant Bold"/>
                <a:cs typeface="Bryant Bold"/>
              </a:rPr>
              <a:t>(ii)</a:t>
            </a:r>
            <a:r>
              <a:rPr sz="1550" b="1" spc="45" dirty="0">
                <a:latin typeface="Bryant Bold"/>
                <a:cs typeface="Bryant Bold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person </a:t>
            </a:r>
            <a:r>
              <a:rPr sz="1550" dirty="0">
                <a:latin typeface="Bryant Regular"/>
                <a:cs typeface="Bryant Regular"/>
              </a:rPr>
              <a:t>granted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subsidiary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protection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or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family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member</a:t>
            </a:r>
            <a:r>
              <a:rPr lang="en-IE" sz="1550" spc="-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such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person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relation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to</a:t>
            </a:r>
            <a:r>
              <a:rPr sz="1550" spc="-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whom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subsidiary </a:t>
            </a:r>
            <a:r>
              <a:rPr sz="1550" dirty="0">
                <a:latin typeface="Bryant Regular"/>
                <a:cs typeface="Bryant Regular"/>
              </a:rPr>
              <a:t>protection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declaration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is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-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force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continues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to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spc="-25" dirty="0">
                <a:latin typeface="Bryant Regular"/>
                <a:cs typeface="Bryant Regular"/>
              </a:rPr>
              <a:t>be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-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force</a:t>
            </a:r>
            <a:r>
              <a:rPr sz="1550" spc="-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for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entire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duration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Garda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Recruit </a:t>
            </a:r>
            <a:r>
              <a:rPr sz="1550" dirty="0">
                <a:latin typeface="Bryant Regular"/>
                <a:cs typeface="Bryant Regular"/>
              </a:rPr>
              <a:t>selection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admissions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process;</a:t>
            </a:r>
            <a:r>
              <a:rPr sz="1550" spc="35" dirty="0">
                <a:latin typeface="Bryant Regular"/>
                <a:cs typeface="Bryant Regular"/>
              </a:rPr>
              <a:t> </a:t>
            </a:r>
            <a:r>
              <a:rPr sz="1550" spc="-25" dirty="0">
                <a:latin typeface="Bryant Regular"/>
                <a:cs typeface="Bryant Regular"/>
              </a:rPr>
              <a:t>or</a:t>
            </a:r>
            <a:endParaRPr sz="1550" dirty="0">
              <a:latin typeface="Bryant Regular"/>
              <a:cs typeface="Bryant Regular"/>
            </a:endParaRPr>
          </a:p>
          <a:p>
            <a:pPr marL="431165" marR="5080" indent="-419100">
              <a:lnSpc>
                <a:spcPct val="101099"/>
              </a:lnSpc>
              <a:spcBef>
                <a:spcPts val="955"/>
              </a:spcBef>
              <a:buFont typeface="Bryant"/>
              <a:buAutoNum type="alphaLcParenBoth" startAt="4"/>
              <a:tabLst>
                <a:tab pos="431165" algn="l"/>
                <a:tab pos="431800" algn="l"/>
              </a:tabLst>
            </a:pPr>
            <a:r>
              <a:rPr sz="1550" dirty="0">
                <a:latin typeface="Bryant Regular"/>
                <a:cs typeface="Bryant Regular"/>
              </a:rPr>
              <a:t>by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closing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date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advertisement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spc="-20" dirty="0">
                <a:latin typeface="Bryant Regular"/>
                <a:cs typeface="Bryant Regular"/>
              </a:rPr>
              <a:t>this </a:t>
            </a:r>
            <a:r>
              <a:rPr sz="1550" dirty="0">
                <a:latin typeface="Bryant Regular"/>
                <a:cs typeface="Bryant Regular"/>
              </a:rPr>
              <a:t>competition,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have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had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period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of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one </a:t>
            </a:r>
            <a:r>
              <a:rPr sz="1550" spc="-10" dirty="0">
                <a:latin typeface="Bryant Regular"/>
                <a:cs typeface="Bryant Regular"/>
              </a:rPr>
              <a:t>year’s </a:t>
            </a:r>
            <a:r>
              <a:rPr sz="1550" dirty="0">
                <a:latin typeface="Bryant Regular"/>
                <a:cs typeface="Bryant Regular"/>
              </a:rPr>
              <a:t>continuous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residence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State,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and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during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25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eight </a:t>
            </a:r>
            <a:r>
              <a:rPr sz="1550" dirty="0">
                <a:latin typeface="Bryant Regular"/>
                <a:cs typeface="Bryant Regular"/>
              </a:rPr>
              <a:t>years</a:t>
            </a:r>
            <a:r>
              <a:rPr sz="1550" spc="2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immediately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preceding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that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period,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have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had</a:t>
            </a:r>
            <a:r>
              <a:rPr sz="1550" spc="30" dirty="0">
                <a:latin typeface="Bryant Regular"/>
                <a:cs typeface="Bryant Regular"/>
              </a:rPr>
              <a:t> </a:t>
            </a:r>
            <a:r>
              <a:rPr sz="1550" spc="-50" dirty="0">
                <a:latin typeface="Bryant Regular"/>
                <a:cs typeface="Bryant Regular"/>
              </a:rPr>
              <a:t>a </a:t>
            </a:r>
            <a:r>
              <a:rPr sz="1550" dirty="0">
                <a:latin typeface="Bryant Regular"/>
                <a:cs typeface="Bryant Regular"/>
              </a:rPr>
              <a:t>total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residence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in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the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State</a:t>
            </a:r>
            <a:r>
              <a:rPr sz="1550" spc="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amounting</a:t>
            </a:r>
            <a:r>
              <a:rPr sz="1550" spc="10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to</a:t>
            </a:r>
            <a:r>
              <a:rPr sz="1550" spc="-15" dirty="0">
                <a:latin typeface="Bryant Regular"/>
                <a:cs typeface="Bryant Regular"/>
              </a:rPr>
              <a:t> </a:t>
            </a:r>
            <a:r>
              <a:rPr sz="1550" dirty="0">
                <a:latin typeface="Bryant Regular"/>
                <a:cs typeface="Bryant Regular"/>
              </a:rPr>
              <a:t>four</a:t>
            </a:r>
            <a:r>
              <a:rPr sz="1550" spc="-15" dirty="0">
                <a:latin typeface="Bryant Regular"/>
                <a:cs typeface="Bryant Regular"/>
              </a:rPr>
              <a:t> </a:t>
            </a:r>
            <a:r>
              <a:rPr sz="1550" spc="-10" dirty="0">
                <a:latin typeface="Bryant Regular"/>
                <a:cs typeface="Bryant Regular"/>
              </a:rPr>
              <a:t>years.</a:t>
            </a:r>
            <a:endParaRPr sz="1550" dirty="0">
              <a:latin typeface="Bryant Regular"/>
              <a:cs typeface="Bryant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04160" y="3513370"/>
            <a:ext cx="5249545" cy="43389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16205" algn="ctr">
              <a:lnSpc>
                <a:spcPct val="100000"/>
              </a:lnSpc>
              <a:spcBef>
                <a:spcPts val="120"/>
              </a:spcBef>
            </a:pPr>
            <a:r>
              <a:rPr sz="4350" spc="-10" dirty="0">
                <a:latin typeface="PRINTF"/>
                <a:cs typeface="PRINTF"/>
              </a:rPr>
              <a:t>PHYSICAL</a:t>
            </a:r>
            <a:endParaRPr sz="4350">
              <a:latin typeface="PRINTF"/>
              <a:cs typeface="PRINTF"/>
            </a:endParaRPr>
          </a:p>
          <a:p>
            <a:pPr marL="12700" marR="160655">
              <a:lnSpc>
                <a:spcPct val="102299"/>
              </a:lnSpc>
              <a:spcBef>
                <a:spcPts val="4365"/>
              </a:spcBef>
            </a:pPr>
            <a:r>
              <a:rPr sz="1450" dirty="0">
                <a:latin typeface="Bryant Regular"/>
                <a:cs typeface="Bryant Regular"/>
              </a:rPr>
              <a:t>Applicants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are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expected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to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be</a:t>
            </a:r>
            <a:r>
              <a:rPr sz="1450" spc="6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aerobically</a:t>
            </a:r>
            <a:r>
              <a:rPr sz="1450" spc="3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fit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in</a:t>
            </a:r>
            <a:r>
              <a:rPr sz="1450" spc="6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order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spc="-25" dirty="0">
                <a:latin typeface="Bryant Regular"/>
                <a:cs typeface="Bryant Regular"/>
              </a:rPr>
              <a:t>to</a:t>
            </a:r>
            <a:r>
              <a:rPr sz="1450" spc="50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safely</a:t>
            </a:r>
            <a:r>
              <a:rPr sz="1450" spc="7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undergo</a:t>
            </a:r>
            <a:r>
              <a:rPr sz="1450" spc="7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training.</a:t>
            </a:r>
            <a:r>
              <a:rPr sz="1450" spc="5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All</a:t>
            </a:r>
            <a:r>
              <a:rPr sz="1450" spc="7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applicants</a:t>
            </a:r>
            <a:r>
              <a:rPr sz="1450" spc="4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will</a:t>
            </a:r>
            <a:r>
              <a:rPr sz="1450" spc="7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undergo</a:t>
            </a:r>
            <a:r>
              <a:rPr sz="1450" spc="7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a</a:t>
            </a:r>
            <a:r>
              <a:rPr sz="1450" spc="70" dirty="0">
                <a:latin typeface="Bryant Regular"/>
                <a:cs typeface="Bryant Regular"/>
              </a:rPr>
              <a:t> </a:t>
            </a:r>
            <a:r>
              <a:rPr sz="1450" spc="-10" dirty="0">
                <a:latin typeface="Bryant Regular"/>
                <a:cs typeface="Bryant Regular"/>
              </a:rPr>
              <a:t>Physical </a:t>
            </a:r>
            <a:r>
              <a:rPr sz="1450" dirty="0">
                <a:latin typeface="Bryant Regular"/>
                <a:cs typeface="Bryant Regular"/>
              </a:rPr>
              <a:t>Competence </a:t>
            </a:r>
            <a:r>
              <a:rPr sz="1450" spc="-25" dirty="0">
                <a:latin typeface="Bryant Regular"/>
                <a:cs typeface="Bryant Regular"/>
              </a:rPr>
              <a:t>Test</a:t>
            </a:r>
            <a:r>
              <a:rPr sz="1450" spc="5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as</a:t>
            </a:r>
            <a:r>
              <a:rPr sz="1450" spc="5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part</a:t>
            </a:r>
            <a:r>
              <a:rPr sz="1450" spc="5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of</a:t>
            </a:r>
            <a:r>
              <a:rPr sz="1450" spc="5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the</a:t>
            </a:r>
            <a:r>
              <a:rPr sz="1450" spc="5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application</a:t>
            </a:r>
            <a:r>
              <a:rPr sz="1450" spc="50" dirty="0">
                <a:latin typeface="Bryant Regular"/>
                <a:cs typeface="Bryant Regular"/>
              </a:rPr>
              <a:t> </a:t>
            </a:r>
            <a:r>
              <a:rPr sz="1450" spc="-10" dirty="0">
                <a:latin typeface="Bryant Regular"/>
                <a:cs typeface="Bryant Regular"/>
              </a:rPr>
              <a:t>process.</a:t>
            </a:r>
            <a:endParaRPr sz="1450">
              <a:latin typeface="Bryant Regular"/>
              <a:cs typeface="Bryant Regular"/>
            </a:endParaRPr>
          </a:p>
          <a:p>
            <a:pPr marL="12700" marR="190500">
              <a:lnSpc>
                <a:spcPct val="102299"/>
              </a:lnSpc>
              <a:spcBef>
                <a:spcPts val="955"/>
              </a:spcBef>
            </a:pPr>
            <a:r>
              <a:rPr sz="1450" dirty="0">
                <a:latin typeface="Bryant Regular"/>
                <a:cs typeface="Bryant Regular"/>
              </a:rPr>
              <a:t>Applicants</a:t>
            </a:r>
            <a:r>
              <a:rPr sz="1450" spc="5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must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pass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all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elements</a:t>
            </a:r>
            <a:r>
              <a:rPr sz="1450" spc="5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of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the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test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and</a:t>
            </a:r>
            <a:r>
              <a:rPr sz="1450" spc="5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there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spc="-25" dirty="0">
                <a:latin typeface="Bryant Regular"/>
                <a:cs typeface="Bryant Regular"/>
              </a:rPr>
              <a:t>is </a:t>
            </a:r>
            <a:r>
              <a:rPr sz="1450" dirty="0">
                <a:latin typeface="Bryant Regular"/>
                <a:cs typeface="Bryant Regular"/>
              </a:rPr>
              <a:t>strictly</a:t>
            </a:r>
            <a:r>
              <a:rPr sz="1450" spc="4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no</a:t>
            </a:r>
            <a:r>
              <a:rPr sz="1450" spc="4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deviation</a:t>
            </a:r>
            <a:r>
              <a:rPr sz="1450" spc="1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from</a:t>
            </a:r>
            <a:r>
              <a:rPr sz="1450" spc="4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the</a:t>
            </a:r>
            <a:r>
              <a:rPr sz="1450" spc="1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format</a:t>
            </a:r>
            <a:r>
              <a:rPr sz="1450" spc="4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of</a:t>
            </a:r>
            <a:r>
              <a:rPr sz="1450" spc="4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the</a:t>
            </a:r>
            <a:r>
              <a:rPr sz="1450" spc="4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test.</a:t>
            </a:r>
            <a:r>
              <a:rPr sz="1450" spc="40" dirty="0">
                <a:latin typeface="Bryant Regular"/>
                <a:cs typeface="Bryant Regular"/>
              </a:rPr>
              <a:t> </a:t>
            </a:r>
            <a:r>
              <a:rPr sz="1450" spc="-10" dirty="0">
                <a:latin typeface="Bryant Regular"/>
                <a:cs typeface="Bryant Regular"/>
              </a:rPr>
              <a:t>Successful </a:t>
            </a:r>
            <a:r>
              <a:rPr sz="1450" dirty="0">
                <a:latin typeface="Bryant Regular"/>
                <a:cs typeface="Bryant Regular"/>
              </a:rPr>
              <a:t>applicants</a:t>
            </a:r>
            <a:r>
              <a:rPr sz="1450" spc="8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must</a:t>
            </a:r>
            <a:r>
              <a:rPr sz="1450" spc="8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maintain</a:t>
            </a:r>
            <a:r>
              <a:rPr sz="1450" spc="8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their</a:t>
            </a:r>
            <a:r>
              <a:rPr sz="1450" spc="5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fitness</a:t>
            </a:r>
            <a:r>
              <a:rPr sz="1450" spc="8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during</a:t>
            </a:r>
            <a:r>
              <a:rPr sz="1450" spc="8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the</a:t>
            </a:r>
            <a:r>
              <a:rPr sz="1450" spc="80" dirty="0">
                <a:latin typeface="Bryant Regular"/>
                <a:cs typeface="Bryant Regular"/>
              </a:rPr>
              <a:t> </a:t>
            </a:r>
            <a:r>
              <a:rPr sz="1450" spc="-10" dirty="0">
                <a:latin typeface="Bryant Regular"/>
                <a:cs typeface="Bryant Regular"/>
              </a:rPr>
              <a:t>Foundation </a:t>
            </a:r>
            <a:r>
              <a:rPr sz="1450" dirty="0">
                <a:latin typeface="Bryant Regular"/>
                <a:cs typeface="Bryant Regular"/>
              </a:rPr>
              <a:t>Training</a:t>
            </a:r>
            <a:r>
              <a:rPr sz="1450" spc="-60" dirty="0">
                <a:latin typeface="Bryant Regular"/>
                <a:cs typeface="Bryant Regular"/>
              </a:rPr>
              <a:t> </a:t>
            </a:r>
            <a:r>
              <a:rPr sz="1450" spc="-10" dirty="0">
                <a:latin typeface="Bryant Regular"/>
                <a:cs typeface="Bryant Regular"/>
              </a:rPr>
              <a:t>Programme.</a:t>
            </a:r>
            <a:endParaRPr sz="1450">
              <a:latin typeface="Bryant Regular"/>
              <a:cs typeface="Bryant Regular"/>
            </a:endParaRPr>
          </a:p>
          <a:p>
            <a:pPr marL="12700" marR="13335">
              <a:lnSpc>
                <a:spcPct val="102299"/>
              </a:lnSpc>
              <a:spcBef>
                <a:spcPts val="955"/>
              </a:spcBef>
            </a:pPr>
            <a:r>
              <a:rPr sz="1450" dirty="0">
                <a:latin typeface="Bryant Regular"/>
                <a:cs typeface="Bryant Regular"/>
              </a:rPr>
              <a:t>Failure</a:t>
            </a:r>
            <a:r>
              <a:rPr sz="1450" spc="4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to</a:t>
            </a:r>
            <a:r>
              <a:rPr sz="1450" spc="5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maintain</a:t>
            </a:r>
            <a:r>
              <a:rPr sz="1450" spc="4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the</a:t>
            </a:r>
            <a:r>
              <a:rPr sz="1450" spc="5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required</a:t>
            </a:r>
            <a:r>
              <a:rPr sz="1450" spc="4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levels</a:t>
            </a:r>
            <a:r>
              <a:rPr sz="1450" spc="5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of</a:t>
            </a:r>
            <a:r>
              <a:rPr sz="1450" spc="2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fitness</a:t>
            </a:r>
            <a:r>
              <a:rPr sz="1450" spc="5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during</a:t>
            </a:r>
            <a:r>
              <a:rPr sz="1450" spc="45" dirty="0">
                <a:latin typeface="Bryant Regular"/>
                <a:cs typeface="Bryant Regular"/>
              </a:rPr>
              <a:t> </a:t>
            </a:r>
            <a:r>
              <a:rPr sz="1450" spc="-10" dirty="0">
                <a:latin typeface="Bryant Regular"/>
                <a:cs typeface="Bryant Regular"/>
              </a:rPr>
              <a:t>training </a:t>
            </a:r>
            <a:r>
              <a:rPr sz="1450" dirty="0">
                <a:latin typeface="Bryant Regular"/>
                <a:cs typeface="Bryant Regular"/>
              </a:rPr>
              <a:t>will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be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a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breach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of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contract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and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constitute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a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termination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spc="-25" dirty="0">
                <a:latin typeface="Bryant Regular"/>
                <a:cs typeface="Bryant Regular"/>
              </a:rPr>
              <a:t>of </a:t>
            </a:r>
            <a:r>
              <a:rPr sz="1450" spc="-10" dirty="0">
                <a:latin typeface="Bryant Regular"/>
                <a:cs typeface="Bryant Regular"/>
              </a:rPr>
              <a:t>contract.</a:t>
            </a:r>
            <a:endParaRPr sz="1450">
              <a:latin typeface="Bryant Regular"/>
              <a:cs typeface="Bryant Regular"/>
            </a:endParaRPr>
          </a:p>
          <a:p>
            <a:pPr marL="12700" marR="5080">
              <a:lnSpc>
                <a:spcPct val="102299"/>
              </a:lnSpc>
              <a:spcBef>
                <a:spcPts val="955"/>
              </a:spcBef>
            </a:pPr>
            <a:r>
              <a:rPr sz="1450" dirty="0">
                <a:latin typeface="Bryant Regular"/>
                <a:cs typeface="Bryant Regular"/>
              </a:rPr>
              <a:t>A</a:t>
            </a:r>
            <a:r>
              <a:rPr sz="1450" spc="8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demonstration</a:t>
            </a:r>
            <a:r>
              <a:rPr sz="1450" spc="6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video</a:t>
            </a:r>
            <a:r>
              <a:rPr sz="1450" spc="9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and</a:t>
            </a:r>
            <a:r>
              <a:rPr sz="1450" spc="9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detailed</a:t>
            </a:r>
            <a:r>
              <a:rPr sz="1450" spc="9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information</a:t>
            </a:r>
            <a:r>
              <a:rPr sz="1450" spc="8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regarding</a:t>
            </a:r>
            <a:r>
              <a:rPr sz="1450" spc="90" dirty="0">
                <a:latin typeface="Bryant Regular"/>
                <a:cs typeface="Bryant Regular"/>
              </a:rPr>
              <a:t> </a:t>
            </a:r>
            <a:r>
              <a:rPr sz="1450" spc="-25" dirty="0">
                <a:latin typeface="Bryant Regular"/>
                <a:cs typeface="Bryant Regular"/>
              </a:rPr>
              <a:t>the </a:t>
            </a:r>
            <a:r>
              <a:rPr sz="1450" dirty="0">
                <a:latin typeface="Bryant Regular"/>
                <a:cs typeface="Bryant Regular"/>
              </a:rPr>
              <a:t>Physical</a:t>
            </a:r>
            <a:r>
              <a:rPr sz="1450" spc="5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Competence</a:t>
            </a:r>
            <a:r>
              <a:rPr sz="1450" spc="5" dirty="0">
                <a:latin typeface="Bryant Regular"/>
                <a:cs typeface="Bryant Regular"/>
              </a:rPr>
              <a:t> </a:t>
            </a:r>
            <a:r>
              <a:rPr sz="1450" spc="-25" dirty="0">
                <a:latin typeface="Bryant Regular"/>
                <a:cs typeface="Bryant Regular"/>
              </a:rPr>
              <a:t>Test</a:t>
            </a:r>
            <a:r>
              <a:rPr sz="1450" spc="5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are</a:t>
            </a:r>
            <a:r>
              <a:rPr sz="1450" spc="5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available</a:t>
            </a:r>
            <a:r>
              <a:rPr sz="1450" spc="55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on</a:t>
            </a:r>
            <a:r>
              <a:rPr sz="1450" spc="50" dirty="0">
                <a:latin typeface="Bryant Regular"/>
                <a:cs typeface="Bryant Regular"/>
              </a:rPr>
              <a:t> </a:t>
            </a:r>
            <a:r>
              <a:rPr sz="1450" dirty="0">
                <a:latin typeface="Bryant Regular"/>
                <a:cs typeface="Bryant Regular"/>
              </a:rPr>
              <a:t>the</a:t>
            </a:r>
            <a:r>
              <a:rPr sz="1450" spc="55" dirty="0">
                <a:latin typeface="Bryant Regular"/>
                <a:cs typeface="Bryant Regular"/>
              </a:rPr>
              <a:t> </a:t>
            </a:r>
            <a:r>
              <a:rPr sz="1550" b="1" dirty="0">
                <a:latin typeface="Bryant Bold"/>
                <a:cs typeface="Bryant Bold"/>
              </a:rPr>
              <a:t>Garda</a:t>
            </a:r>
            <a:r>
              <a:rPr sz="1550" b="1" spc="5" dirty="0">
                <a:latin typeface="Bryant Bold"/>
                <a:cs typeface="Bryant Bold"/>
              </a:rPr>
              <a:t> </a:t>
            </a:r>
            <a:r>
              <a:rPr sz="1550" b="1" spc="-10" dirty="0">
                <a:latin typeface="Bryant Bold"/>
                <a:cs typeface="Bryant Bold"/>
              </a:rPr>
              <a:t>website.</a:t>
            </a:r>
            <a:endParaRPr sz="1550">
              <a:latin typeface="Bryant Regular"/>
              <a:cs typeface="Bryant Regula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35816" y="-527"/>
            <a:ext cx="9968865" cy="11309350"/>
            <a:chOff x="10135816" y="-527"/>
            <a:chExt cx="9968865" cy="11309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5816" y="0"/>
              <a:ext cx="9968272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174000" y="60673"/>
              <a:ext cx="5014595" cy="1950720"/>
            </a:xfrm>
            <a:custGeom>
              <a:avLst/>
              <a:gdLst/>
              <a:ahLst/>
              <a:cxnLst/>
              <a:rect l="l" t="t" r="r" b="b"/>
              <a:pathLst>
                <a:path w="5014594" h="1950720">
                  <a:moveTo>
                    <a:pt x="1600" y="683247"/>
                  </a:moveTo>
                  <a:lnTo>
                    <a:pt x="1244" y="682891"/>
                  </a:lnTo>
                  <a:lnTo>
                    <a:pt x="774" y="682891"/>
                  </a:lnTo>
                  <a:lnTo>
                    <a:pt x="355" y="682891"/>
                  </a:lnTo>
                  <a:lnTo>
                    <a:pt x="0" y="683247"/>
                  </a:lnTo>
                  <a:lnTo>
                    <a:pt x="0" y="684136"/>
                  </a:lnTo>
                  <a:lnTo>
                    <a:pt x="355" y="684530"/>
                  </a:lnTo>
                  <a:lnTo>
                    <a:pt x="1244" y="684530"/>
                  </a:lnTo>
                  <a:lnTo>
                    <a:pt x="1600" y="684136"/>
                  </a:lnTo>
                  <a:lnTo>
                    <a:pt x="1600" y="683247"/>
                  </a:lnTo>
                  <a:close/>
                </a:path>
                <a:path w="5014594" h="1950720">
                  <a:moveTo>
                    <a:pt x="86652" y="730707"/>
                  </a:moveTo>
                  <a:lnTo>
                    <a:pt x="86398" y="730453"/>
                  </a:lnTo>
                  <a:lnTo>
                    <a:pt x="86093" y="730453"/>
                  </a:lnTo>
                  <a:lnTo>
                    <a:pt x="85813" y="730453"/>
                  </a:lnTo>
                  <a:lnTo>
                    <a:pt x="85559" y="730707"/>
                  </a:lnTo>
                  <a:lnTo>
                    <a:pt x="85559" y="731291"/>
                  </a:lnTo>
                  <a:lnTo>
                    <a:pt x="85813" y="731545"/>
                  </a:lnTo>
                  <a:lnTo>
                    <a:pt x="86398" y="731545"/>
                  </a:lnTo>
                  <a:lnTo>
                    <a:pt x="86652" y="731291"/>
                  </a:lnTo>
                  <a:lnTo>
                    <a:pt x="86652" y="730707"/>
                  </a:lnTo>
                  <a:close/>
                </a:path>
                <a:path w="5014594" h="1950720">
                  <a:moveTo>
                    <a:pt x="305092" y="739660"/>
                  </a:moveTo>
                  <a:lnTo>
                    <a:pt x="304609" y="739178"/>
                  </a:lnTo>
                  <a:lnTo>
                    <a:pt x="303999" y="739178"/>
                  </a:lnTo>
                  <a:lnTo>
                    <a:pt x="303415" y="739178"/>
                  </a:lnTo>
                  <a:lnTo>
                    <a:pt x="302933" y="739660"/>
                  </a:lnTo>
                  <a:lnTo>
                    <a:pt x="302933" y="740854"/>
                  </a:lnTo>
                  <a:lnTo>
                    <a:pt x="303415" y="741349"/>
                  </a:lnTo>
                  <a:lnTo>
                    <a:pt x="304609" y="741349"/>
                  </a:lnTo>
                  <a:lnTo>
                    <a:pt x="305092" y="740854"/>
                  </a:lnTo>
                  <a:lnTo>
                    <a:pt x="305092" y="739660"/>
                  </a:lnTo>
                  <a:close/>
                </a:path>
                <a:path w="5014594" h="1950720">
                  <a:moveTo>
                    <a:pt x="351548" y="654799"/>
                  </a:moveTo>
                  <a:lnTo>
                    <a:pt x="351459" y="654672"/>
                  </a:lnTo>
                  <a:lnTo>
                    <a:pt x="351307" y="654672"/>
                  </a:lnTo>
                  <a:lnTo>
                    <a:pt x="351142" y="654672"/>
                  </a:lnTo>
                  <a:lnTo>
                    <a:pt x="351015" y="654799"/>
                  </a:lnTo>
                  <a:lnTo>
                    <a:pt x="351015" y="655104"/>
                  </a:lnTo>
                  <a:lnTo>
                    <a:pt x="351142" y="655205"/>
                  </a:lnTo>
                  <a:lnTo>
                    <a:pt x="351459" y="655205"/>
                  </a:lnTo>
                  <a:lnTo>
                    <a:pt x="351548" y="654799"/>
                  </a:lnTo>
                  <a:close/>
                </a:path>
                <a:path w="5014594" h="1950720">
                  <a:moveTo>
                    <a:pt x="1383576" y="127"/>
                  </a:moveTo>
                  <a:lnTo>
                    <a:pt x="1383449" y="0"/>
                  </a:lnTo>
                  <a:lnTo>
                    <a:pt x="1383322" y="0"/>
                  </a:lnTo>
                  <a:lnTo>
                    <a:pt x="1383157" y="0"/>
                  </a:lnTo>
                  <a:lnTo>
                    <a:pt x="1383030" y="127"/>
                  </a:lnTo>
                  <a:lnTo>
                    <a:pt x="1383030" y="431"/>
                  </a:lnTo>
                  <a:lnTo>
                    <a:pt x="1383157" y="546"/>
                  </a:lnTo>
                  <a:lnTo>
                    <a:pt x="1383449" y="546"/>
                  </a:lnTo>
                  <a:lnTo>
                    <a:pt x="1383576" y="431"/>
                  </a:lnTo>
                  <a:lnTo>
                    <a:pt x="1383576" y="127"/>
                  </a:lnTo>
                  <a:close/>
                </a:path>
                <a:path w="5014594" h="1950720">
                  <a:moveTo>
                    <a:pt x="1526933" y="748106"/>
                  </a:moveTo>
                  <a:lnTo>
                    <a:pt x="1526578" y="747750"/>
                  </a:lnTo>
                  <a:lnTo>
                    <a:pt x="1526108" y="747750"/>
                  </a:lnTo>
                  <a:lnTo>
                    <a:pt x="1525689" y="747750"/>
                  </a:lnTo>
                  <a:lnTo>
                    <a:pt x="1525333" y="748106"/>
                  </a:lnTo>
                  <a:lnTo>
                    <a:pt x="1525333" y="749033"/>
                  </a:lnTo>
                  <a:lnTo>
                    <a:pt x="1525689" y="749388"/>
                  </a:lnTo>
                  <a:lnTo>
                    <a:pt x="1526578" y="749388"/>
                  </a:lnTo>
                  <a:lnTo>
                    <a:pt x="1526933" y="749033"/>
                  </a:lnTo>
                  <a:lnTo>
                    <a:pt x="1526933" y="748106"/>
                  </a:lnTo>
                  <a:close/>
                </a:path>
                <a:path w="5014594" h="1950720">
                  <a:moveTo>
                    <a:pt x="1639773" y="141846"/>
                  </a:moveTo>
                  <a:lnTo>
                    <a:pt x="1639519" y="141592"/>
                  </a:lnTo>
                  <a:lnTo>
                    <a:pt x="1639239" y="141592"/>
                  </a:lnTo>
                  <a:lnTo>
                    <a:pt x="1638935" y="141592"/>
                  </a:lnTo>
                  <a:lnTo>
                    <a:pt x="1638706" y="141846"/>
                  </a:lnTo>
                  <a:lnTo>
                    <a:pt x="1638706" y="142430"/>
                  </a:lnTo>
                  <a:lnTo>
                    <a:pt x="1638935" y="142697"/>
                  </a:lnTo>
                  <a:lnTo>
                    <a:pt x="1639519" y="142697"/>
                  </a:lnTo>
                  <a:lnTo>
                    <a:pt x="1639773" y="142430"/>
                  </a:lnTo>
                  <a:lnTo>
                    <a:pt x="1639773" y="141846"/>
                  </a:lnTo>
                  <a:close/>
                </a:path>
                <a:path w="5014594" h="1950720">
                  <a:moveTo>
                    <a:pt x="1658975" y="710399"/>
                  </a:moveTo>
                  <a:lnTo>
                    <a:pt x="1658874" y="710272"/>
                  </a:lnTo>
                  <a:lnTo>
                    <a:pt x="1658734" y="710272"/>
                  </a:lnTo>
                  <a:lnTo>
                    <a:pt x="1658569" y="710272"/>
                  </a:lnTo>
                  <a:lnTo>
                    <a:pt x="1658442" y="710399"/>
                  </a:lnTo>
                  <a:lnTo>
                    <a:pt x="1658442" y="710704"/>
                  </a:lnTo>
                  <a:lnTo>
                    <a:pt x="1658569" y="710806"/>
                  </a:lnTo>
                  <a:lnTo>
                    <a:pt x="1658874" y="710806"/>
                  </a:lnTo>
                  <a:lnTo>
                    <a:pt x="1658975" y="710399"/>
                  </a:lnTo>
                  <a:close/>
                </a:path>
                <a:path w="5014594" h="1950720">
                  <a:moveTo>
                    <a:pt x="1668246" y="492493"/>
                  </a:moveTo>
                  <a:lnTo>
                    <a:pt x="1668132" y="492366"/>
                  </a:lnTo>
                  <a:lnTo>
                    <a:pt x="1667992" y="492366"/>
                  </a:lnTo>
                  <a:lnTo>
                    <a:pt x="1667827" y="492366"/>
                  </a:lnTo>
                  <a:lnTo>
                    <a:pt x="1667713" y="492493"/>
                  </a:lnTo>
                  <a:lnTo>
                    <a:pt x="1667713" y="492798"/>
                  </a:lnTo>
                  <a:lnTo>
                    <a:pt x="1668132" y="492899"/>
                  </a:lnTo>
                  <a:lnTo>
                    <a:pt x="1668246" y="492493"/>
                  </a:lnTo>
                  <a:close/>
                </a:path>
                <a:path w="5014594" h="1950720">
                  <a:moveTo>
                    <a:pt x="1747812" y="755751"/>
                  </a:moveTo>
                  <a:lnTo>
                    <a:pt x="1746135" y="754037"/>
                  </a:lnTo>
                  <a:lnTo>
                    <a:pt x="1744014" y="754037"/>
                  </a:lnTo>
                  <a:lnTo>
                    <a:pt x="1741932" y="754037"/>
                  </a:lnTo>
                  <a:lnTo>
                    <a:pt x="1740242" y="755751"/>
                  </a:lnTo>
                  <a:lnTo>
                    <a:pt x="1740242" y="759917"/>
                  </a:lnTo>
                  <a:lnTo>
                    <a:pt x="1741932" y="761619"/>
                  </a:lnTo>
                  <a:lnTo>
                    <a:pt x="1746135" y="761619"/>
                  </a:lnTo>
                  <a:lnTo>
                    <a:pt x="1747812" y="759917"/>
                  </a:lnTo>
                  <a:lnTo>
                    <a:pt x="1747812" y="755751"/>
                  </a:lnTo>
                  <a:close/>
                </a:path>
                <a:path w="5014594" h="1950720">
                  <a:moveTo>
                    <a:pt x="1792135" y="672084"/>
                  </a:moveTo>
                  <a:lnTo>
                    <a:pt x="1791779" y="671728"/>
                  </a:lnTo>
                  <a:lnTo>
                    <a:pt x="1791322" y="671728"/>
                  </a:lnTo>
                  <a:lnTo>
                    <a:pt x="1790852" y="671728"/>
                  </a:lnTo>
                  <a:lnTo>
                    <a:pt x="1790496" y="672084"/>
                  </a:lnTo>
                  <a:lnTo>
                    <a:pt x="1790496" y="672973"/>
                  </a:lnTo>
                  <a:lnTo>
                    <a:pt x="1790852" y="673328"/>
                  </a:lnTo>
                  <a:lnTo>
                    <a:pt x="1791779" y="673328"/>
                  </a:lnTo>
                  <a:lnTo>
                    <a:pt x="1792135" y="672973"/>
                  </a:lnTo>
                  <a:lnTo>
                    <a:pt x="1792135" y="672084"/>
                  </a:lnTo>
                  <a:close/>
                </a:path>
                <a:path w="5014594" h="1950720">
                  <a:moveTo>
                    <a:pt x="1878799" y="718616"/>
                  </a:moveTo>
                  <a:lnTo>
                    <a:pt x="1877822" y="717651"/>
                  </a:lnTo>
                  <a:lnTo>
                    <a:pt x="1876628" y="717651"/>
                  </a:lnTo>
                  <a:lnTo>
                    <a:pt x="1875434" y="717651"/>
                  </a:lnTo>
                  <a:lnTo>
                    <a:pt x="1874469" y="718616"/>
                  </a:lnTo>
                  <a:lnTo>
                    <a:pt x="1874469" y="721017"/>
                  </a:lnTo>
                  <a:lnTo>
                    <a:pt x="1875434" y="721982"/>
                  </a:lnTo>
                  <a:lnTo>
                    <a:pt x="1877822" y="721982"/>
                  </a:lnTo>
                  <a:lnTo>
                    <a:pt x="1878799" y="721017"/>
                  </a:lnTo>
                  <a:lnTo>
                    <a:pt x="1878799" y="718616"/>
                  </a:lnTo>
                  <a:close/>
                </a:path>
                <a:path w="5014594" h="1950720">
                  <a:moveTo>
                    <a:pt x="1924189" y="634352"/>
                  </a:moveTo>
                  <a:lnTo>
                    <a:pt x="1924062" y="634250"/>
                  </a:lnTo>
                  <a:lnTo>
                    <a:pt x="1923910" y="634250"/>
                  </a:lnTo>
                  <a:lnTo>
                    <a:pt x="1923757" y="634250"/>
                  </a:lnTo>
                  <a:lnTo>
                    <a:pt x="1923656" y="634657"/>
                  </a:lnTo>
                  <a:lnTo>
                    <a:pt x="1923757" y="634784"/>
                  </a:lnTo>
                  <a:lnTo>
                    <a:pt x="1924062" y="634784"/>
                  </a:lnTo>
                  <a:lnTo>
                    <a:pt x="1924189" y="634657"/>
                  </a:lnTo>
                  <a:lnTo>
                    <a:pt x="1924189" y="634352"/>
                  </a:lnTo>
                  <a:close/>
                </a:path>
                <a:path w="5014594" h="1950720">
                  <a:moveTo>
                    <a:pt x="2009762" y="681494"/>
                  </a:moveTo>
                  <a:lnTo>
                    <a:pt x="2009521" y="681240"/>
                  </a:lnTo>
                  <a:lnTo>
                    <a:pt x="2009216" y="681240"/>
                  </a:lnTo>
                  <a:lnTo>
                    <a:pt x="2008924" y="681240"/>
                  </a:lnTo>
                  <a:lnTo>
                    <a:pt x="2008682" y="681494"/>
                  </a:lnTo>
                  <a:lnTo>
                    <a:pt x="2008682" y="682078"/>
                  </a:lnTo>
                  <a:lnTo>
                    <a:pt x="2008924" y="682332"/>
                  </a:lnTo>
                  <a:lnTo>
                    <a:pt x="2009521" y="682332"/>
                  </a:lnTo>
                  <a:lnTo>
                    <a:pt x="2009762" y="682078"/>
                  </a:lnTo>
                  <a:lnTo>
                    <a:pt x="2009762" y="681494"/>
                  </a:lnTo>
                  <a:close/>
                </a:path>
                <a:path w="5014594" h="1950720">
                  <a:moveTo>
                    <a:pt x="2228481" y="690295"/>
                  </a:moveTo>
                  <a:lnTo>
                    <a:pt x="2227859" y="689711"/>
                  </a:lnTo>
                  <a:lnTo>
                    <a:pt x="2227122" y="689711"/>
                  </a:lnTo>
                  <a:lnTo>
                    <a:pt x="2226386" y="689711"/>
                  </a:lnTo>
                  <a:lnTo>
                    <a:pt x="2225776" y="690295"/>
                  </a:lnTo>
                  <a:lnTo>
                    <a:pt x="2225776" y="691794"/>
                  </a:lnTo>
                  <a:lnTo>
                    <a:pt x="2226386" y="692416"/>
                  </a:lnTo>
                  <a:lnTo>
                    <a:pt x="2227859" y="692416"/>
                  </a:lnTo>
                  <a:lnTo>
                    <a:pt x="2228481" y="691794"/>
                  </a:lnTo>
                  <a:lnTo>
                    <a:pt x="2228481" y="690295"/>
                  </a:lnTo>
                  <a:close/>
                </a:path>
                <a:path w="5014594" h="1950720">
                  <a:moveTo>
                    <a:pt x="2277935" y="603821"/>
                  </a:moveTo>
                  <a:lnTo>
                    <a:pt x="2276360" y="602234"/>
                  </a:lnTo>
                  <a:lnTo>
                    <a:pt x="2274430" y="602234"/>
                  </a:lnTo>
                  <a:lnTo>
                    <a:pt x="2272474" y="602234"/>
                  </a:lnTo>
                  <a:lnTo>
                    <a:pt x="2270887" y="603821"/>
                  </a:lnTo>
                  <a:lnTo>
                    <a:pt x="2270887" y="607682"/>
                  </a:lnTo>
                  <a:lnTo>
                    <a:pt x="2272474" y="609269"/>
                  </a:lnTo>
                  <a:lnTo>
                    <a:pt x="2276360" y="609269"/>
                  </a:lnTo>
                  <a:lnTo>
                    <a:pt x="2277935" y="607682"/>
                  </a:lnTo>
                  <a:lnTo>
                    <a:pt x="2277935" y="603821"/>
                  </a:lnTo>
                  <a:close/>
                </a:path>
                <a:path w="5014594" h="1950720">
                  <a:moveTo>
                    <a:pt x="2321991" y="520280"/>
                  </a:moveTo>
                  <a:lnTo>
                    <a:pt x="2321864" y="520179"/>
                  </a:lnTo>
                  <a:lnTo>
                    <a:pt x="2321699" y="520179"/>
                  </a:lnTo>
                  <a:lnTo>
                    <a:pt x="2321547" y="520179"/>
                  </a:lnTo>
                  <a:lnTo>
                    <a:pt x="2321420" y="520280"/>
                  </a:lnTo>
                  <a:lnTo>
                    <a:pt x="2321420" y="520585"/>
                  </a:lnTo>
                  <a:lnTo>
                    <a:pt x="2321547" y="520712"/>
                  </a:lnTo>
                  <a:lnTo>
                    <a:pt x="2321864" y="520712"/>
                  </a:lnTo>
                  <a:lnTo>
                    <a:pt x="2321991" y="520585"/>
                  </a:lnTo>
                  <a:lnTo>
                    <a:pt x="2321991" y="520280"/>
                  </a:lnTo>
                  <a:close/>
                </a:path>
                <a:path w="5014594" h="1950720">
                  <a:moveTo>
                    <a:pt x="2408364" y="566978"/>
                  </a:moveTo>
                  <a:lnTo>
                    <a:pt x="2407755" y="566381"/>
                  </a:lnTo>
                  <a:lnTo>
                    <a:pt x="2407018" y="566381"/>
                  </a:lnTo>
                  <a:lnTo>
                    <a:pt x="2406256" y="566381"/>
                  </a:lnTo>
                  <a:lnTo>
                    <a:pt x="2405672" y="566978"/>
                  </a:lnTo>
                  <a:lnTo>
                    <a:pt x="2405672" y="568477"/>
                  </a:lnTo>
                  <a:lnTo>
                    <a:pt x="2406256" y="569087"/>
                  </a:lnTo>
                  <a:lnTo>
                    <a:pt x="2407755" y="569087"/>
                  </a:lnTo>
                  <a:lnTo>
                    <a:pt x="2408364" y="568477"/>
                  </a:lnTo>
                  <a:lnTo>
                    <a:pt x="2408364" y="566978"/>
                  </a:lnTo>
                  <a:close/>
                </a:path>
                <a:path w="5014594" h="1950720">
                  <a:moveTo>
                    <a:pt x="2533319" y="745972"/>
                  </a:moveTo>
                  <a:lnTo>
                    <a:pt x="2531973" y="744626"/>
                  </a:lnTo>
                  <a:lnTo>
                    <a:pt x="2530348" y="744626"/>
                  </a:lnTo>
                  <a:lnTo>
                    <a:pt x="2528697" y="744626"/>
                  </a:lnTo>
                  <a:lnTo>
                    <a:pt x="2527376" y="745972"/>
                  </a:lnTo>
                  <a:lnTo>
                    <a:pt x="2527376" y="749249"/>
                  </a:lnTo>
                  <a:lnTo>
                    <a:pt x="2528697" y="750582"/>
                  </a:lnTo>
                  <a:lnTo>
                    <a:pt x="2531973" y="750582"/>
                  </a:lnTo>
                  <a:lnTo>
                    <a:pt x="2533319" y="749249"/>
                  </a:lnTo>
                  <a:lnTo>
                    <a:pt x="2533319" y="745972"/>
                  </a:lnTo>
                  <a:close/>
                </a:path>
                <a:path w="5014594" h="1950720">
                  <a:moveTo>
                    <a:pt x="2578709" y="661695"/>
                  </a:moveTo>
                  <a:lnTo>
                    <a:pt x="2578227" y="661212"/>
                  </a:lnTo>
                  <a:lnTo>
                    <a:pt x="2577617" y="661212"/>
                  </a:lnTo>
                  <a:lnTo>
                    <a:pt x="2577033" y="661212"/>
                  </a:lnTo>
                  <a:lnTo>
                    <a:pt x="2576550" y="661695"/>
                  </a:lnTo>
                  <a:lnTo>
                    <a:pt x="2576550" y="662889"/>
                  </a:lnTo>
                  <a:lnTo>
                    <a:pt x="2577033" y="663384"/>
                  </a:lnTo>
                  <a:lnTo>
                    <a:pt x="2578227" y="663384"/>
                  </a:lnTo>
                  <a:lnTo>
                    <a:pt x="2578709" y="662889"/>
                  </a:lnTo>
                  <a:lnTo>
                    <a:pt x="2578709" y="661695"/>
                  </a:lnTo>
                  <a:close/>
                </a:path>
                <a:path w="5014594" h="1950720">
                  <a:moveTo>
                    <a:pt x="2663469" y="709282"/>
                  </a:moveTo>
                  <a:lnTo>
                    <a:pt x="2663240" y="709053"/>
                  </a:lnTo>
                  <a:lnTo>
                    <a:pt x="2662936" y="709053"/>
                  </a:lnTo>
                  <a:lnTo>
                    <a:pt x="2662631" y="709053"/>
                  </a:lnTo>
                  <a:lnTo>
                    <a:pt x="2662402" y="709282"/>
                  </a:lnTo>
                  <a:lnTo>
                    <a:pt x="2662402" y="709891"/>
                  </a:lnTo>
                  <a:lnTo>
                    <a:pt x="2662631" y="710120"/>
                  </a:lnTo>
                  <a:lnTo>
                    <a:pt x="2663240" y="710120"/>
                  </a:lnTo>
                  <a:lnTo>
                    <a:pt x="2663469" y="709891"/>
                  </a:lnTo>
                  <a:lnTo>
                    <a:pt x="2663469" y="709282"/>
                  </a:lnTo>
                  <a:close/>
                </a:path>
                <a:path w="5014594" h="1950720">
                  <a:moveTo>
                    <a:pt x="3194545" y="1561566"/>
                  </a:moveTo>
                  <a:lnTo>
                    <a:pt x="3194418" y="1561465"/>
                  </a:lnTo>
                  <a:lnTo>
                    <a:pt x="3194291" y="1561465"/>
                  </a:lnTo>
                  <a:lnTo>
                    <a:pt x="3194126" y="1561465"/>
                  </a:lnTo>
                  <a:lnTo>
                    <a:pt x="3194012" y="1561871"/>
                  </a:lnTo>
                  <a:lnTo>
                    <a:pt x="3194126" y="1561998"/>
                  </a:lnTo>
                  <a:lnTo>
                    <a:pt x="3194418" y="1561998"/>
                  </a:lnTo>
                  <a:lnTo>
                    <a:pt x="3194545" y="1561871"/>
                  </a:lnTo>
                  <a:lnTo>
                    <a:pt x="3194545" y="1561566"/>
                  </a:lnTo>
                  <a:close/>
                </a:path>
                <a:path w="5014594" h="1950720">
                  <a:moveTo>
                    <a:pt x="3213062" y="1125753"/>
                  </a:moveTo>
                  <a:lnTo>
                    <a:pt x="3212808" y="1125651"/>
                  </a:lnTo>
                  <a:lnTo>
                    <a:pt x="3212655" y="1125651"/>
                  </a:lnTo>
                  <a:lnTo>
                    <a:pt x="3212528" y="1125753"/>
                  </a:lnTo>
                  <a:lnTo>
                    <a:pt x="3212528" y="1126058"/>
                  </a:lnTo>
                  <a:lnTo>
                    <a:pt x="3212655" y="1126185"/>
                  </a:lnTo>
                  <a:lnTo>
                    <a:pt x="3212973" y="1126185"/>
                  </a:lnTo>
                  <a:lnTo>
                    <a:pt x="3213062" y="1126058"/>
                  </a:lnTo>
                  <a:lnTo>
                    <a:pt x="3213062" y="1125753"/>
                  </a:lnTo>
                  <a:close/>
                </a:path>
                <a:path w="5014594" h="1950720">
                  <a:moveTo>
                    <a:pt x="3234994" y="1692833"/>
                  </a:moveTo>
                  <a:lnTo>
                    <a:pt x="3233801" y="1691601"/>
                  </a:lnTo>
                  <a:lnTo>
                    <a:pt x="3232302" y="1691601"/>
                  </a:lnTo>
                  <a:lnTo>
                    <a:pt x="3230803" y="1691601"/>
                  </a:lnTo>
                  <a:lnTo>
                    <a:pt x="3229597" y="1692833"/>
                  </a:lnTo>
                  <a:lnTo>
                    <a:pt x="3229597" y="1695805"/>
                  </a:lnTo>
                  <a:lnTo>
                    <a:pt x="3230803" y="1697037"/>
                  </a:lnTo>
                  <a:lnTo>
                    <a:pt x="3233801" y="1697037"/>
                  </a:lnTo>
                  <a:lnTo>
                    <a:pt x="3234994" y="1695805"/>
                  </a:lnTo>
                  <a:lnTo>
                    <a:pt x="3234994" y="1692833"/>
                  </a:lnTo>
                  <a:close/>
                </a:path>
                <a:path w="5014594" h="1950720">
                  <a:moveTo>
                    <a:pt x="3241852" y="1476273"/>
                  </a:moveTo>
                  <a:lnTo>
                    <a:pt x="3241725" y="1476146"/>
                  </a:lnTo>
                  <a:lnTo>
                    <a:pt x="3241560" y="1476146"/>
                  </a:lnTo>
                  <a:lnTo>
                    <a:pt x="3241408" y="1476146"/>
                  </a:lnTo>
                  <a:lnTo>
                    <a:pt x="3241281" y="1476273"/>
                  </a:lnTo>
                  <a:lnTo>
                    <a:pt x="3241281" y="1476552"/>
                  </a:lnTo>
                  <a:lnTo>
                    <a:pt x="3241408" y="1476679"/>
                  </a:lnTo>
                  <a:lnTo>
                    <a:pt x="3241725" y="1476679"/>
                  </a:lnTo>
                  <a:lnTo>
                    <a:pt x="3241852" y="1476552"/>
                  </a:lnTo>
                  <a:lnTo>
                    <a:pt x="3241852" y="1476273"/>
                  </a:lnTo>
                  <a:close/>
                </a:path>
                <a:path w="5014594" h="1950720">
                  <a:moveTo>
                    <a:pt x="3298380" y="1173048"/>
                  </a:moveTo>
                  <a:lnTo>
                    <a:pt x="3298279" y="1172921"/>
                  </a:lnTo>
                  <a:lnTo>
                    <a:pt x="3298126" y="1172921"/>
                  </a:lnTo>
                  <a:lnTo>
                    <a:pt x="3297974" y="1172921"/>
                  </a:lnTo>
                  <a:lnTo>
                    <a:pt x="3297847" y="1173048"/>
                  </a:lnTo>
                  <a:lnTo>
                    <a:pt x="3297847" y="1173353"/>
                  </a:lnTo>
                  <a:lnTo>
                    <a:pt x="3297974" y="1173454"/>
                  </a:lnTo>
                  <a:lnTo>
                    <a:pt x="3298279" y="1173454"/>
                  </a:lnTo>
                  <a:lnTo>
                    <a:pt x="3298380" y="1173048"/>
                  </a:lnTo>
                  <a:close/>
                </a:path>
                <a:path w="5014594" h="1950720">
                  <a:moveTo>
                    <a:pt x="3328517" y="1522806"/>
                  </a:moveTo>
                  <a:lnTo>
                    <a:pt x="3327768" y="1522069"/>
                  </a:lnTo>
                  <a:lnTo>
                    <a:pt x="3326879" y="1522069"/>
                  </a:lnTo>
                  <a:lnTo>
                    <a:pt x="3325990" y="1522069"/>
                  </a:lnTo>
                  <a:lnTo>
                    <a:pt x="3325253" y="1522806"/>
                  </a:lnTo>
                  <a:lnTo>
                    <a:pt x="3325253" y="1524596"/>
                  </a:lnTo>
                  <a:lnTo>
                    <a:pt x="3325990" y="1525333"/>
                  </a:lnTo>
                  <a:lnTo>
                    <a:pt x="3327768" y="1525333"/>
                  </a:lnTo>
                  <a:lnTo>
                    <a:pt x="3328517" y="1524596"/>
                  </a:lnTo>
                  <a:lnTo>
                    <a:pt x="3328517" y="1522806"/>
                  </a:lnTo>
                  <a:close/>
                </a:path>
                <a:path w="5014594" h="1950720">
                  <a:moveTo>
                    <a:pt x="3347034" y="1086993"/>
                  </a:moveTo>
                  <a:lnTo>
                    <a:pt x="3346297" y="1086269"/>
                  </a:lnTo>
                  <a:lnTo>
                    <a:pt x="3345396" y="1086269"/>
                  </a:lnTo>
                  <a:lnTo>
                    <a:pt x="3344507" y="1086269"/>
                  </a:lnTo>
                  <a:lnTo>
                    <a:pt x="3343770" y="1086993"/>
                  </a:lnTo>
                  <a:lnTo>
                    <a:pt x="3343770" y="1088771"/>
                  </a:lnTo>
                  <a:lnTo>
                    <a:pt x="3344507" y="1089520"/>
                  </a:lnTo>
                  <a:lnTo>
                    <a:pt x="3346297" y="1089520"/>
                  </a:lnTo>
                  <a:lnTo>
                    <a:pt x="3347034" y="1088771"/>
                  </a:lnTo>
                  <a:lnTo>
                    <a:pt x="3347034" y="1086993"/>
                  </a:lnTo>
                  <a:close/>
                </a:path>
                <a:path w="5014594" h="1950720">
                  <a:moveTo>
                    <a:pt x="3370313" y="1653311"/>
                  </a:moveTo>
                  <a:lnTo>
                    <a:pt x="3367862" y="1650898"/>
                  </a:lnTo>
                  <a:lnTo>
                    <a:pt x="3364890" y="1650898"/>
                  </a:lnTo>
                  <a:lnTo>
                    <a:pt x="3361918" y="1650898"/>
                  </a:lnTo>
                  <a:lnTo>
                    <a:pt x="3359505" y="1653311"/>
                  </a:lnTo>
                  <a:lnTo>
                    <a:pt x="3359505" y="1659293"/>
                  </a:lnTo>
                  <a:lnTo>
                    <a:pt x="3361918" y="1661718"/>
                  </a:lnTo>
                  <a:lnTo>
                    <a:pt x="3367862" y="1661718"/>
                  </a:lnTo>
                  <a:lnTo>
                    <a:pt x="3370313" y="1659293"/>
                  </a:lnTo>
                  <a:lnTo>
                    <a:pt x="3370313" y="1653311"/>
                  </a:lnTo>
                  <a:close/>
                </a:path>
                <a:path w="5014594" h="1950720">
                  <a:moveTo>
                    <a:pt x="3374440" y="1438236"/>
                  </a:moveTo>
                  <a:lnTo>
                    <a:pt x="3374313" y="1438109"/>
                  </a:lnTo>
                  <a:lnTo>
                    <a:pt x="3374148" y="1438109"/>
                  </a:lnTo>
                  <a:lnTo>
                    <a:pt x="3373996" y="1438109"/>
                  </a:lnTo>
                  <a:lnTo>
                    <a:pt x="3373907" y="1438236"/>
                  </a:lnTo>
                  <a:lnTo>
                    <a:pt x="3373907" y="1438541"/>
                  </a:lnTo>
                  <a:lnTo>
                    <a:pt x="3373996" y="1438668"/>
                  </a:lnTo>
                  <a:lnTo>
                    <a:pt x="3374313" y="1438668"/>
                  </a:lnTo>
                  <a:lnTo>
                    <a:pt x="3374440" y="1438541"/>
                  </a:lnTo>
                  <a:lnTo>
                    <a:pt x="3374440" y="1438236"/>
                  </a:lnTo>
                  <a:close/>
                </a:path>
                <a:path w="5014594" h="1950720">
                  <a:moveTo>
                    <a:pt x="3383699" y="1220330"/>
                  </a:moveTo>
                  <a:lnTo>
                    <a:pt x="3383572" y="1220203"/>
                  </a:lnTo>
                  <a:lnTo>
                    <a:pt x="3383419" y="1220203"/>
                  </a:lnTo>
                  <a:lnTo>
                    <a:pt x="3383292" y="1220203"/>
                  </a:lnTo>
                  <a:lnTo>
                    <a:pt x="3383165" y="1220330"/>
                  </a:lnTo>
                  <a:lnTo>
                    <a:pt x="3383165" y="1220635"/>
                  </a:lnTo>
                  <a:lnTo>
                    <a:pt x="3383292" y="1220762"/>
                  </a:lnTo>
                  <a:lnTo>
                    <a:pt x="3383572" y="1220762"/>
                  </a:lnTo>
                  <a:lnTo>
                    <a:pt x="3383699" y="1220635"/>
                  </a:lnTo>
                  <a:lnTo>
                    <a:pt x="3383699" y="1220330"/>
                  </a:lnTo>
                  <a:close/>
                </a:path>
                <a:path w="5014594" h="1950720">
                  <a:moveTo>
                    <a:pt x="3421710" y="1352918"/>
                  </a:moveTo>
                  <a:lnTo>
                    <a:pt x="3421456" y="1352816"/>
                  </a:lnTo>
                  <a:lnTo>
                    <a:pt x="3421303" y="1352816"/>
                  </a:lnTo>
                  <a:lnTo>
                    <a:pt x="3421176" y="1352918"/>
                  </a:lnTo>
                  <a:lnTo>
                    <a:pt x="3421176" y="1353223"/>
                  </a:lnTo>
                  <a:lnTo>
                    <a:pt x="3421303" y="1353350"/>
                  </a:lnTo>
                  <a:lnTo>
                    <a:pt x="3421608" y="1353350"/>
                  </a:lnTo>
                  <a:lnTo>
                    <a:pt x="3421710" y="1353223"/>
                  </a:lnTo>
                  <a:lnTo>
                    <a:pt x="3421710" y="1352918"/>
                  </a:lnTo>
                  <a:close/>
                </a:path>
                <a:path w="5014594" h="1950720">
                  <a:moveTo>
                    <a:pt x="3432606" y="1134122"/>
                  </a:moveTo>
                  <a:lnTo>
                    <a:pt x="3431768" y="1133284"/>
                  </a:lnTo>
                  <a:lnTo>
                    <a:pt x="3430714" y="1133284"/>
                  </a:lnTo>
                  <a:lnTo>
                    <a:pt x="3429673" y="1133284"/>
                  </a:lnTo>
                  <a:lnTo>
                    <a:pt x="3428835" y="1134122"/>
                  </a:lnTo>
                  <a:lnTo>
                    <a:pt x="3428835" y="1136205"/>
                  </a:lnTo>
                  <a:lnTo>
                    <a:pt x="3429673" y="1137069"/>
                  </a:lnTo>
                  <a:lnTo>
                    <a:pt x="3431768" y="1137069"/>
                  </a:lnTo>
                  <a:lnTo>
                    <a:pt x="3432606" y="1136205"/>
                  </a:lnTo>
                  <a:lnTo>
                    <a:pt x="3432606" y="1134122"/>
                  </a:lnTo>
                  <a:close/>
                </a:path>
                <a:path w="5014594" h="1950720">
                  <a:moveTo>
                    <a:pt x="3497770" y="1618119"/>
                  </a:moveTo>
                  <a:lnTo>
                    <a:pt x="3497643" y="1617992"/>
                  </a:lnTo>
                  <a:lnTo>
                    <a:pt x="3497478" y="1617992"/>
                  </a:lnTo>
                  <a:lnTo>
                    <a:pt x="3497351" y="1617992"/>
                  </a:lnTo>
                  <a:lnTo>
                    <a:pt x="3497237" y="1618119"/>
                  </a:lnTo>
                  <a:lnTo>
                    <a:pt x="3497237" y="1618424"/>
                  </a:lnTo>
                  <a:lnTo>
                    <a:pt x="3497643" y="1618526"/>
                  </a:lnTo>
                  <a:lnTo>
                    <a:pt x="3497770" y="1618424"/>
                  </a:lnTo>
                  <a:lnTo>
                    <a:pt x="3497770" y="1618119"/>
                  </a:lnTo>
                  <a:close/>
                </a:path>
                <a:path w="5014594" h="1950720">
                  <a:moveTo>
                    <a:pt x="3507308" y="1400073"/>
                  </a:moveTo>
                  <a:lnTo>
                    <a:pt x="3507054" y="1399832"/>
                  </a:lnTo>
                  <a:lnTo>
                    <a:pt x="3506762" y="1399832"/>
                  </a:lnTo>
                  <a:lnTo>
                    <a:pt x="3506470" y="1399832"/>
                  </a:lnTo>
                  <a:lnTo>
                    <a:pt x="3506216" y="1400073"/>
                  </a:lnTo>
                  <a:lnTo>
                    <a:pt x="3506216" y="1400670"/>
                  </a:lnTo>
                  <a:lnTo>
                    <a:pt x="3506470" y="1400911"/>
                  </a:lnTo>
                  <a:lnTo>
                    <a:pt x="3507054" y="1400911"/>
                  </a:lnTo>
                  <a:lnTo>
                    <a:pt x="3507308" y="1400670"/>
                  </a:lnTo>
                  <a:lnTo>
                    <a:pt x="3507308" y="1400073"/>
                  </a:lnTo>
                  <a:close/>
                </a:path>
                <a:path w="5014594" h="1950720">
                  <a:moveTo>
                    <a:pt x="3516287" y="1182319"/>
                  </a:moveTo>
                  <a:lnTo>
                    <a:pt x="3516185" y="1182192"/>
                  </a:lnTo>
                  <a:lnTo>
                    <a:pt x="3516033" y="1182192"/>
                  </a:lnTo>
                  <a:lnTo>
                    <a:pt x="3515880" y="1182192"/>
                  </a:lnTo>
                  <a:lnTo>
                    <a:pt x="3515753" y="1182319"/>
                  </a:lnTo>
                  <a:lnTo>
                    <a:pt x="3515753" y="1182624"/>
                  </a:lnTo>
                  <a:lnTo>
                    <a:pt x="3515880" y="1182725"/>
                  </a:lnTo>
                  <a:lnTo>
                    <a:pt x="3516185" y="1182725"/>
                  </a:lnTo>
                  <a:lnTo>
                    <a:pt x="3516287" y="1182319"/>
                  </a:lnTo>
                  <a:close/>
                </a:path>
                <a:path w="5014594" h="1950720">
                  <a:moveTo>
                    <a:pt x="3536594" y="1750275"/>
                  </a:moveTo>
                  <a:lnTo>
                    <a:pt x="3536111" y="1749793"/>
                  </a:lnTo>
                  <a:lnTo>
                    <a:pt x="3535527" y="1749793"/>
                  </a:lnTo>
                  <a:lnTo>
                    <a:pt x="3534918" y="1749793"/>
                  </a:lnTo>
                  <a:lnTo>
                    <a:pt x="3534435" y="1750275"/>
                  </a:lnTo>
                  <a:lnTo>
                    <a:pt x="3534435" y="1751469"/>
                  </a:lnTo>
                  <a:lnTo>
                    <a:pt x="3534918" y="1751965"/>
                  </a:lnTo>
                  <a:lnTo>
                    <a:pt x="3536111" y="1751965"/>
                  </a:lnTo>
                  <a:lnTo>
                    <a:pt x="3536594" y="1751469"/>
                  </a:lnTo>
                  <a:lnTo>
                    <a:pt x="3536594" y="1750275"/>
                  </a:lnTo>
                  <a:close/>
                </a:path>
                <a:path w="5014594" h="1950720">
                  <a:moveTo>
                    <a:pt x="3545598" y="1532521"/>
                  </a:moveTo>
                  <a:lnTo>
                    <a:pt x="3545217" y="1532153"/>
                  </a:lnTo>
                  <a:lnTo>
                    <a:pt x="3544786" y="1532153"/>
                  </a:lnTo>
                  <a:lnTo>
                    <a:pt x="3544316" y="1532153"/>
                  </a:lnTo>
                  <a:lnTo>
                    <a:pt x="3543960" y="1532521"/>
                  </a:lnTo>
                  <a:lnTo>
                    <a:pt x="3543960" y="1533423"/>
                  </a:lnTo>
                  <a:lnTo>
                    <a:pt x="3544316" y="1533779"/>
                  </a:lnTo>
                  <a:lnTo>
                    <a:pt x="3545217" y="1533779"/>
                  </a:lnTo>
                  <a:lnTo>
                    <a:pt x="3545598" y="1533423"/>
                  </a:lnTo>
                  <a:lnTo>
                    <a:pt x="3545598" y="1532521"/>
                  </a:lnTo>
                  <a:close/>
                </a:path>
                <a:path w="5014594" h="1950720">
                  <a:moveTo>
                    <a:pt x="3625418" y="1795627"/>
                  </a:moveTo>
                  <a:lnTo>
                    <a:pt x="3623360" y="1793557"/>
                  </a:lnTo>
                  <a:lnTo>
                    <a:pt x="3620808" y="1793557"/>
                  </a:lnTo>
                  <a:lnTo>
                    <a:pt x="3618293" y="1793557"/>
                  </a:lnTo>
                  <a:lnTo>
                    <a:pt x="3616236" y="1795627"/>
                  </a:lnTo>
                  <a:lnTo>
                    <a:pt x="3616236" y="1800682"/>
                  </a:lnTo>
                  <a:lnTo>
                    <a:pt x="3618293" y="1802739"/>
                  </a:lnTo>
                  <a:lnTo>
                    <a:pt x="3623360" y="1802739"/>
                  </a:lnTo>
                  <a:lnTo>
                    <a:pt x="3625418" y="1800682"/>
                  </a:lnTo>
                  <a:lnTo>
                    <a:pt x="3625418" y="1795627"/>
                  </a:lnTo>
                  <a:close/>
                </a:path>
                <a:path w="5014594" h="1950720">
                  <a:moveTo>
                    <a:pt x="3640963" y="1361440"/>
                  </a:moveTo>
                  <a:lnTo>
                    <a:pt x="3640251" y="1360728"/>
                  </a:lnTo>
                  <a:lnTo>
                    <a:pt x="3639362" y="1360728"/>
                  </a:lnTo>
                  <a:lnTo>
                    <a:pt x="3638473" y="1360728"/>
                  </a:lnTo>
                  <a:lnTo>
                    <a:pt x="3637724" y="1361440"/>
                  </a:lnTo>
                  <a:lnTo>
                    <a:pt x="3637724" y="1363256"/>
                  </a:lnTo>
                  <a:lnTo>
                    <a:pt x="3638473" y="1363954"/>
                  </a:lnTo>
                  <a:lnTo>
                    <a:pt x="3640251" y="1363954"/>
                  </a:lnTo>
                  <a:lnTo>
                    <a:pt x="3640963" y="1363256"/>
                  </a:lnTo>
                  <a:lnTo>
                    <a:pt x="3640963" y="1361440"/>
                  </a:lnTo>
                  <a:close/>
                </a:path>
                <a:path w="5014594" h="1950720">
                  <a:moveTo>
                    <a:pt x="3675672" y="1708658"/>
                  </a:moveTo>
                  <a:lnTo>
                    <a:pt x="3672294" y="1705267"/>
                  </a:lnTo>
                  <a:lnTo>
                    <a:pt x="3668115" y="1705267"/>
                  </a:lnTo>
                  <a:lnTo>
                    <a:pt x="3663950" y="1705267"/>
                  </a:lnTo>
                  <a:lnTo>
                    <a:pt x="3660533" y="1708658"/>
                  </a:lnTo>
                  <a:lnTo>
                    <a:pt x="3660533" y="1717027"/>
                  </a:lnTo>
                  <a:lnTo>
                    <a:pt x="3663950" y="1720418"/>
                  </a:lnTo>
                  <a:lnTo>
                    <a:pt x="3672294" y="1720418"/>
                  </a:lnTo>
                  <a:lnTo>
                    <a:pt x="3675672" y="1717027"/>
                  </a:lnTo>
                  <a:lnTo>
                    <a:pt x="3675672" y="1708658"/>
                  </a:lnTo>
                  <a:close/>
                </a:path>
                <a:path w="5014594" h="1950720">
                  <a:moveTo>
                    <a:pt x="3677653" y="1494790"/>
                  </a:moveTo>
                  <a:lnTo>
                    <a:pt x="3677526" y="1494675"/>
                  </a:lnTo>
                  <a:lnTo>
                    <a:pt x="3677374" y="1494675"/>
                  </a:lnTo>
                  <a:lnTo>
                    <a:pt x="3677221" y="1494675"/>
                  </a:lnTo>
                  <a:lnTo>
                    <a:pt x="3677094" y="1494790"/>
                  </a:lnTo>
                  <a:lnTo>
                    <a:pt x="3677094" y="1495094"/>
                  </a:lnTo>
                  <a:lnTo>
                    <a:pt x="3677221" y="1495209"/>
                  </a:lnTo>
                  <a:lnTo>
                    <a:pt x="3677526" y="1495209"/>
                  </a:lnTo>
                  <a:lnTo>
                    <a:pt x="3677653" y="1495094"/>
                  </a:lnTo>
                  <a:lnTo>
                    <a:pt x="3677653" y="1494790"/>
                  </a:lnTo>
                  <a:close/>
                </a:path>
                <a:path w="5014594" h="1950720">
                  <a:moveTo>
                    <a:pt x="3716197" y="1627085"/>
                  </a:moveTo>
                  <a:lnTo>
                    <a:pt x="3715842" y="1626730"/>
                  </a:lnTo>
                  <a:lnTo>
                    <a:pt x="3715385" y="1626730"/>
                  </a:lnTo>
                  <a:lnTo>
                    <a:pt x="3714953" y="1626730"/>
                  </a:lnTo>
                  <a:lnTo>
                    <a:pt x="3714572" y="1627085"/>
                  </a:lnTo>
                  <a:lnTo>
                    <a:pt x="3714572" y="1627987"/>
                  </a:lnTo>
                  <a:lnTo>
                    <a:pt x="3714953" y="1628355"/>
                  </a:lnTo>
                  <a:lnTo>
                    <a:pt x="3715842" y="1628355"/>
                  </a:lnTo>
                  <a:lnTo>
                    <a:pt x="3716197" y="1627987"/>
                  </a:lnTo>
                  <a:lnTo>
                    <a:pt x="3716197" y="1627085"/>
                  </a:lnTo>
                  <a:close/>
                </a:path>
                <a:path w="5014594" h="1950720">
                  <a:moveTo>
                    <a:pt x="3730599" y="1406347"/>
                  </a:moveTo>
                  <a:lnTo>
                    <a:pt x="3727945" y="1403680"/>
                  </a:lnTo>
                  <a:lnTo>
                    <a:pt x="3724668" y="1403680"/>
                  </a:lnTo>
                  <a:lnTo>
                    <a:pt x="3721366" y="1403680"/>
                  </a:lnTo>
                  <a:lnTo>
                    <a:pt x="3718712" y="1406347"/>
                  </a:lnTo>
                  <a:lnTo>
                    <a:pt x="3718712" y="1412913"/>
                  </a:lnTo>
                  <a:lnTo>
                    <a:pt x="3721366" y="1415580"/>
                  </a:lnTo>
                  <a:lnTo>
                    <a:pt x="3727945" y="1415580"/>
                  </a:lnTo>
                  <a:lnTo>
                    <a:pt x="3730599" y="1412913"/>
                  </a:lnTo>
                  <a:lnTo>
                    <a:pt x="3730599" y="1406347"/>
                  </a:lnTo>
                  <a:close/>
                </a:path>
                <a:path w="5014594" h="1950720">
                  <a:moveTo>
                    <a:pt x="3773297" y="1323581"/>
                  </a:moveTo>
                  <a:lnTo>
                    <a:pt x="3772687" y="1322971"/>
                  </a:lnTo>
                  <a:lnTo>
                    <a:pt x="3771950" y="1322971"/>
                  </a:lnTo>
                  <a:lnTo>
                    <a:pt x="3771214" y="1322971"/>
                  </a:lnTo>
                  <a:lnTo>
                    <a:pt x="3770604" y="1323581"/>
                  </a:lnTo>
                  <a:lnTo>
                    <a:pt x="3770604" y="1325079"/>
                  </a:lnTo>
                  <a:lnTo>
                    <a:pt x="3771214" y="1325676"/>
                  </a:lnTo>
                  <a:lnTo>
                    <a:pt x="3772687" y="1325676"/>
                  </a:lnTo>
                  <a:lnTo>
                    <a:pt x="3773297" y="1325079"/>
                  </a:lnTo>
                  <a:lnTo>
                    <a:pt x="3773297" y="1323581"/>
                  </a:lnTo>
                  <a:close/>
                </a:path>
                <a:path w="5014594" h="1950720">
                  <a:moveTo>
                    <a:pt x="3928630" y="1852168"/>
                  </a:moveTo>
                  <a:lnTo>
                    <a:pt x="3926573" y="1850097"/>
                  </a:lnTo>
                  <a:lnTo>
                    <a:pt x="3924033" y="1850097"/>
                  </a:lnTo>
                  <a:lnTo>
                    <a:pt x="3921480" y="1850097"/>
                  </a:lnTo>
                  <a:lnTo>
                    <a:pt x="3919423" y="1852168"/>
                  </a:lnTo>
                  <a:lnTo>
                    <a:pt x="3919423" y="1857248"/>
                  </a:lnTo>
                  <a:lnTo>
                    <a:pt x="3921480" y="1859318"/>
                  </a:lnTo>
                  <a:lnTo>
                    <a:pt x="3926573" y="1859318"/>
                  </a:lnTo>
                  <a:lnTo>
                    <a:pt x="3928630" y="1857248"/>
                  </a:lnTo>
                  <a:lnTo>
                    <a:pt x="3928630" y="1852168"/>
                  </a:lnTo>
                  <a:close/>
                </a:path>
                <a:path w="5014594" h="1950720">
                  <a:moveTo>
                    <a:pt x="3934383" y="1636217"/>
                  </a:moveTo>
                  <a:lnTo>
                    <a:pt x="3933901" y="1635734"/>
                  </a:lnTo>
                  <a:lnTo>
                    <a:pt x="3933291" y="1635734"/>
                  </a:lnTo>
                  <a:lnTo>
                    <a:pt x="3932707" y="1635734"/>
                  </a:lnTo>
                  <a:lnTo>
                    <a:pt x="3932224" y="1636217"/>
                  </a:lnTo>
                  <a:lnTo>
                    <a:pt x="3932224" y="1637411"/>
                  </a:lnTo>
                  <a:lnTo>
                    <a:pt x="3932707" y="1637893"/>
                  </a:lnTo>
                  <a:lnTo>
                    <a:pt x="3933901" y="1637893"/>
                  </a:lnTo>
                  <a:lnTo>
                    <a:pt x="3934383" y="1637411"/>
                  </a:lnTo>
                  <a:lnTo>
                    <a:pt x="3934383" y="1636217"/>
                  </a:lnTo>
                  <a:close/>
                </a:path>
                <a:path w="5014594" h="1950720">
                  <a:moveTo>
                    <a:pt x="3981666" y="1550898"/>
                  </a:moveTo>
                  <a:lnTo>
                    <a:pt x="3981183" y="1550416"/>
                  </a:lnTo>
                  <a:lnTo>
                    <a:pt x="3980586" y="1550416"/>
                  </a:lnTo>
                  <a:lnTo>
                    <a:pt x="3979989" y="1550416"/>
                  </a:lnTo>
                  <a:lnTo>
                    <a:pt x="3979507" y="1550898"/>
                  </a:lnTo>
                  <a:lnTo>
                    <a:pt x="3979507" y="1552092"/>
                  </a:lnTo>
                  <a:lnTo>
                    <a:pt x="3979989" y="1552575"/>
                  </a:lnTo>
                  <a:lnTo>
                    <a:pt x="3981183" y="1552575"/>
                  </a:lnTo>
                  <a:lnTo>
                    <a:pt x="3981666" y="1552092"/>
                  </a:lnTo>
                  <a:lnTo>
                    <a:pt x="3981666" y="1550898"/>
                  </a:lnTo>
                  <a:close/>
                </a:path>
                <a:path w="5014594" h="1950720">
                  <a:moveTo>
                    <a:pt x="4011231" y="1900961"/>
                  </a:moveTo>
                  <a:lnTo>
                    <a:pt x="4010393" y="1900097"/>
                  </a:lnTo>
                  <a:lnTo>
                    <a:pt x="4009339" y="1900097"/>
                  </a:lnTo>
                  <a:lnTo>
                    <a:pt x="4008297" y="1900097"/>
                  </a:lnTo>
                  <a:lnTo>
                    <a:pt x="4007434" y="1900961"/>
                  </a:lnTo>
                  <a:lnTo>
                    <a:pt x="4007434" y="1903056"/>
                  </a:lnTo>
                  <a:lnTo>
                    <a:pt x="4008297" y="1903895"/>
                  </a:lnTo>
                  <a:lnTo>
                    <a:pt x="4010393" y="1903895"/>
                  </a:lnTo>
                  <a:lnTo>
                    <a:pt x="4011231" y="1903056"/>
                  </a:lnTo>
                  <a:lnTo>
                    <a:pt x="4011231" y="1900961"/>
                  </a:lnTo>
                  <a:close/>
                </a:path>
                <a:path w="5014594" h="1950720">
                  <a:moveTo>
                    <a:pt x="4058793" y="1815490"/>
                  </a:moveTo>
                  <a:lnTo>
                    <a:pt x="4057815" y="1814525"/>
                  </a:lnTo>
                  <a:lnTo>
                    <a:pt x="4056621" y="1814525"/>
                  </a:lnTo>
                  <a:lnTo>
                    <a:pt x="4055427" y="1814525"/>
                  </a:lnTo>
                  <a:lnTo>
                    <a:pt x="4054462" y="1815490"/>
                  </a:lnTo>
                  <a:lnTo>
                    <a:pt x="4054462" y="1817890"/>
                  </a:lnTo>
                  <a:lnTo>
                    <a:pt x="4055427" y="1818855"/>
                  </a:lnTo>
                  <a:lnTo>
                    <a:pt x="4057815" y="1818855"/>
                  </a:lnTo>
                  <a:lnTo>
                    <a:pt x="4058793" y="1817890"/>
                  </a:lnTo>
                  <a:lnTo>
                    <a:pt x="4058793" y="1815490"/>
                  </a:lnTo>
                  <a:close/>
                </a:path>
                <a:path w="5014594" h="1950720">
                  <a:moveTo>
                    <a:pt x="4066717" y="1598333"/>
                  </a:moveTo>
                  <a:lnTo>
                    <a:pt x="4066336" y="1597977"/>
                  </a:lnTo>
                  <a:lnTo>
                    <a:pt x="4065905" y="1597977"/>
                  </a:lnTo>
                  <a:lnTo>
                    <a:pt x="4065447" y="1597977"/>
                  </a:lnTo>
                  <a:lnTo>
                    <a:pt x="4065092" y="1598333"/>
                  </a:lnTo>
                  <a:lnTo>
                    <a:pt x="4065092" y="1599222"/>
                  </a:lnTo>
                  <a:lnTo>
                    <a:pt x="4065447" y="1599603"/>
                  </a:lnTo>
                  <a:lnTo>
                    <a:pt x="4066336" y="1599603"/>
                  </a:lnTo>
                  <a:lnTo>
                    <a:pt x="4066717" y="1599222"/>
                  </a:lnTo>
                  <a:lnTo>
                    <a:pt x="4066717" y="1598333"/>
                  </a:lnTo>
                  <a:close/>
                </a:path>
                <a:path w="5014594" h="1950720">
                  <a:moveTo>
                    <a:pt x="4095724" y="1948700"/>
                  </a:moveTo>
                  <a:lnTo>
                    <a:pt x="4095242" y="1948218"/>
                  </a:lnTo>
                  <a:lnTo>
                    <a:pt x="4094657" y="1948218"/>
                  </a:lnTo>
                  <a:lnTo>
                    <a:pt x="4094048" y="1948218"/>
                  </a:lnTo>
                  <a:lnTo>
                    <a:pt x="4093565" y="1948700"/>
                  </a:lnTo>
                  <a:lnTo>
                    <a:pt x="4093565" y="1949894"/>
                  </a:lnTo>
                  <a:lnTo>
                    <a:pt x="4094048" y="1950377"/>
                  </a:lnTo>
                  <a:lnTo>
                    <a:pt x="4095242" y="1950377"/>
                  </a:lnTo>
                  <a:lnTo>
                    <a:pt x="4095724" y="1949894"/>
                  </a:lnTo>
                  <a:lnTo>
                    <a:pt x="4095724" y="1948700"/>
                  </a:lnTo>
                  <a:close/>
                </a:path>
                <a:path w="5014594" h="1950720">
                  <a:moveTo>
                    <a:pt x="4143019" y="1863382"/>
                  </a:moveTo>
                  <a:lnTo>
                    <a:pt x="4142536" y="1862899"/>
                  </a:lnTo>
                  <a:lnTo>
                    <a:pt x="4141940" y="1862899"/>
                  </a:lnTo>
                  <a:lnTo>
                    <a:pt x="4141343" y="1862899"/>
                  </a:lnTo>
                  <a:lnTo>
                    <a:pt x="4140860" y="1863382"/>
                  </a:lnTo>
                  <a:lnTo>
                    <a:pt x="4140860" y="1864575"/>
                  </a:lnTo>
                  <a:lnTo>
                    <a:pt x="4141343" y="1865058"/>
                  </a:lnTo>
                  <a:lnTo>
                    <a:pt x="4142536" y="1865058"/>
                  </a:lnTo>
                  <a:lnTo>
                    <a:pt x="4143019" y="1864575"/>
                  </a:lnTo>
                  <a:lnTo>
                    <a:pt x="4143019" y="1863382"/>
                  </a:lnTo>
                  <a:close/>
                </a:path>
                <a:path w="5014594" h="1950720">
                  <a:moveTo>
                    <a:pt x="4237596" y="1692744"/>
                  </a:moveTo>
                  <a:lnTo>
                    <a:pt x="4237113" y="1692275"/>
                  </a:lnTo>
                  <a:lnTo>
                    <a:pt x="4236517" y="1692275"/>
                  </a:lnTo>
                  <a:lnTo>
                    <a:pt x="4235920" y="1692275"/>
                  </a:lnTo>
                  <a:lnTo>
                    <a:pt x="4235437" y="1692744"/>
                  </a:lnTo>
                  <a:lnTo>
                    <a:pt x="4235437" y="1693938"/>
                  </a:lnTo>
                  <a:lnTo>
                    <a:pt x="4235920" y="1694434"/>
                  </a:lnTo>
                  <a:lnTo>
                    <a:pt x="4237113" y="1694434"/>
                  </a:lnTo>
                  <a:lnTo>
                    <a:pt x="4237596" y="1693938"/>
                  </a:lnTo>
                  <a:lnTo>
                    <a:pt x="4237596" y="1692744"/>
                  </a:lnTo>
                  <a:close/>
                </a:path>
                <a:path w="5014594" h="1950720">
                  <a:moveTo>
                    <a:pt x="4275340" y="1825498"/>
                  </a:moveTo>
                  <a:lnTo>
                    <a:pt x="4274985" y="1825142"/>
                  </a:lnTo>
                  <a:lnTo>
                    <a:pt x="4274528" y="1825142"/>
                  </a:lnTo>
                  <a:lnTo>
                    <a:pt x="4274096" y="1825142"/>
                  </a:lnTo>
                  <a:lnTo>
                    <a:pt x="4273702" y="1825498"/>
                  </a:lnTo>
                  <a:lnTo>
                    <a:pt x="4273702" y="1826412"/>
                  </a:lnTo>
                  <a:lnTo>
                    <a:pt x="4274096" y="1826768"/>
                  </a:lnTo>
                  <a:lnTo>
                    <a:pt x="4274985" y="1826768"/>
                  </a:lnTo>
                  <a:lnTo>
                    <a:pt x="4275340" y="1826412"/>
                  </a:lnTo>
                  <a:lnTo>
                    <a:pt x="4275340" y="1825498"/>
                  </a:lnTo>
                  <a:close/>
                </a:path>
                <a:path w="5014594" h="1950720">
                  <a:moveTo>
                    <a:pt x="4323448" y="1739747"/>
                  </a:moveTo>
                  <a:lnTo>
                    <a:pt x="4322711" y="1739036"/>
                  </a:lnTo>
                  <a:lnTo>
                    <a:pt x="4321822" y="1739036"/>
                  </a:lnTo>
                  <a:lnTo>
                    <a:pt x="4320933" y="1739036"/>
                  </a:lnTo>
                  <a:lnTo>
                    <a:pt x="4320197" y="1739747"/>
                  </a:lnTo>
                  <a:lnTo>
                    <a:pt x="4320197" y="1741563"/>
                  </a:lnTo>
                  <a:lnTo>
                    <a:pt x="4320933" y="1742274"/>
                  </a:lnTo>
                  <a:lnTo>
                    <a:pt x="4322711" y="1742274"/>
                  </a:lnTo>
                  <a:lnTo>
                    <a:pt x="4323448" y="1741563"/>
                  </a:lnTo>
                  <a:lnTo>
                    <a:pt x="4323448" y="1739747"/>
                  </a:lnTo>
                  <a:close/>
                </a:path>
                <a:path w="5014594" h="1950720">
                  <a:moveTo>
                    <a:pt x="4368241" y="1868627"/>
                  </a:moveTo>
                  <a:lnTo>
                    <a:pt x="4364469" y="1864855"/>
                  </a:lnTo>
                  <a:lnTo>
                    <a:pt x="4359834" y="1864855"/>
                  </a:lnTo>
                  <a:lnTo>
                    <a:pt x="4355211" y="1864855"/>
                  </a:lnTo>
                  <a:lnTo>
                    <a:pt x="4351477" y="1868627"/>
                  </a:lnTo>
                  <a:lnTo>
                    <a:pt x="4351477" y="1877885"/>
                  </a:lnTo>
                  <a:lnTo>
                    <a:pt x="4355211" y="1881619"/>
                  </a:lnTo>
                  <a:lnTo>
                    <a:pt x="4364469" y="1881619"/>
                  </a:lnTo>
                  <a:lnTo>
                    <a:pt x="4368241" y="1877885"/>
                  </a:lnTo>
                  <a:lnTo>
                    <a:pt x="4368241" y="1868627"/>
                  </a:lnTo>
                  <a:close/>
                </a:path>
                <a:path w="5014594" h="1950720">
                  <a:moveTo>
                    <a:pt x="4371264" y="1654162"/>
                  </a:moveTo>
                  <a:lnTo>
                    <a:pt x="4370298" y="1653159"/>
                  </a:lnTo>
                  <a:lnTo>
                    <a:pt x="4369105" y="1653159"/>
                  </a:lnTo>
                  <a:lnTo>
                    <a:pt x="4367911" y="1653159"/>
                  </a:lnTo>
                  <a:lnTo>
                    <a:pt x="4366933" y="1654162"/>
                  </a:lnTo>
                  <a:lnTo>
                    <a:pt x="4366933" y="1656524"/>
                  </a:lnTo>
                  <a:lnTo>
                    <a:pt x="4367911" y="1657515"/>
                  </a:lnTo>
                  <a:lnTo>
                    <a:pt x="4370298" y="1657515"/>
                  </a:lnTo>
                  <a:lnTo>
                    <a:pt x="4371264" y="1656524"/>
                  </a:lnTo>
                  <a:lnTo>
                    <a:pt x="4371264" y="1654162"/>
                  </a:lnTo>
                  <a:close/>
                </a:path>
                <a:path w="5014594" h="1950720">
                  <a:moveTo>
                    <a:pt x="4417669" y="1782114"/>
                  </a:moveTo>
                  <a:lnTo>
                    <a:pt x="4412970" y="1777377"/>
                  </a:lnTo>
                  <a:lnTo>
                    <a:pt x="4407141" y="1777377"/>
                  </a:lnTo>
                  <a:lnTo>
                    <a:pt x="4401312" y="1777377"/>
                  </a:lnTo>
                  <a:lnTo>
                    <a:pt x="4396587" y="1782114"/>
                  </a:lnTo>
                  <a:lnTo>
                    <a:pt x="4396587" y="1793760"/>
                  </a:lnTo>
                  <a:lnTo>
                    <a:pt x="4401312" y="1798472"/>
                  </a:lnTo>
                  <a:lnTo>
                    <a:pt x="4412970" y="1798472"/>
                  </a:lnTo>
                  <a:lnTo>
                    <a:pt x="4417669" y="1793760"/>
                  </a:lnTo>
                  <a:lnTo>
                    <a:pt x="4417669" y="1782114"/>
                  </a:lnTo>
                  <a:close/>
                </a:path>
                <a:path w="5014594" h="1950720">
                  <a:moveTo>
                    <a:pt x="4450296" y="1917700"/>
                  </a:moveTo>
                  <a:lnTo>
                    <a:pt x="4447997" y="1915388"/>
                  </a:lnTo>
                  <a:lnTo>
                    <a:pt x="4445152" y="1915388"/>
                  </a:lnTo>
                  <a:lnTo>
                    <a:pt x="4442307" y="1915388"/>
                  </a:lnTo>
                  <a:lnTo>
                    <a:pt x="4440009" y="1917700"/>
                  </a:lnTo>
                  <a:lnTo>
                    <a:pt x="4440009" y="1923376"/>
                  </a:lnTo>
                  <a:lnTo>
                    <a:pt x="4442307" y="1925675"/>
                  </a:lnTo>
                  <a:lnTo>
                    <a:pt x="4447997" y="1925675"/>
                  </a:lnTo>
                  <a:lnTo>
                    <a:pt x="4450296" y="1923376"/>
                  </a:lnTo>
                  <a:lnTo>
                    <a:pt x="4450296" y="1917700"/>
                  </a:lnTo>
                  <a:close/>
                </a:path>
                <a:path w="5014594" h="1950720">
                  <a:moveTo>
                    <a:pt x="4460087" y="1699501"/>
                  </a:moveTo>
                  <a:lnTo>
                    <a:pt x="4457547" y="1696948"/>
                  </a:lnTo>
                  <a:lnTo>
                    <a:pt x="4454410" y="1696948"/>
                  </a:lnTo>
                  <a:lnTo>
                    <a:pt x="4451286" y="1696948"/>
                  </a:lnTo>
                  <a:lnTo>
                    <a:pt x="4448734" y="1699501"/>
                  </a:lnTo>
                  <a:lnTo>
                    <a:pt x="4448734" y="1705762"/>
                  </a:lnTo>
                  <a:lnTo>
                    <a:pt x="4451286" y="1708302"/>
                  </a:lnTo>
                  <a:lnTo>
                    <a:pt x="4457547" y="1708302"/>
                  </a:lnTo>
                  <a:lnTo>
                    <a:pt x="4460087" y="1705762"/>
                  </a:lnTo>
                  <a:lnTo>
                    <a:pt x="4460087" y="1699501"/>
                  </a:lnTo>
                  <a:close/>
                </a:path>
                <a:path w="5014594" h="1950720">
                  <a:moveTo>
                    <a:pt x="4502709" y="1829549"/>
                  </a:moveTo>
                  <a:lnTo>
                    <a:pt x="4498098" y="1824939"/>
                  </a:lnTo>
                  <a:lnTo>
                    <a:pt x="4492434" y="1824939"/>
                  </a:lnTo>
                  <a:lnTo>
                    <a:pt x="4486757" y="1824939"/>
                  </a:lnTo>
                  <a:lnTo>
                    <a:pt x="4482147" y="1829549"/>
                  </a:lnTo>
                  <a:lnTo>
                    <a:pt x="4482147" y="1840890"/>
                  </a:lnTo>
                  <a:lnTo>
                    <a:pt x="4486757" y="1845487"/>
                  </a:lnTo>
                  <a:lnTo>
                    <a:pt x="4498098" y="1845487"/>
                  </a:lnTo>
                  <a:lnTo>
                    <a:pt x="4502709" y="1840890"/>
                  </a:lnTo>
                  <a:lnTo>
                    <a:pt x="4502709" y="1829549"/>
                  </a:lnTo>
                  <a:close/>
                </a:path>
                <a:path w="5014594" h="1950720">
                  <a:moveTo>
                    <a:pt x="4509008" y="1613281"/>
                  </a:moveTo>
                  <a:lnTo>
                    <a:pt x="4505731" y="1610004"/>
                  </a:lnTo>
                  <a:lnTo>
                    <a:pt x="4501718" y="1610004"/>
                  </a:lnTo>
                  <a:lnTo>
                    <a:pt x="4497679" y="1610004"/>
                  </a:lnTo>
                  <a:lnTo>
                    <a:pt x="4494415" y="1613281"/>
                  </a:lnTo>
                  <a:lnTo>
                    <a:pt x="4494415" y="1621358"/>
                  </a:lnTo>
                  <a:lnTo>
                    <a:pt x="4497679" y="1624622"/>
                  </a:lnTo>
                  <a:lnTo>
                    <a:pt x="4505731" y="1624622"/>
                  </a:lnTo>
                  <a:lnTo>
                    <a:pt x="4509008" y="1621358"/>
                  </a:lnTo>
                  <a:lnTo>
                    <a:pt x="4509008" y="1613281"/>
                  </a:lnTo>
                  <a:close/>
                </a:path>
                <a:path w="5014594" h="1950720">
                  <a:moveTo>
                    <a:pt x="4547311" y="1745729"/>
                  </a:moveTo>
                  <a:lnTo>
                    <a:pt x="4543907" y="1742338"/>
                  </a:lnTo>
                  <a:lnTo>
                    <a:pt x="4539729" y="1742338"/>
                  </a:lnTo>
                  <a:lnTo>
                    <a:pt x="4535563" y="1742338"/>
                  </a:lnTo>
                  <a:lnTo>
                    <a:pt x="4532147" y="1745729"/>
                  </a:lnTo>
                  <a:lnTo>
                    <a:pt x="4532147" y="1754098"/>
                  </a:lnTo>
                  <a:lnTo>
                    <a:pt x="4535563" y="1757489"/>
                  </a:lnTo>
                  <a:lnTo>
                    <a:pt x="4543907" y="1757489"/>
                  </a:lnTo>
                  <a:lnTo>
                    <a:pt x="4547311" y="1754098"/>
                  </a:lnTo>
                  <a:lnTo>
                    <a:pt x="4547311" y="1745729"/>
                  </a:lnTo>
                  <a:close/>
                </a:path>
                <a:path w="5014594" h="1950720">
                  <a:moveTo>
                    <a:pt x="4583417" y="1879358"/>
                  </a:moveTo>
                  <a:lnTo>
                    <a:pt x="4580890" y="1876818"/>
                  </a:lnTo>
                  <a:lnTo>
                    <a:pt x="4577740" y="1876818"/>
                  </a:lnTo>
                  <a:lnTo>
                    <a:pt x="4574616" y="1876818"/>
                  </a:lnTo>
                  <a:lnTo>
                    <a:pt x="4572063" y="1879358"/>
                  </a:lnTo>
                  <a:lnTo>
                    <a:pt x="4572063" y="1885645"/>
                  </a:lnTo>
                  <a:lnTo>
                    <a:pt x="4574616" y="1888185"/>
                  </a:lnTo>
                  <a:lnTo>
                    <a:pt x="4580890" y="1888185"/>
                  </a:lnTo>
                  <a:lnTo>
                    <a:pt x="4583417" y="1885645"/>
                  </a:lnTo>
                  <a:lnTo>
                    <a:pt x="4583417" y="1879358"/>
                  </a:lnTo>
                  <a:close/>
                </a:path>
                <a:path w="5014594" h="1950720">
                  <a:moveTo>
                    <a:pt x="4590262" y="1662798"/>
                  </a:moveTo>
                  <a:lnTo>
                    <a:pt x="4588802" y="1661350"/>
                  </a:lnTo>
                  <a:lnTo>
                    <a:pt x="4587011" y="1661350"/>
                  </a:lnTo>
                  <a:lnTo>
                    <a:pt x="4585220" y="1661350"/>
                  </a:lnTo>
                  <a:lnTo>
                    <a:pt x="4583773" y="1662798"/>
                  </a:lnTo>
                  <a:lnTo>
                    <a:pt x="4583773" y="1666392"/>
                  </a:lnTo>
                  <a:lnTo>
                    <a:pt x="4585220" y="1667852"/>
                  </a:lnTo>
                  <a:lnTo>
                    <a:pt x="4588802" y="1667852"/>
                  </a:lnTo>
                  <a:lnTo>
                    <a:pt x="4590262" y="1666392"/>
                  </a:lnTo>
                  <a:lnTo>
                    <a:pt x="4590262" y="1662798"/>
                  </a:lnTo>
                  <a:close/>
                </a:path>
                <a:path w="5014594" h="1950720">
                  <a:moveTo>
                    <a:pt x="4632871" y="1792871"/>
                  </a:moveTo>
                  <a:lnTo>
                    <a:pt x="4629366" y="1789366"/>
                  </a:lnTo>
                  <a:lnTo>
                    <a:pt x="4625048" y="1789366"/>
                  </a:lnTo>
                  <a:lnTo>
                    <a:pt x="4620692" y="1789366"/>
                  </a:lnTo>
                  <a:lnTo>
                    <a:pt x="4617186" y="1792871"/>
                  </a:lnTo>
                  <a:lnTo>
                    <a:pt x="4617186" y="1801533"/>
                  </a:lnTo>
                  <a:lnTo>
                    <a:pt x="4620692" y="1805038"/>
                  </a:lnTo>
                  <a:lnTo>
                    <a:pt x="4629366" y="1805038"/>
                  </a:lnTo>
                  <a:lnTo>
                    <a:pt x="4632871" y="1801533"/>
                  </a:lnTo>
                  <a:lnTo>
                    <a:pt x="4632871" y="1792871"/>
                  </a:lnTo>
                  <a:close/>
                </a:path>
                <a:path w="5014594" h="1950720">
                  <a:moveTo>
                    <a:pt x="4663338" y="1929638"/>
                  </a:moveTo>
                  <a:lnTo>
                    <a:pt x="4663211" y="1929536"/>
                  </a:lnTo>
                  <a:lnTo>
                    <a:pt x="4663059" y="1929536"/>
                  </a:lnTo>
                  <a:lnTo>
                    <a:pt x="4662906" y="1929536"/>
                  </a:lnTo>
                  <a:lnTo>
                    <a:pt x="4662779" y="1929638"/>
                  </a:lnTo>
                  <a:lnTo>
                    <a:pt x="4662779" y="1929942"/>
                  </a:lnTo>
                  <a:lnTo>
                    <a:pt x="4662906" y="1930069"/>
                  </a:lnTo>
                  <a:lnTo>
                    <a:pt x="4663211" y="1930069"/>
                  </a:lnTo>
                  <a:lnTo>
                    <a:pt x="4663338" y="1929942"/>
                  </a:lnTo>
                  <a:lnTo>
                    <a:pt x="4663338" y="1929638"/>
                  </a:lnTo>
                  <a:close/>
                </a:path>
                <a:path w="5014594" h="1950720">
                  <a:moveTo>
                    <a:pt x="4672850" y="1711579"/>
                  </a:moveTo>
                  <a:lnTo>
                    <a:pt x="4672622" y="1711350"/>
                  </a:lnTo>
                  <a:lnTo>
                    <a:pt x="4672317" y="1711350"/>
                  </a:lnTo>
                  <a:lnTo>
                    <a:pt x="4672012" y="1711350"/>
                  </a:lnTo>
                  <a:lnTo>
                    <a:pt x="4671784" y="1711579"/>
                  </a:lnTo>
                  <a:lnTo>
                    <a:pt x="4671784" y="1712188"/>
                  </a:lnTo>
                  <a:lnTo>
                    <a:pt x="4672012" y="1712417"/>
                  </a:lnTo>
                  <a:lnTo>
                    <a:pt x="4672622" y="1712417"/>
                  </a:lnTo>
                  <a:lnTo>
                    <a:pt x="4672850" y="1712188"/>
                  </a:lnTo>
                  <a:lnTo>
                    <a:pt x="4672850" y="1711579"/>
                  </a:lnTo>
                  <a:close/>
                </a:path>
                <a:path w="5014594" h="1950720">
                  <a:moveTo>
                    <a:pt x="4759261" y="1758276"/>
                  </a:moveTo>
                  <a:lnTo>
                    <a:pt x="4758525" y="1757565"/>
                  </a:lnTo>
                  <a:lnTo>
                    <a:pt x="4757636" y="1757565"/>
                  </a:lnTo>
                  <a:lnTo>
                    <a:pt x="4756747" y="1757565"/>
                  </a:lnTo>
                  <a:lnTo>
                    <a:pt x="4755997" y="1758276"/>
                  </a:lnTo>
                  <a:lnTo>
                    <a:pt x="4755997" y="1760080"/>
                  </a:lnTo>
                  <a:lnTo>
                    <a:pt x="4756747" y="1760791"/>
                  </a:lnTo>
                  <a:lnTo>
                    <a:pt x="4758525" y="1760791"/>
                  </a:lnTo>
                  <a:lnTo>
                    <a:pt x="4759261" y="1760080"/>
                  </a:lnTo>
                  <a:lnTo>
                    <a:pt x="4759261" y="1758276"/>
                  </a:lnTo>
                  <a:close/>
                </a:path>
                <a:path w="5014594" h="1950720">
                  <a:moveTo>
                    <a:pt x="5014087" y="1900732"/>
                  </a:moveTo>
                  <a:lnTo>
                    <a:pt x="5013858" y="1900504"/>
                  </a:lnTo>
                  <a:lnTo>
                    <a:pt x="5013553" y="1900504"/>
                  </a:lnTo>
                  <a:lnTo>
                    <a:pt x="5013249" y="1900504"/>
                  </a:lnTo>
                  <a:lnTo>
                    <a:pt x="5013020" y="1900732"/>
                  </a:lnTo>
                  <a:lnTo>
                    <a:pt x="5013020" y="1901342"/>
                  </a:lnTo>
                  <a:lnTo>
                    <a:pt x="5013249" y="1901571"/>
                  </a:lnTo>
                  <a:lnTo>
                    <a:pt x="5013858" y="1901571"/>
                  </a:lnTo>
                  <a:lnTo>
                    <a:pt x="5014087" y="1901342"/>
                  </a:lnTo>
                  <a:lnTo>
                    <a:pt x="5014087" y="190073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688818" y="5"/>
              <a:ext cx="3897629" cy="1972945"/>
            </a:xfrm>
            <a:custGeom>
              <a:avLst/>
              <a:gdLst/>
              <a:ahLst/>
              <a:cxnLst/>
              <a:rect l="l" t="t" r="r" b="b"/>
              <a:pathLst>
                <a:path w="3897630" h="1972945">
                  <a:moveTo>
                    <a:pt x="2159" y="22313"/>
                  </a:moveTo>
                  <a:lnTo>
                    <a:pt x="1676" y="21844"/>
                  </a:lnTo>
                  <a:lnTo>
                    <a:pt x="1092" y="21844"/>
                  </a:lnTo>
                  <a:lnTo>
                    <a:pt x="482" y="21844"/>
                  </a:lnTo>
                  <a:lnTo>
                    <a:pt x="0" y="22313"/>
                  </a:lnTo>
                  <a:lnTo>
                    <a:pt x="0" y="23507"/>
                  </a:lnTo>
                  <a:lnTo>
                    <a:pt x="482" y="24003"/>
                  </a:lnTo>
                  <a:lnTo>
                    <a:pt x="1676" y="24003"/>
                  </a:lnTo>
                  <a:lnTo>
                    <a:pt x="2159" y="23507"/>
                  </a:lnTo>
                  <a:lnTo>
                    <a:pt x="2159" y="22313"/>
                  </a:lnTo>
                  <a:close/>
                </a:path>
                <a:path w="3897630" h="1972945">
                  <a:moveTo>
                    <a:pt x="86652" y="70053"/>
                  </a:moveTo>
                  <a:lnTo>
                    <a:pt x="86525" y="69951"/>
                  </a:lnTo>
                  <a:lnTo>
                    <a:pt x="86245" y="69951"/>
                  </a:lnTo>
                  <a:lnTo>
                    <a:pt x="86118" y="70053"/>
                  </a:lnTo>
                  <a:lnTo>
                    <a:pt x="86118" y="70358"/>
                  </a:lnTo>
                  <a:lnTo>
                    <a:pt x="86245" y="70485"/>
                  </a:lnTo>
                  <a:lnTo>
                    <a:pt x="86525" y="70485"/>
                  </a:lnTo>
                  <a:lnTo>
                    <a:pt x="86652" y="70358"/>
                  </a:lnTo>
                  <a:lnTo>
                    <a:pt x="86652" y="70053"/>
                  </a:lnTo>
                  <a:close/>
                </a:path>
                <a:path w="3897630" h="1972945">
                  <a:moveTo>
                    <a:pt x="220065" y="31584"/>
                  </a:moveTo>
                  <a:lnTo>
                    <a:pt x="219583" y="31127"/>
                  </a:lnTo>
                  <a:lnTo>
                    <a:pt x="218998" y="31127"/>
                  </a:lnTo>
                  <a:lnTo>
                    <a:pt x="218389" y="31127"/>
                  </a:lnTo>
                  <a:lnTo>
                    <a:pt x="217906" y="31584"/>
                  </a:lnTo>
                  <a:lnTo>
                    <a:pt x="217906" y="32778"/>
                  </a:lnTo>
                  <a:lnTo>
                    <a:pt x="218389" y="33261"/>
                  </a:lnTo>
                  <a:lnTo>
                    <a:pt x="219583" y="33261"/>
                  </a:lnTo>
                  <a:lnTo>
                    <a:pt x="220065" y="32778"/>
                  </a:lnTo>
                  <a:lnTo>
                    <a:pt x="220065" y="31584"/>
                  </a:lnTo>
                  <a:close/>
                </a:path>
                <a:path w="3897630" h="1972945">
                  <a:moveTo>
                    <a:pt x="307009" y="77990"/>
                  </a:moveTo>
                  <a:lnTo>
                    <a:pt x="305790" y="76771"/>
                  </a:lnTo>
                  <a:lnTo>
                    <a:pt x="304304" y="76771"/>
                  </a:lnTo>
                  <a:lnTo>
                    <a:pt x="302818" y="76771"/>
                  </a:lnTo>
                  <a:lnTo>
                    <a:pt x="301586" y="77990"/>
                  </a:lnTo>
                  <a:lnTo>
                    <a:pt x="301586" y="80975"/>
                  </a:lnTo>
                  <a:lnTo>
                    <a:pt x="302818" y="82194"/>
                  </a:lnTo>
                  <a:lnTo>
                    <a:pt x="305790" y="82194"/>
                  </a:lnTo>
                  <a:lnTo>
                    <a:pt x="307009" y="80975"/>
                  </a:lnTo>
                  <a:lnTo>
                    <a:pt x="307009" y="77990"/>
                  </a:lnTo>
                  <a:close/>
                </a:path>
                <a:path w="3897630" h="1972945">
                  <a:moveTo>
                    <a:pt x="345833" y="210121"/>
                  </a:moveTo>
                  <a:lnTo>
                    <a:pt x="344258" y="208572"/>
                  </a:lnTo>
                  <a:lnTo>
                    <a:pt x="342328" y="208572"/>
                  </a:lnTo>
                  <a:lnTo>
                    <a:pt x="340385" y="208572"/>
                  </a:lnTo>
                  <a:lnTo>
                    <a:pt x="338810" y="210121"/>
                  </a:lnTo>
                  <a:lnTo>
                    <a:pt x="338810" y="214020"/>
                  </a:lnTo>
                  <a:lnTo>
                    <a:pt x="340385" y="215595"/>
                  </a:lnTo>
                  <a:lnTo>
                    <a:pt x="344258" y="215595"/>
                  </a:lnTo>
                  <a:lnTo>
                    <a:pt x="345833" y="214020"/>
                  </a:lnTo>
                  <a:lnTo>
                    <a:pt x="345833" y="210121"/>
                  </a:lnTo>
                  <a:close/>
                </a:path>
                <a:path w="3897630" h="1972945">
                  <a:moveTo>
                    <a:pt x="357098" y="0"/>
                  </a:moveTo>
                  <a:lnTo>
                    <a:pt x="346087" y="0"/>
                  </a:lnTo>
                  <a:lnTo>
                    <a:pt x="347560" y="1485"/>
                  </a:lnTo>
                  <a:lnTo>
                    <a:pt x="355625" y="1485"/>
                  </a:lnTo>
                  <a:lnTo>
                    <a:pt x="357098" y="0"/>
                  </a:lnTo>
                  <a:close/>
                </a:path>
                <a:path w="3897630" h="1972945">
                  <a:moveTo>
                    <a:pt x="395020" y="123786"/>
                  </a:moveTo>
                  <a:lnTo>
                    <a:pt x="392607" y="121348"/>
                  </a:lnTo>
                  <a:lnTo>
                    <a:pt x="389597" y="121348"/>
                  </a:lnTo>
                  <a:lnTo>
                    <a:pt x="386626" y="121348"/>
                  </a:lnTo>
                  <a:lnTo>
                    <a:pt x="384213" y="123786"/>
                  </a:lnTo>
                  <a:lnTo>
                    <a:pt x="384213" y="129743"/>
                  </a:lnTo>
                  <a:lnTo>
                    <a:pt x="386626" y="132194"/>
                  </a:lnTo>
                  <a:lnTo>
                    <a:pt x="392607" y="132194"/>
                  </a:lnTo>
                  <a:lnTo>
                    <a:pt x="395020" y="129743"/>
                  </a:lnTo>
                  <a:lnTo>
                    <a:pt x="395020" y="123786"/>
                  </a:lnTo>
                  <a:close/>
                </a:path>
                <a:path w="3897630" h="1972945">
                  <a:moveTo>
                    <a:pt x="437438" y="41148"/>
                  </a:moveTo>
                  <a:lnTo>
                    <a:pt x="437210" y="40919"/>
                  </a:lnTo>
                  <a:lnTo>
                    <a:pt x="436905" y="40919"/>
                  </a:lnTo>
                  <a:lnTo>
                    <a:pt x="436600" y="40919"/>
                  </a:lnTo>
                  <a:lnTo>
                    <a:pt x="436372" y="41148"/>
                  </a:lnTo>
                  <a:lnTo>
                    <a:pt x="436372" y="41757"/>
                  </a:lnTo>
                  <a:lnTo>
                    <a:pt x="436600" y="41986"/>
                  </a:lnTo>
                  <a:lnTo>
                    <a:pt x="437210" y="41986"/>
                  </a:lnTo>
                  <a:lnTo>
                    <a:pt x="437438" y="41757"/>
                  </a:lnTo>
                  <a:lnTo>
                    <a:pt x="437438" y="41148"/>
                  </a:lnTo>
                  <a:close/>
                </a:path>
                <a:path w="3897630" h="1972945">
                  <a:moveTo>
                    <a:pt x="475729" y="173609"/>
                  </a:moveTo>
                  <a:lnTo>
                    <a:pt x="475373" y="173253"/>
                  </a:lnTo>
                  <a:lnTo>
                    <a:pt x="474916" y="173253"/>
                  </a:lnTo>
                  <a:lnTo>
                    <a:pt x="474459" y="173253"/>
                  </a:lnTo>
                  <a:lnTo>
                    <a:pt x="474103" y="173609"/>
                  </a:lnTo>
                  <a:lnTo>
                    <a:pt x="474103" y="174498"/>
                  </a:lnTo>
                  <a:lnTo>
                    <a:pt x="474459" y="174853"/>
                  </a:lnTo>
                  <a:lnTo>
                    <a:pt x="475373" y="174853"/>
                  </a:lnTo>
                  <a:lnTo>
                    <a:pt x="475729" y="174498"/>
                  </a:lnTo>
                  <a:lnTo>
                    <a:pt x="475729" y="173609"/>
                  </a:lnTo>
                  <a:close/>
                </a:path>
                <a:path w="3897630" h="1972945">
                  <a:moveTo>
                    <a:pt x="522744" y="88442"/>
                  </a:moveTo>
                  <a:lnTo>
                    <a:pt x="522503" y="88201"/>
                  </a:lnTo>
                  <a:lnTo>
                    <a:pt x="522211" y="88201"/>
                  </a:lnTo>
                  <a:lnTo>
                    <a:pt x="521906" y="88201"/>
                  </a:lnTo>
                  <a:lnTo>
                    <a:pt x="521665" y="88442"/>
                  </a:lnTo>
                  <a:lnTo>
                    <a:pt x="521665" y="89039"/>
                  </a:lnTo>
                  <a:lnTo>
                    <a:pt x="521906" y="89281"/>
                  </a:lnTo>
                  <a:lnTo>
                    <a:pt x="522503" y="89281"/>
                  </a:lnTo>
                  <a:lnTo>
                    <a:pt x="522744" y="89039"/>
                  </a:lnTo>
                  <a:lnTo>
                    <a:pt x="522744" y="88442"/>
                  </a:lnTo>
                  <a:close/>
                </a:path>
                <a:path w="3897630" h="1972945">
                  <a:moveTo>
                    <a:pt x="607783" y="135877"/>
                  </a:moveTo>
                  <a:lnTo>
                    <a:pt x="607656" y="135750"/>
                  </a:lnTo>
                  <a:lnTo>
                    <a:pt x="607504" y="135750"/>
                  </a:lnTo>
                  <a:lnTo>
                    <a:pt x="607352" y="135750"/>
                  </a:lnTo>
                  <a:lnTo>
                    <a:pt x="607250" y="135877"/>
                  </a:lnTo>
                  <a:lnTo>
                    <a:pt x="607250" y="136182"/>
                  </a:lnTo>
                  <a:lnTo>
                    <a:pt x="607352" y="136309"/>
                  </a:lnTo>
                  <a:lnTo>
                    <a:pt x="607656" y="136309"/>
                  </a:lnTo>
                  <a:lnTo>
                    <a:pt x="607783" y="136182"/>
                  </a:lnTo>
                  <a:lnTo>
                    <a:pt x="607783" y="135877"/>
                  </a:lnTo>
                  <a:close/>
                </a:path>
                <a:path w="3897630" h="1972945">
                  <a:moveTo>
                    <a:pt x="731113" y="315772"/>
                  </a:moveTo>
                  <a:lnTo>
                    <a:pt x="730986" y="315645"/>
                  </a:lnTo>
                  <a:lnTo>
                    <a:pt x="730834" y="315645"/>
                  </a:lnTo>
                  <a:lnTo>
                    <a:pt x="730707" y="315645"/>
                  </a:lnTo>
                  <a:lnTo>
                    <a:pt x="730580" y="315772"/>
                  </a:lnTo>
                  <a:lnTo>
                    <a:pt x="730580" y="316077"/>
                  </a:lnTo>
                  <a:lnTo>
                    <a:pt x="730707" y="316179"/>
                  </a:lnTo>
                  <a:lnTo>
                    <a:pt x="730986" y="316179"/>
                  </a:lnTo>
                  <a:lnTo>
                    <a:pt x="731113" y="316077"/>
                  </a:lnTo>
                  <a:lnTo>
                    <a:pt x="731113" y="315772"/>
                  </a:lnTo>
                  <a:close/>
                </a:path>
                <a:path w="3897630" h="1972945">
                  <a:moveTo>
                    <a:pt x="771042" y="447319"/>
                  </a:moveTo>
                  <a:lnTo>
                    <a:pt x="770064" y="446354"/>
                  </a:lnTo>
                  <a:lnTo>
                    <a:pt x="768870" y="446354"/>
                  </a:lnTo>
                  <a:lnTo>
                    <a:pt x="767676" y="446354"/>
                  </a:lnTo>
                  <a:lnTo>
                    <a:pt x="766699" y="447319"/>
                  </a:lnTo>
                  <a:lnTo>
                    <a:pt x="766699" y="449707"/>
                  </a:lnTo>
                  <a:lnTo>
                    <a:pt x="767676" y="450672"/>
                  </a:lnTo>
                  <a:lnTo>
                    <a:pt x="770064" y="450672"/>
                  </a:lnTo>
                  <a:lnTo>
                    <a:pt x="771042" y="449707"/>
                  </a:lnTo>
                  <a:lnTo>
                    <a:pt x="771042" y="447319"/>
                  </a:lnTo>
                  <a:close/>
                </a:path>
                <a:path w="3897630" h="1972945">
                  <a:moveTo>
                    <a:pt x="780300" y="229412"/>
                  </a:moveTo>
                  <a:lnTo>
                    <a:pt x="779322" y="228447"/>
                  </a:lnTo>
                  <a:lnTo>
                    <a:pt x="778129" y="228447"/>
                  </a:lnTo>
                  <a:lnTo>
                    <a:pt x="776935" y="228447"/>
                  </a:lnTo>
                  <a:lnTo>
                    <a:pt x="775970" y="229412"/>
                  </a:lnTo>
                  <a:lnTo>
                    <a:pt x="775970" y="231800"/>
                  </a:lnTo>
                  <a:lnTo>
                    <a:pt x="776935" y="232765"/>
                  </a:lnTo>
                  <a:lnTo>
                    <a:pt x="779322" y="232765"/>
                  </a:lnTo>
                  <a:lnTo>
                    <a:pt x="780300" y="231800"/>
                  </a:lnTo>
                  <a:lnTo>
                    <a:pt x="780300" y="229412"/>
                  </a:lnTo>
                  <a:close/>
                </a:path>
                <a:path w="3897630" h="1972945">
                  <a:moveTo>
                    <a:pt x="817232" y="362610"/>
                  </a:moveTo>
                  <a:lnTo>
                    <a:pt x="816749" y="362127"/>
                  </a:lnTo>
                  <a:lnTo>
                    <a:pt x="816152" y="362127"/>
                  </a:lnTo>
                  <a:lnTo>
                    <a:pt x="815555" y="362127"/>
                  </a:lnTo>
                  <a:lnTo>
                    <a:pt x="815073" y="362610"/>
                  </a:lnTo>
                  <a:lnTo>
                    <a:pt x="815073" y="363816"/>
                  </a:lnTo>
                  <a:lnTo>
                    <a:pt x="815555" y="364299"/>
                  </a:lnTo>
                  <a:lnTo>
                    <a:pt x="816749" y="364299"/>
                  </a:lnTo>
                  <a:lnTo>
                    <a:pt x="817232" y="363816"/>
                  </a:lnTo>
                  <a:lnTo>
                    <a:pt x="817232" y="362610"/>
                  </a:lnTo>
                  <a:close/>
                </a:path>
                <a:path w="3897630" h="1972945">
                  <a:moveTo>
                    <a:pt x="856322" y="494614"/>
                  </a:moveTo>
                  <a:lnTo>
                    <a:pt x="855357" y="493623"/>
                  </a:lnTo>
                  <a:lnTo>
                    <a:pt x="854163" y="493623"/>
                  </a:lnTo>
                  <a:lnTo>
                    <a:pt x="852970" y="493623"/>
                  </a:lnTo>
                  <a:lnTo>
                    <a:pt x="851992" y="494614"/>
                  </a:lnTo>
                  <a:lnTo>
                    <a:pt x="851992" y="497001"/>
                  </a:lnTo>
                  <a:lnTo>
                    <a:pt x="852970" y="497979"/>
                  </a:lnTo>
                  <a:lnTo>
                    <a:pt x="855357" y="497979"/>
                  </a:lnTo>
                  <a:lnTo>
                    <a:pt x="856322" y="497001"/>
                  </a:lnTo>
                  <a:lnTo>
                    <a:pt x="856322" y="494614"/>
                  </a:lnTo>
                  <a:close/>
                </a:path>
                <a:path w="3897630" h="1972945">
                  <a:moveTo>
                    <a:pt x="863701" y="277749"/>
                  </a:moveTo>
                  <a:lnTo>
                    <a:pt x="863574" y="277634"/>
                  </a:lnTo>
                  <a:lnTo>
                    <a:pt x="863447" y="277634"/>
                  </a:lnTo>
                  <a:lnTo>
                    <a:pt x="863295" y="277634"/>
                  </a:lnTo>
                  <a:lnTo>
                    <a:pt x="863168" y="277749"/>
                  </a:lnTo>
                  <a:lnTo>
                    <a:pt x="863168" y="278041"/>
                  </a:lnTo>
                  <a:lnTo>
                    <a:pt x="863295" y="278168"/>
                  </a:lnTo>
                  <a:lnTo>
                    <a:pt x="863574" y="278168"/>
                  </a:lnTo>
                  <a:lnTo>
                    <a:pt x="863701" y="278041"/>
                  </a:lnTo>
                  <a:lnTo>
                    <a:pt x="863701" y="277749"/>
                  </a:lnTo>
                  <a:close/>
                </a:path>
                <a:path w="3897630" h="1972945">
                  <a:moveTo>
                    <a:pt x="902525" y="409879"/>
                  </a:moveTo>
                  <a:lnTo>
                    <a:pt x="902055" y="409397"/>
                  </a:lnTo>
                  <a:lnTo>
                    <a:pt x="901458" y="409397"/>
                  </a:lnTo>
                  <a:lnTo>
                    <a:pt x="900861" y="409397"/>
                  </a:lnTo>
                  <a:lnTo>
                    <a:pt x="900366" y="409879"/>
                  </a:lnTo>
                  <a:lnTo>
                    <a:pt x="900366" y="411073"/>
                  </a:lnTo>
                  <a:lnTo>
                    <a:pt x="900861" y="411568"/>
                  </a:lnTo>
                  <a:lnTo>
                    <a:pt x="902055" y="411568"/>
                  </a:lnTo>
                  <a:lnTo>
                    <a:pt x="902525" y="411073"/>
                  </a:lnTo>
                  <a:lnTo>
                    <a:pt x="902525" y="409879"/>
                  </a:lnTo>
                  <a:close/>
                </a:path>
                <a:path w="3897630" h="1972945">
                  <a:moveTo>
                    <a:pt x="942733" y="541312"/>
                  </a:moveTo>
                  <a:lnTo>
                    <a:pt x="941273" y="539826"/>
                  </a:lnTo>
                  <a:lnTo>
                    <a:pt x="939469" y="539826"/>
                  </a:lnTo>
                  <a:lnTo>
                    <a:pt x="937691" y="539826"/>
                  </a:lnTo>
                  <a:lnTo>
                    <a:pt x="936244" y="541312"/>
                  </a:lnTo>
                  <a:lnTo>
                    <a:pt x="936244" y="544868"/>
                  </a:lnTo>
                  <a:lnTo>
                    <a:pt x="937691" y="546341"/>
                  </a:lnTo>
                  <a:lnTo>
                    <a:pt x="941273" y="546341"/>
                  </a:lnTo>
                  <a:lnTo>
                    <a:pt x="942733" y="544868"/>
                  </a:lnTo>
                  <a:lnTo>
                    <a:pt x="942733" y="541312"/>
                  </a:lnTo>
                  <a:close/>
                </a:path>
                <a:path w="3897630" h="1972945">
                  <a:moveTo>
                    <a:pt x="987564" y="457339"/>
                  </a:moveTo>
                  <a:lnTo>
                    <a:pt x="987209" y="456958"/>
                  </a:lnTo>
                  <a:lnTo>
                    <a:pt x="986777" y="456958"/>
                  </a:lnTo>
                  <a:lnTo>
                    <a:pt x="986320" y="456958"/>
                  </a:lnTo>
                  <a:lnTo>
                    <a:pt x="985964" y="457339"/>
                  </a:lnTo>
                  <a:lnTo>
                    <a:pt x="985964" y="458228"/>
                  </a:lnTo>
                  <a:lnTo>
                    <a:pt x="986320" y="458597"/>
                  </a:lnTo>
                  <a:lnTo>
                    <a:pt x="987209" y="458597"/>
                  </a:lnTo>
                  <a:lnTo>
                    <a:pt x="987564" y="458228"/>
                  </a:lnTo>
                  <a:lnTo>
                    <a:pt x="987564" y="457339"/>
                  </a:lnTo>
                  <a:close/>
                </a:path>
                <a:path w="3897630" h="1972945">
                  <a:moveTo>
                    <a:pt x="1028293" y="588429"/>
                  </a:moveTo>
                  <a:lnTo>
                    <a:pt x="1026731" y="586854"/>
                  </a:lnTo>
                  <a:lnTo>
                    <a:pt x="1024788" y="586854"/>
                  </a:lnTo>
                  <a:lnTo>
                    <a:pt x="1022858" y="586854"/>
                  </a:lnTo>
                  <a:lnTo>
                    <a:pt x="1021283" y="588429"/>
                  </a:lnTo>
                  <a:lnTo>
                    <a:pt x="1021283" y="592315"/>
                  </a:lnTo>
                  <a:lnTo>
                    <a:pt x="1022858" y="593902"/>
                  </a:lnTo>
                  <a:lnTo>
                    <a:pt x="1026731" y="593902"/>
                  </a:lnTo>
                  <a:lnTo>
                    <a:pt x="1028293" y="592315"/>
                  </a:lnTo>
                  <a:lnTo>
                    <a:pt x="1028293" y="588429"/>
                  </a:lnTo>
                  <a:close/>
                </a:path>
                <a:path w="3897630" h="1972945">
                  <a:moveTo>
                    <a:pt x="1119568" y="632421"/>
                  </a:moveTo>
                  <a:lnTo>
                    <a:pt x="1115314" y="628205"/>
                  </a:lnTo>
                  <a:lnTo>
                    <a:pt x="1110107" y="628205"/>
                  </a:lnTo>
                  <a:lnTo>
                    <a:pt x="1104861" y="628205"/>
                  </a:lnTo>
                  <a:lnTo>
                    <a:pt x="1100645" y="632421"/>
                  </a:lnTo>
                  <a:lnTo>
                    <a:pt x="1100645" y="642874"/>
                  </a:lnTo>
                  <a:lnTo>
                    <a:pt x="1104861" y="647128"/>
                  </a:lnTo>
                  <a:lnTo>
                    <a:pt x="1115314" y="647128"/>
                  </a:lnTo>
                  <a:lnTo>
                    <a:pt x="1119568" y="642874"/>
                  </a:lnTo>
                  <a:lnTo>
                    <a:pt x="1119568" y="632421"/>
                  </a:lnTo>
                  <a:close/>
                </a:path>
                <a:path w="3897630" h="1972945">
                  <a:moveTo>
                    <a:pt x="1119898" y="419455"/>
                  </a:moveTo>
                  <a:lnTo>
                    <a:pt x="1119670" y="419227"/>
                  </a:lnTo>
                  <a:lnTo>
                    <a:pt x="1119365" y="419227"/>
                  </a:lnTo>
                  <a:lnTo>
                    <a:pt x="1119060" y="419227"/>
                  </a:lnTo>
                  <a:lnTo>
                    <a:pt x="1118831" y="419455"/>
                  </a:lnTo>
                  <a:lnTo>
                    <a:pt x="1118831" y="420065"/>
                  </a:lnTo>
                  <a:lnTo>
                    <a:pt x="1119060" y="420293"/>
                  </a:lnTo>
                  <a:lnTo>
                    <a:pt x="1119670" y="420293"/>
                  </a:lnTo>
                  <a:lnTo>
                    <a:pt x="1119898" y="420065"/>
                  </a:lnTo>
                  <a:lnTo>
                    <a:pt x="1119898" y="419455"/>
                  </a:lnTo>
                  <a:close/>
                </a:path>
                <a:path w="3897630" h="1972945">
                  <a:moveTo>
                    <a:pt x="1157909" y="552043"/>
                  </a:moveTo>
                  <a:lnTo>
                    <a:pt x="1157681" y="551815"/>
                  </a:lnTo>
                  <a:lnTo>
                    <a:pt x="1157376" y="551815"/>
                  </a:lnTo>
                  <a:lnTo>
                    <a:pt x="1157071" y="551815"/>
                  </a:lnTo>
                  <a:lnTo>
                    <a:pt x="1156843" y="552043"/>
                  </a:lnTo>
                  <a:lnTo>
                    <a:pt x="1156843" y="552653"/>
                  </a:lnTo>
                  <a:lnTo>
                    <a:pt x="1157071" y="552881"/>
                  </a:lnTo>
                  <a:lnTo>
                    <a:pt x="1157681" y="552881"/>
                  </a:lnTo>
                  <a:lnTo>
                    <a:pt x="1157909" y="552653"/>
                  </a:lnTo>
                  <a:lnTo>
                    <a:pt x="1157909" y="552043"/>
                  </a:lnTo>
                  <a:close/>
                </a:path>
                <a:path w="3897630" h="1972945">
                  <a:moveTo>
                    <a:pt x="1195679" y="684796"/>
                  </a:moveTo>
                  <a:lnTo>
                    <a:pt x="1195552" y="684682"/>
                  </a:lnTo>
                  <a:lnTo>
                    <a:pt x="1195387" y="684682"/>
                  </a:lnTo>
                  <a:lnTo>
                    <a:pt x="1195146" y="684796"/>
                  </a:lnTo>
                  <a:lnTo>
                    <a:pt x="1195146" y="685088"/>
                  </a:lnTo>
                  <a:lnTo>
                    <a:pt x="1195273" y="685215"/>
                  </a:lnTo>
                  <a:lnTo>
                    <a:pt x="1195552" y="685215"/>
                  </a:lnTo>
                  <a:lnTo>
                    <a:pt x="1195679" y="685088"/>
                  </a:lnTo>
                  <a:lnTo>
                    <a:pt x="1195679" y="684796"/>
                  </a:lnTo>
                  <a:close/>
                </a:path>
                <a:path w="3897630" h="1972945">
                  <a:moveTo>
                    <a:pt x="1207922" y="465251"/>
                  </a:moveTo>
                  <a:lnTo>
                    <a:pt x="1206461" y="463804"/>
                  </a:lnTo>
                  <a:lnTo>
                    <a:pt x="1204683" y="463804"/>
                  </a:lnTo>
                  <a:lnTo>
                    <a:pt x="1202867" y="463804"/>
                  </a:lnTo>
                  <a:lnTo>
                    <a:pt x="1201420" y="465251"/>
                  </a:lnTo>
                  <a:lnTo>
                    <a:pt x="1201420" y="468845"/>
                  </a:lnTo>
                  <a:lnTo>
                    <a:pt x="1202867" y="470293"/>
                  </a:lnTo>
                  <a:lnTo>
                    <a:pt x="1206461" y="470293"/>
                  </a:lnTo>
                  <a:lnTo>
                    <a:pt x="1207922" y="468845"/>
                  </a:lnTo>
                  <a:lnTo>
                    <a:pt x="1207922" y="465251"/>
                  </a:lnTo>
                  <a:close/>
                </a:path>
                <a:path w="3897630" h="1972945">
                  <a:moveTo>
                    <a:pt x="1243228" y="599338"/>
                  </a:moveTo>
                  <a:lnTo>
                    <a:pt x="1242999" y="599097"/>
                  </a:lnTo>
                  <a:lnTo>
                    <a:pt x="1242695" y="599097"/>
                  </a:lnTo>
                  <a:lnTo>
                    <a:pt x="1242390" y="599097"/>
                  </a:lnTo>
                  <a:lnTo>
                    <a:pt x="1242161" y="599338"/>
                  </a:lnTo>
                  <a:lnTo>
                    <a:pt x="1242161" y="599935"/>
                  </a:lnTo>
                  <a:lnTo>
                    <a:pt x="1242390" y="600189"/>
                  </a:lnTo>
                  <a:lnTo>
                    <a:pt x="1242999" y="600189"/>
                  </a:lnTo>
                  <a:lnTo>
                    <a:pt x="1243228" y="599935"/>
                  </a:lnTo>
                  <a:lnTo>
                    <a:pt x="1243228" y="599338"/>
                  </a:lnTo>
                  <a:close/>
                </a:path>
                <a:path w="3897630" h="1972945">
                  <a:moveTo>
                    <a:pt x="1281264" y="731939"/>
                  </a:moveTo>
                  <a:lnTo>
                    <a:pt x="1281010" y="731710"/>
                  </a:lnTo>
                  <a:lnTo>
                    <a:pt x="1280706" y="731710"/>
                  </a:lnTo>
                  <a:lnTo>
                    <a:pt x="1280426" y="731710"/>
                  </a:lnTo>
                  <a:lnTo>
                    <a:pt x="1280172" y="731939"/>
                  </a:lnTo>
                  <a:lnTo>
                    <a:pt x="1280172" y="732548"/>
                  </a:lnTo>
                  <a:lnTo>
                    <a:pt x="1280426" y="732777"/>
                  </a:lnTo>
                  <a:lnTo>
                    <a:pt x="1281010" y="732777"/>
                  </a:lnTo>
                  <a:lnTo>
                    <a:pt x="1281264" y="732548"/>
                  </a:lnTo>
                  <a:lnTo>
                    <a:pt x="1281264" y="731939"/>
                  </a:lnTo>
                  <a:close/>
                </a:path>
                <a:path w="3897630" h="1972945">
                  <a:moveTo>
                    <a:pt x="1291336" y="513575"/>
                  </a:moveTo>
                  <a:lnTo>
                    <a:pt x="1290739" y="512991"/>
                  </a:lnTo>
                  <a:lnTo>
                    <a:pt x="1289964" y="512991"/>
                  </a:lnTo>
                  <a:lnTo>
                    <a:pt x="1289240" y="512991"/>
                  </a:lnTo>
                  <a:lnTo>
                    <a:pt x="1288618" y="513575"/>
                  </a:lnTo>
                  <a:lnTo>
                    <a:pt x="1288618" y="515073"/>
                  </a:lnTo>
                  <a:lnTo>
                    <a:pt x="1289240" y="515683"/>
                  </a:lnTo>
                  <a:lnTo>
                    <a:pt x="1290739" y="515683"/>
                  </a:lnTo>
                  <a:lnTo>
                    <a:pt x="1291336" y="515073"/>
                  </a:lnTo>
                  <a:lnTo>
                    <a:pt x="1291336" y="513575"/>
                  </a:lnTo>
                  <a:close/>
                </a:path>
                <a:path w="3897630" h="1972945">
                  <a:moveTo>
                    <a:pt x="1328254" y="646772"/>
                  </a:moveTo>
                  <a:lnTo>
                    <a:pt x="1328166" y="646645"/>
                  </a:lnTo>
                  <a:lnTo>
                    <a:pt x="1328013" y="646645"/>
                  </a:lnTo>
                  <a:lnTo>
                    <a:pt x="1327861" y="646645"/>
                  </a:lnTo>
                  <a:lnTo>
                    <a:pt x="1327721" y="646772"/>
                  </a:lnTo>
                  <a:lnTo>
                    <a:pt x="1327721" y="647077"/>
                  </a:lnTo>
                  <a:lnTo>
                    <a:pt x="1327861" y="647204"/>
                  </a:lnTo>
                  <a:lnTo>
                    <a:pt x="1328166" y="647204"/>
                  </a:lnTo>
                  <a:lnTo>
                    <a:pt x="1328254" y="647077"/>
                  </a:lnTo>
                  <a:lnTo>
                    <a:pt x="1328254" y="646772"/>
                  </a:lnTo>
                  <a:close/>
                </a:path>
                <a:path w="3897630" h="1972945">
                  <a:moveTo>
                    <a:pt x="1376375" y="561022"/>
                  </a:moveTo>
                  <a:lnTo>
                    <a:pt x="1375892" y="560539"/>
                  </a:lnTo>
                  <a:lnTo>
                    <a:pt x="1375283" y="560539"/>
                  </a:lnTo>
                  <a:lnTo>
                    <a:pt x="1374698" y="560539"/>
                  </a:lnTo>
                  <a:lnTo>
                    <a:pt x="1374216" y="561022"/>
                  </a:lnTo>
                  <a:lnTo>
                    <a:pt x="1374216" y="562216"/>
                  </a:lnTo>
                  <a:lnTo>
                    <a:pt x="1374698" y="562711"/>
                  </a:lnTo>
                  <a:lnTo>
                    <a:pt x="1375892" y="562711"/>
                  </a:lnTo>
                  <a:lnTo>
                    <a:pt x="1376375" y="562216"/>
                  </a:lnTo>
                  <a:lnTo>
                    <a:pt x="1376375" y="561022"/>
                  </a:lnTo>
                  <a:close/>
                </a:path>
                <a:path w="3897630" h="1972945">
                  <a:moveTo>
                    <a:pt x="1413573" y="694080"/>
                  </a:moveTo>
                  <a:lnTo>
                    <a:pt x="1413446" y="693953"/>
                  </a:lnTo>
                  <a:lnTo>
                    <a:pt x="1413319" y="693953"/>
                  </a:lnTo>
                  <a:lnTo>
                    <a:pt x="1413167" y="693953"/>
                  </a:lnTo>
                  <a:lnTo>
                    <a:pt x="1413040" y="694080"/>
                  </a:lnTo>
                  <a:lnTo>
                    <a:pt x="1413040" y="694359"/>
                  </a:lnTo>
                  <a:lnTo>
                    <a:pt x="1413167" y="694486"/>
                  </a:lnTo>
                  <a:lnTo>
                    <a:pt x="1413446" y="694486"/>
                  </a:lnTo>
                  <a:lnTo>
                    <a:pt x="1413573" y="694359"/>
                  </a:lnTo>
                  <a:lnTo>
                    <a:pt x="1413573" y="694080"/>
                  </a:lnTo>
                  <a:close/>
                </a:path>
                <a:path w="3897630" h="1972945">
                  <a:moveTo>
                    <a:pt x="1546733" y="655751"/>
                  </a:moveTo>
                  <a:lnTo>
                    <a:pt x="1546339" y="655370"/>
                  </a:lnTo>
                  <a:lnTo>
                    <a:pt x="1545907" y="655370"/>
                  </a:lnTo>
                  <a:lnTo>
                    <a:pt x="1545450" y="655370"/>
                  </a:lnTo>
                  <a:lnTo>
                    <a:pt x="1545094" y="655751"/>
                  </a:lnTo>
                  <a:lnTo>
                    <a:pt x="1545094" y="656653"/>
                  </a:lnTo>
                  <a:lnTo>
                    <a:pt x="1545450" y="657009"/>
                  </a:lnTo>
                  <a:lnTo>
                    <a:pt x="1546339" y="657009"/>
                  </a:lnTo>
                  <a:lnTo>
                    <a:pt x="1546733" y="656653"/>
                  </a:lnTo>
                  <a:lnTo>
                    <a:pt x="1546733" y="655751"/>
                  </a:lnTo>
                  <a:close/>
                </a:path>
                <a:path w="3897630" h="1972945">
                  <a:moveTo>
                    <a:pt x="1586623" y="787311"/>
                  </a:moveTo>
                  <a:lnTo>
                    <a:pt x="1585429" y="786079"/>
                  </a:lnTo>
                  <a:lnTo>
                    <a:pt x="1583931" y="786079"/>
                  </a:lnTo>
                  <a:lnTo>
                    <a:pt x="1582432" y="786079"/>
                  </a:lnTo>
                  <a:lnTo>
                    <a:pt x="1581226" y="787311"/>
                  </a:lnTo>
                  <a:lnTo>
                    <a:pt x="1581226" y="790282"/>
                  </a:lnTo>
                  <a:lnTo>
                    <a:pt x="1582432" y="791489"/>
                  </a:lnTo>
                  <a:lnTo>
                    <a:pt x="1585429" y="791489"/>
                  </a:lnTo>
                  <a:lnTo>
                    <a:pt x="1586623" y="790282"/>
                  </a:lnTo>
                  <a:lnTo>
                    <a:pt x="1586623" y="787311"/>
                  </a:lnTo>
                  <a:close/>
                </a:path>
                <a:path w="3897630" h="1972945">
                  <a:moveTo>
                    <a:pt x="1636090" y="700798"/>
                  </a:moveTo>
                  <a:lnTo>
                    <a:pt x="1633905" y="698601"/>
                  </a:lnTo>
                  <a:lnTo>
                    <a:pt x="1631226" y="698601"/>
                  </a:lnTo>
                  <a:lnTo>
                    <a:pt x="1628533" y="698601"/>
                  </a:lnTo>
                  <a:lnTo>
                    <a:pt x="1626336" y="700798"/>
                  </a:lnTo>
                  <a:lnTo>
                    <a:pt x="1626336" y="706170"/>
                  </a:lnTo>
                  <a:lnTo>
                    <a:pt x="1628533" y="708355"/>
                  </a:lnTo>
                  <a:lnTo>
                    <a:pt x="1633905" y="708355"/>
                  </a:lnTo>
                  <a:lnTo>
                    <a:pt x="1636090" y="706170"/>
                  </a:lnTo>
                  <a:lnTo>
                    <a:pt x="1636090" y="700798"/>
                  </a:lnTo>
                  <a:close/>
                </a:path>
                <a:path w="3897630" h="1972945">
                  <a:moveTo>
                    <a:pt x="1707540" y="968514"/>
                  </a:moveTo>
                  <a:lnTo>
                    <a:pt x="1707413" y="968413"/>
                  </a:lnTo>
                  <a:lnTo>
                    <a:pt x="1707261" y="968413"/>
                  </a:lnTo>
                  <a:lnTo>
                    <a:pt x="1707095" y="968413"/>
                  </a:lnTo>
                  <a:lnTo>
                    <a:pt x="1706968" y="968514"/>
                  </a:lnTo>
                  <a:lnTo>
                    <a:pt x="1706968" y="968819"/>
                  </a:lnTo>
                  <a:lnTo>
                    <a:pt x="1707095" y="968946"/>
                  </a:lnTo>
                  <a:lnTo>
                    <a:pt x="1707413" y="968946"/>
                  </a:lnTo>
                  <a:lnTo>
                    <a:pt x="1707540" y="968819"/>
                  </a:lnTo>
                  <a:lnTo>
                    <a:pt x="1707540" y="968514"/>
                  </a:lnTo>
                  <a:close/>
                </a:path>
                <a:path w="3897630" h="1972945">
                  <a:moveTo>
                    <a:pt x="1720837" y="748372"/>
                  </a:moveTo>
                  <a:lnTo>
                    <a:pt x="1718919" y="746442"/>
                  </a:lnTo>
                  <a:lnTo>
                    <a:pt x="1716519" y="746442"/>
                  </a:lnTo>
                  <a:lnTo>
                    <a:pt x="1714131" y="746442"/>
                  </a:lnTo>
                  <a:lnTo>
                    <a:pt x="1712188" y="748372"/>
                  </a:lnTo>
                  <a:lnTo>
                    <a:pt x="1712188" y="753160"/>
                  </a:lnTo>
                  <a:lnTo>
                    <a:pt x="1714131" y="755091"/>
                  </a:lnTo>
                  <a:lnTo>
                    <a:pt x="1718919" y="755091"/>
                  </a:lnTo>
                  <a:lnTo>
                    <a:pt x="1720837" y="753160"/>
                  </a:lnTo>
                  <a:lnTo>
                    <a:pt x="1720837" y="748372"/>
                  </a:lnTo>
                  <a:close/>
                </a:path>
                <a:path w="3897630" h="1972945">
                  <a:moveTo>
                    <a:pt x="1754809" y="883221"/>
                  </a:moveTo>
                  <a:lnTo>
                    <a:pt x="1754682" y="883107"/>
                  </a:lnTo>
                  <a:lnTo>
                    <a:pt x="1754555" y="883107"/>
                  </a:lnTo>
                  <a:lnTo>
                    <a:pt x="1754403" y="883107"/>
                  </a:lnTo>
                  <a:lnTo>
                    <a:pt x="1754276" y="883221"/>
                  </a:lnTo>
                  <a:lnTo>
                    <a:pt x="1754276" y="883513"/>
                  </a:lnTo>
                  <a:lnTo>
                    <a:pt x="1754403" y="883640"/>
                  </a:lnTo>
                  <a:lnTo>
                    <a:pt x="1754682" y="883640"/>
                  </a:lnTo>
                  <a:lnTo>
                    <a:pt x="1754809" y="883513"/>
                  </a:lnTo>
                  <a:lnTo>
                    <a:pt x="1754809" y="883221"/>
                  </a:lnTo>
                  <a:close/>
                </a:path>
                <a:path w="3897630" h="1972945">
                  <a:moveTo>
                    <a:pt x="1802117" y="797915"/>
                  </a:moveTo>
                  <a:lnTo>
                    <a:pt x="1801990" y="797788"/>
                  </a:lnTo>
                  <a:lnTo>
                    <a:pt x="1801837" y="797788"/>
                  </a:lnTo>
                  <a:lnTo>
                    <a:pt x="1801672" y="797788"/>
                  </a:lnTo>
                  <a:lnTo>
                    <a:pt x="1801545" y="797915"/>
                  </a:lnTo>
                  <a:lnTo>
                    <a:pt x="1801545" y="798220"/>
                  </a:lnTo>
                  <a:lnTo>
                    <a:pt x="1801672" y="798322"/>
                  </a:lnTo>
                  <a:lnTo>
                    <a:pt x="1801990" y="798322"/>
                  </a:lnTo>
                  <a:lnTo>
                    <a:pt x="1802117" y="798220"/>
                  </a:lnTo>
                  <a:lnTo>
                    <a:pt x="1802117" y="797915"/>
                  </a:lnTo>
                  <a:close/>
                </a:path>
                <a:path w="3897630" h="1972945">
                  <a:moveTo>
                    <a:pt x="1888502" y="844600"/>
                  </a:moveTo>
                  <a:lnTo>
                    <a:pt x="1887880" y="843991"/>
                  </a:lnTo>
                  <a:lnTo>
                    <a:pt x="1887143" y="843991"/>
                  </a:lnTo>
                  <a:lnTo>
                    <a:pt x="1886381" y="843991"/>
                  </a:lnTo>
                  <a:lnTo>
                    <a:pt x="1885797" y="844600"/>
                  </a:lnTo>
                  <a:lnTo>
                    <a:pt x="1885797" y="846112"/>
                  </a:lnTo>
                  <a:lnTo>
                    <a:pt x="1886381" y="846696"/>
                  </a:lnTo>
                  <a:lnTo>
                    <a:pt x="1887880" y="846696"/>
                  </a:lnTo>
                  <a:lnTo>
                    <a:pt x="1888502" y="846112"/>
                  </a:lnTo>
                  <a:lnTo>
                    <a:pt x="1888502" y="844600"/>
                  </a:lnTo>
                  <a:close/>
                </a:path>
                <a:path w="3897630" h="1972945">
                  <a:moveTo>
                    <a:pt x="1964550" y="1109776"/>
                  </a:moveTo>
                  <a:lnTo>
                    <a:pt x="1963940" y="1109179"/>
                  </a:lnTo>
                  <a:lnTo>
                    <a:pt x="1963178" y="1109179"/>
                  </a:lnTo>
                  <a:lnTo>
                    <a:pt x="1962442" y="1109179"/>
                  </a:lnTo>
                  <a:lnTo>
                    <a:pt x="1961819" y="1109776"/>
                  </a:lnTo>
                  <a:lnTo>
                    <a:pt x="1961819" y="1111288"/>
                  </a:lnTo>
                  <a:lnTo>
                    <a:pt x="1962442" y="1111897"/>
                  </a:lnTo>
                  <a:lnTo>
                    <a:pt x="1963940" y="1111897"/>
                  </a:lnTo>
                  <a:lnTo>
                    <a:pt x="1964550" y="1111288"/>
                  </a:lnTo>
                  <a:lnTo>
                    <a:pt x="1964550" y="1109776"/>
                  </a:lnTo>
                  <a:close/>
                </a:path>
                <a:path w="3897630" h="1972945">
                  <a:moveTo>
                    <a:pt x="2050923" y="1156474"/>
                  </a:moveTo>
                  <a:lnTo>
                    <a:pt x="2049843" y="1155382"/>
                  </a:lnTo>
                  <a:lnTo>
                    <a:pt x="2048484" y="1155382"/>
                  </a:lnTo>
                  <a:lnTo>
                    <a:pt x="2047138" y="1155382"/>
                  </a:lnTo>
                  <a:lnTo>
                    <a:pt x="2046071" y="1156474"/>
                  </a:lnTo>
                  <a:lnTo>
                    <a:pt x="2046071" y="1159167"/>
                  </a:lnTo>
                  <a:lnTo>
                    <a:pt x="2047138" y="1160272"/>
                  </a:lnTo>
                  <a:lnTo>
                    <a:pt x="2049843" y="1160272"/>
                  </a:lnTo>
                  <a:lnTo>
                    <a:pt x="2050923" y="1159167"/>
                  </a:lnTo>
                  <a:lnTo>
                    <a:pt x="2050923" y="1156474"/>
                  </a:lnTo>
                  <a:close/>
                </a:path>
                <a:path w="3897630" h="1972945">
                  <a:moveTo>
                    <a:pt x="2098205" y="1071156"/>
                  </a:moveTo>
                  <a:lnTo>
                    <a:pt x="2097112" y="1070089"/>
                  </a:lnTo>
                  <a:lnTo>
                    <a:pt x="2095792" y="1070089"/>
                  </a:lnTo>
                  <a:lnTo>
                    <a:pt x="2094433" y="1070089"/>
                  </a:lnTo>
                  <a:lnTo>
                    <a:pt x="2093353" y="1071156"/>
                  </a:lnTo>
                  <a:lnTo>
                    <a:pt x="2093353" y="1073861"/>
                  </a:lnTo>
                  <a:lnTo>
                    <a:pt x="2094433" y="1074953"/>
                  </a:lnTo>
                  <a:lnTo>
                    <a:pt x="2097112" y="1074953"/>
                  </a:lnTo>
                  <a:lnTo>
                    <a:pt x="2098205" y="1073861"/>
                  </a:lnTo>
                  <a:lnTo>
                    <a:pt x="2098205" y="1071156"/>
                  </a:lnTo>
                  <a:close/>
                </a:path>
                <a:path w="3897630" h="1972945">
                  <a:moveTo>
                    <a:pt x="2144153" y="986599"/>
                  </a:moveTo>
                  <a:lnTo>
                    <a:pt x="2143671" y="986129"/>
                  </a:lnTo>
                  <a:lnTo>
                    <a:pt x="2143061" y="986129"/>
                  </a:lnTo>
                  <a:lnTo>
                    <a:pt x="2142477" y="986129"/>
                  </a:lnTo>
                  <a:lnTo>
                    <a:pt x="2141994" y="986599"/>
                  </a:lnTo>
                  <a:lnTo>
                    <a:pt x="2141994" y="987793"/>
                  </a:lnTo>
                  <a:lnTo>
                    <a:pt x="2142477" y="988275"/>
                  </a:lnTo>
                  <a:lnTo>
                    <a:pt x="2143671" y="988275"/>
                  </a:lnTo>
                  <a:lnTo>
                    <a:pt x="2144153" y="987793"/>
                  </a:lnTo>
                  <a:lnTo>
                    <a:pt x="2144153" y="986599"/>
                  </a:lnTo>
                  <a:close/>
                </a:path>
                <a:path w="3897630" h="1972945">
                  <a:moveTo>
                    <a:pt x="2267483" y="1166495"/>
                  </a:moveTo>
                  <a:lnTo>
                    <a:pt x="2267000" y="1166012"/>
                  </a:lnTo>
                  <a:lnTo>
                    <a:pt x="2266391" y="1166012"/>
                  </a:lnTo>
                  <a:lnTo>
                    <a:pt x="2265807" y="1166012"/>
                  </a:lnTo>
                  <a:lnTo>
                    <a:pt x="2265324" y="1166495"/>
                  </a:lnTo>
                  <a:lnTo>
                    <a:pt x="2265324" y="1167688"/>
                  </a:lnTo>
                  <a:lnTo>
                    <a:pt x="2265807" y="1168171"/>
                  </a:lnTo>
                  <a:lnTo>
                    <a:pt x="2267000" y="1168171"/>
                  </a:lnTo>
                  <a:lnTo>
                    <a:pt x="2267483" y="1167688"/>
                  </a:lnTo>
                  <a:lnTo>
                    <a:pt x="2267483" y="1166495"/>
                  </a:lnTo>
                  <a:close/>
                </a:path>
                <a:path w="3897630" h="1972945">
                  <a:moveTo>
                    <a:pt x="2363863" y="1207655"/>
                  </a:moveTo>
                  <a:lnTo>
                    <a:pt x="2358415" y="1202194"/>
                  </a:lnTo>
                  <a:lnTo>
                    <a:pt x="2351709" y="1202194"/>
                  </a:lnTo>
                  <a:lnTo>
                    <a:pt x="2344991" y="1202194"/>
                  </a:lnTo>
                  <a:lnTo>
                    <a:pt x="2339543" y="1207655"/>
                  </a:lnTo>
                  <a:lnTo>
                    <a:pt x="2339543" y="1221105"/>
                  </a:lnTo>
                  <a:lnTo>
                    <a:pt x="2344991" y="1226553"/>
                  </a:lnTo>
                  <a:lnTo>
                    <a:pt x="2358415" y="1226553"/>
                  </a:lnTo>
                  <a:lnTo>
                    <a:pt x="2363863" y="1221105"/>
                  </a:lnTo>
                  <a:lnTo>
                    <a:pt x="2363863" y="1207655"/>
                  </a:lnTo>
                  <a:close/>
                </a:path>
                <a:path w="3897630" h="1972945">
                  <a:moveTo>
                    <a:pt x="2405469" y="1125486"/>
                  </a:moveTo>
                  <a:lnTo>
                    <a:pt x="2402573" y="1122578"/>
                  </a:lnTo>
                  <a:lnTo>
                    <a:pt x="2398979" y="1122578"/>
                  </a:lnTo>
                  <a:lnTo>
                    <a:pt x="2395397" y="1122578"/>
                  </a:lnTo>
                  <a:lnTo>
                    <a:pt x="2392489" y="1125486"/>
                  </a:lnTo>
                  <a:lnTo>
                    <a:pt x="2392489" y="1132649"/>
                  </a:lnTo>
                  <a:lnTo>
                    <a:pt x="2395397" y="1135557"/>
                  </a:lnTo>
                  <a:lnTo>
                    <a:pt x="2402573" y="1135557"/>
                  </a:lnTo>
                  <a:lnTo>
                    <a:pt x="2405469" y="1132649"/>
                  </a:lnTo>
                  <a:lnTo>
                    <a:pt x="2405469" y="1125486"/>
                  </a:lnTo>
                  <a:close/>
                </a:path>
                <a:path w="3897630" h="1972945">
                  <a:moveTo>
                    <a:pt x="2646197" y="1488541"/>
                  </a:moveTo>
                  <a:lnTo>
                    <a:pt x="2645943" y="1488287"/>
                  </a:lnTo>
                  <a:lnTo>
                    <a:pt x="2645664" y="1488287"/>
                  </a:lnTo>
                  <a:lnTo>
                    <a:pt x="2645359" y="1488287"/>
                  </a:lnTo>
                  <a:lnTo>
                    <a:pt x="2645105" y="1488541"/>
                  </a:lnTo>
                  <a:lnTo>
                    <a:pt x="2645105" y="1489125"/>
                  </a:lnTo>
                  <a:lnTo>
                    <a:pt x="2645359" y="1489392"/>
                  </a:lnTo>
                  <a:lnTo>
                    <a:pt x="2645943" y="1489392"/>
                  </a:lnTo>
                  <a:lnTo>
                    <a:pt x="2646197" y="1489125"/>
                  </a:lnTo>
                  <a:lnTo>
                    <a:pt x="2646197" y="1488541"/>
                  </a:lnTo>
                  <a:close/>
                </a:path>
                <a:path w="3897630" h="1972945">
                  <a:moveTo>
                    <a:pt x="2731236" y="1535976"/>
                  </a:moveTo>
                  <a:lnTo>
                    <a:pt x="2731109" y="1535849"/>
                  </a:lnTo>
                  <a:lnTo>
                    <a:pt x="2730957" y="1535849"/>
                  </a:lnTo>
                  <a:lnTo>
                    <a:pt x="2730792" y="1535849"/>
                  </a:lnTo>
                  <a:lnTo>
                    <a:pt x="2730703" y="1535976"/>
                  </a:lnTo>
                  <a:lnTo>
                    <a:pt x="2730703" y="1536280"/>
                  </a:lnTo>
                  <a:lnTo>
                    <a:pt x="2731109" y="1536382"/>
                  </a:lnTo>
                  <a:lnTo>
                    <a:pt x="2731236" y="1536280"/>
                  </a:lnTo>
                  <a:lnTo>
                    <a:pt x="2731236" y="1535976"/>
                  </a:lnTo>
                  <a:close/>
                </a:path>
                <a:path w="3897630" h="1972945">
                  <a:moveTo>
                    <a:pt x="2780144" y="1449768"/>
                  </a:moveTo>
                  <a:lnTo>
                    <a:pt x="2779306" y="1448930"/>
                  </a:lnTo>
                  <a:lnTo>
                    <a:pt x="2778252" y="1448930"/>
                  </a:lnTo>
                  <a:lnTo>
                    <a:pt x="2777210" y="1448930"/>
                  </a:lnTo>
                  <a:lnTo>
                    <a:pt x="2776347" y="1449768"/>
                  </a:lnTo>
                  <a:lnTo>
                    <a:pt x="2776347" y="1451851"/>
                  </a:lnTo>
                  <a:lnTo>
                    <a:pt x="2777210" y="1452702"/>
                  </a:lnTo>
                  <a:lnTo>
                    <a:pt x="2779306" y="1452702"/>
                  </a:lnTo>
                  <a:lnTo>
                    <a:pt x="2780144" y="1451851"/>
                  </a:lnTo>
                  <a:lnTo>
                    <a:pt x="2780144" y="1449768"/>
                  </a:lnTo>
                  <a:close/>
                </a:path>
                <a:path w="3897630" h="1972945">
                  <a:moveTo>
                    <a:pt x="2816555" y="1583258"/>
                  </a:moveTo>
                  <a:lnTo>
                    <a:pt x="2816428" y="1583143"/>
                  </a:lnTo>
                  <a:lnTo>
                    <a:pt x="2816275" y="1583143"/>
                  </a:lnTo>
                  <a:lnTo>
                    <a:pt x="2816110" y="1583143"/>
                  </a:lnTo>
                  <a:lnTo>
                    <a:pt x="2815983" y="1583258"/>
                  </a:lnTo>
                  <a:lnTo>
                    <a:pt x="2815983" y="1583550"/>
                  </a:lnTo>
                  <a:lnTo>
                    <a:pt x="2816110" y="1583677"/>
                  </a:lnTo>
                  <a:lnTo>
                    <a:pt x="2816428" y="1583677"/>
                  </a:lnTo>
                  <a:lnTo>
                    <a:pt x="2816555" y="1583550"/>
                  </a:lnTo>
                  <a:lnTo>
                    <a:pt x="2816555" y="1583258"/>
                  </a:lnTo>
                  <a:close/>
                </a:path>
                <a:path w="3897630" h="1972945">
                  <a:moveTo>
                    <a:pt x="2826880" y="1364754"/>
                  </a:moveTo>
                  <a:lnTo>
                    <a:pt x="2826296" y="1364145"/>
                  </a:lnTo>
                  <a:lnTo>
                    <a:pt x="2825534" y="1364145"/>
                  </a:lnTo>
                  <a:lnTo>
                    <a:pt x="2824784" y="1364145"/>
                  </a:lnTo>
                  <a:lnTo>
                    <a:pt x="2824175" y="1364754"/>
                  </a:lnTo>
                  <a:lnTo>
                    <a:pt x="2824175" y="1366266"/>
                  </a:lnTo>
                  <a:lnTo>
                    <a:pt x="2824784" y="1366850"/>
                  </a:lnTo>
                  <a:lnTo>
                    <a:pt x="2826296" y="1366850"/>
                  </a:lnTo>
                  <a:lnTo>
                    <a:pt x="2826880" y="1366266"/>
                  </a:lnTo>
                  <a:lnTo>
                    <a:pt x="2826880" y="1364754"/>
                  </a:lnTo>
                  <a:close/>
                </a:path>
                <a:path w="3897630" h="1972945">
                  <a:moveTo>
                    <a:pt x="2864104" y="1497799"/>
                  </a:moveTo>
                  <a:lnTo>
                    <a:pt x="2863850" y="1497558"/>
                  </a:lnTo>
                  <a:lnTo>
                    <a:pt x="2863570" y="1497558"/>
                  </a:lnTo>
                  <a:lnTo>
                    <a:pt x="2863265" y="1497558"/>
                  </a:lnTo>
                  <a:lnTo>
                    <a:pt x="2863011" y="1497799"/>
                  </a:lnTo>
                  <a:lnTo>
                    <a:pt x="2863011" y="1498384"/>
                  </a:lnTo>
                  <a:lnTo>
                    <a:pt x="2863265" y="1498650"/>
                  </a:lnTo>
                  <a:lnTo>
                    <a:pt x="2863850" y="1498650"/>
                  </a:lnTo>
                  <a:lnTo>
                    <a:pt x="2864104" y="1498384"/>
                  </a:lnTo>
                  <a:lnTo>
                    <a:pt x="2864104" y="1497799"/>
                  </a:lnTo>
                  <a:close/>
                </a:path>
                <a:path w="3897630" h="1972945">
                  <a:moveTo>
                    <a:pt x="2906191" y="1628165"/>
                  </a:moveTo>
                  <a:lnTo>
                    <a:pt x="2904121" y="1626095"/>
                  </a:lnTo>
                  <a:lnTo>
                    <a:pt x="2901581" y="1626095"/>
                  </a:lnTo>
                  <a:lnTo>
                    <a:pt x="2899041" y="1626095"/>
                  </a:lnTo>
                  <a:lnTo>
                    <a:pt x="2896971" y="1628165"/>
                  </a:lnTo>
                  <a:lnTo>
                    <a:pt x="2896971" y="1633245"/>
                  </a:lnTo>
                  <a:lnTo>
                    <a:pt x="2899041" y="1635315"/>
                  </a:lnTo>
                  <a:lnTo>
                    <a:pt x="2904121" y="1635315"/>
                  </a:lnTo>
                  <a:lnTo>
                    <a:pt x="2906191" y="1633245"/>
                  </a:lnTo>
                  <a:lnTo>
                    <a:pt x="2906191" y="1628165"/>
                  </a:lnTo>
                  <a:close/>
                </a:path>
                <a:path w="3897630" h="1972945">
                  <a:moveTo>
                    <a:pt x="2912478" y="1411909"/>
                  </a:moveTo>
                  <a:lnTo>
                    <a:pt x="2911729" y="1411173"/>
                  </a:lnTo>
                  <a:lnTo>
                    <a:pt x="2910840" y="1411173"/>
                  </a:lnTo>
                  <a:lnTo>
                    <a:pt x="2909951" y="1411173"/>
                  </a:lnTo>
                  <a:lnTo>
                    <a:pt x="2909214" y="1411909"/>
                  </a:lnTo>
                  <a:lnTo>
                    <a:pt x="2909214" y="1413687"/>
                  </a:lnTo>
                  <a:lnTo>
                    <a:pt x="2909951" y="1414424"/>
                  </a:lnTo>
                  <a:lnTo>
                    <a:pt x="2911729" y="1414424"/>
                  </a:lnTo>
                  <a:lnTo>
                    <a:pt x="2912478" y="1413687"/>
                  </a:lnTo>
                  <a:lnTo>
                    <a:pt x="2912478" y="1411909"/>
                  </a:lnTo>
                  <a:close/>
                </a:path>
                <a:path w="3897630" h="1972945">
                  <a:moveTo>
                    <a:pt x="2955620" y="1541640"/>
                  </a:moveTo>
                  <a:lnTo>
                    <a:pt x="2952597" y="1538617"/>
                  </a:lnTo>
                  <a:lnTo>
                    <a:pt x="2948863" y="1538617"/>
                  </a:lnTo>
                  <a:lnTo>
                    <a:pt x="2945117" y="1538617"/>
                  </a:lnTo>
                  <a:lnTo>
                    <a:pt x="2942120" y="1541640"/>
                  </a:lnTo>
                  <a:lnTo>
                    <a:pt x="2942120" y="1549133"/>
                  </a:lnTo>
                  <a:lnTo>
                    <a:pt x="2945117" y="1552155"/>
                  </a:lnTo>
                  <a:lnTo>
                    <a:pt x="2952597" y="1552155"/>
                  </a:lnTo>
                  <a:lnTo>
                    <a:pt x="2955620" y="1549133"/>
                  </a:lnTo>
                  <a:lnTo>
                    <a:pt x="2955620" y="1541640"/>
                  </a:lnTo>
                  <a:close/>
                </a:path>
                <a:path w="3897630" h="1972945">
                  <a:moveTo>
                    <a:pt x="2994190" y="1673948"/>
                  </a:moveTo>
                  <a:lnTo>
                    <a:pt x="2990913" y="1670672"/>
                  </a:lnTo>
                  <a:lnTo>
                    <a:pt x="2986900" y="1670672"/>
                  </a:lnTo>
                  <a:lnTo>
                    <a:pt x="2982861" y="1670672"/>
                  </a:lnTo>
                  <a:lnTo>
                    <a:pt x="2979597" y="1673948"/>
                  </a:lnTo>
                  <a:lnTo>
                    <a:pt x="2979597" y="1682026"/>
                  </a:lnTo>
                  <a:lnTo>
                    <a:pt x="2982861" y="1685290"/>
                  </a:lnTo>
                  <a:lnTo>
                    <a:pt x="2990913" y="1685290"/>
                  </a:lnTo>
                  <a:lnTo>
                    <a:pt x="2994190" y="1682026"/>
                  </a:lnTo>
                  <a:lnTo>
                    <a:pt x="2994190" y="1673948"/>
                  </a:lnTo>
                  <a:close/>
                </a:path>
                <a:path w="3897630" h="1972945">
                  <a:moveTo>
                    <a:pt x="3007512" y="1453819"/>
                  </a:moveTo>
                  <a:lnTo>
                    <a:pt x="3002419" y="1448727"/>
                  </a:lnTo>
                  <a:lnTo>
                    <a:pt x="2996158" y="1448727"/>
                  </a:lnTo>
                  <a:lnTo>
                    <a:pt x="2989872" y="1448727"/>
                  </a:lnTo>
                  <a:lnTo>
                    <a:pt x="2984792" y="1453819"/>
                  </a:lnTo>
                  <a:lnTo>
                    <a:pt x="2984792" y="1466354"/>
                  </a:lnTo>
                  <a:lnTo>
                    <a:pt x="2989872" y="1471447"/>
                  </a:lnTo>
                  <a:lnTo>
                    <a:pt x="3002419" y="1471447"/>
                  </a:lnTo>
                  <a:lnTo>
                    <a:pt x="3007512" y="1466354"/>
                  </a:lnTo>
                  <a:lnTo>
                    <a:pt x="3007512" y="1453819"/>
                  </a:lnTo>
                  <a:close/>
                </a:path>
                <a:path w="3897630" h="1972945">
                  <a:moveTo>
                    <a:pt x="3037433" y="1590878"/>
                  </a:moveTo>
                  <a:lnTo>
                    <a:pt x="3035973" y="1589430"/>
                  </a:lnTo>
                  <a:lnTo>
                    <a:pt x="3034169" y="1589430"/>
                  </a:lnTo>
                  <a:lnTo>
                    <a:pt x="3032391" y="1589430"/>
                  </a:lnTo>
                  <a:lnTo>
                    <a:pt x="3030944" y="1590878"/>
                  </a:lnTo>
                  <a:lnTo>
                    <a:pt x="3030944" y="1594472"/>
                  </a:lnTo>
                  <a:lnTo>
                    <a:pt x="3032391" y="1595920"/>
                  </a:lnTo>
                  <a:lnTo>
                    <a:pt x="3035973" y="1595920"/>
                  </a:lnTo>
                  <a:lnTo>
                    <a:pt x="3037433" y="1594472"/>
                  </a:lnTo>
                  <a:lnTo>
                    <a:pt x="3037433" y="1590878"/>
                  </a:lnTo>
                  <a:close/>
                </a:path>
                <a:path w="3897630" h="1972945">
                  <a:moveTo>
                    <a:pt x="3120021" y="1639658"/>
                  </a:moveTo>
                  <a:lnTo>
                    <a:pt x="3119793" y="1639430"/>
                  </a:lnTo>
                  <a:lnTo>
                    <a:pt x="3119488" y="1639430"/>
                  </a:lnTo>
                  <a:lnTo>
                    <a:pt x="3119183" y="1639430"/>
                  </a:lnTo>
                  <a:lnTo>
                    <a:pt x="3118955" y="1639658"/>
                  </a:lnTo>
                  <a:lnTo>
                    <a:pt x="3118955" y="1640268"/>
                  </a:lnTo>
                  <a:lnTo>
                    <a:pt x="3119183" y="1640497"/>
                  </a:lnTo>
                  <a:lnTo>
                    <a:pt x="3119793" y="1640497"/>
                  </a:lnTo>
                  <a:lnTo>
                    <a:pt x="3120021" y="1640268"/>
                  </a:lnTo>
                  <a:lnTo>
                    <a:pt x="3120021" y="1639658"/>
                  </a:lnTo>
                  <a:close/>
                </a:path>
                <a:path w="3897630" h="1972945">
                  <a:moveTo>
                    <a:pt x="3133890" y="1419212"/>
                  </a:moveTo>
                  <a:lnTo>
                    <a:pt x="3131578" y="1416926"/>
                  </a:lnTo>
                  <a:lnTo>
                    <a:pt x="3128746" y="1416926"/>
                  </a:lnTo>
                  <a:lnTo>
                    <a:pt x="3125901" y="1416926"/>
                  </a:lnTo>
                  <a:lnTo>
                    <a:pt x="3123603" y="1419212"/>
                  </a:lnTo>
                  <a:lnTo>
                    <a:pt x="3123603" y="1424889"/>
                  </a:lnTo>
                  <a:lnTo>
                    <a:pt x="3125901" y="1427200"/>
                  </a:lnTo>
                  <a:lnTo>
                    <a:pt x="3131578" y="1427200"/>
                  </a:lnTo>
                  <a:lnTo>
                    <a:pt x="3133890" y="1424889"/>
                  </a:lnTo>
                  <a:lnTo>
                    <a:pt x="3133890" y="1419212"/>
                  </a:lnTo>
                  <a:close/>
                </a:path>
                <a:path w="3897630" h="1972945">
                  <a:moveTo>
                    <a:pt x="3216478" y="1468005"/>
                  </a:moveTo>
                  <a:lnTo>
                    <a:pt x="3215411" y="1466913"/>
                  </a:lnTo>
                  <a:lnTo>
                    <a:pt x="3214065" y="1466913"/>
                  </a:lnTo>
                  <a:lnTo>
                    <a:pt x="3212719" y="1466913"/>
                  </a:lnTo>
                  <a:lnTo>
                    <a:pt x="3211626" y="1468005"/>
                  </a:lnTo>
                  <a:lnTo>
                    <a:pt x="3211626" y="1470685"/>
                  </a:lnTo>
                  <a:lnTo>
                    <a:pt x="3212719" y="1471777"/>
                  </a:lnTo>
                  <a:lnTo>
                    <a:pt x="3215411" y="1471777"/>
                  </a:lnTo>
                  <a:lnTo>
                    <a:pt x="3216478" y="1470685"/>
                  </a:lnTo>
                  <a:lnTo>
                    <a:pt x="3216478" y="1468005"/>
                  </a:lnTo>
                  <a:close/>
                </a:path>
                <a:path w="3897630" h="1972945">
                  <a:moveTo>
                    <a:pt x="3301796" y="1515287"/>
                  </a:moveTo>
                  <a:lnTo>
                    <a:pt x="3300704" y="1514195"/>
                  </a:lnTo>
                  <a:lnTo>
                    <a:pt x="3299358" y="1514195"/>
                  </a:lnTo>
                  <a:lnTo>
                    <a:pt x="3298037" y="1514195"/>
                  </a:lnTo>
                  <a:lnTo>
                    <a:pt x="3296932" y="1515287"/>
                  </a:lnTo>
                  <a:lnTo>
                    <a:pt x="3296932" y="1517980"/>
                  </a:lnTo>
                  <a:lnTo>
                    <a:pt x="3298037" y="1519085"/>
                  </a:lnTo>
                  <a:lnTo>
                    <a:pt x="3300704" y="1519085"/>
                  </a:lnTo>
                  <a:lnTo>
                    <a:pt x="3301796" y="1517980"/>
                  </a:lnTo>
                  <a:lnTo>
                    <a:pt x="3301796" y="1515287"/>
                  </a:lnTo>
                  <a:close/>
                </a:path>
                <a:path w="3897630" h="1972945">
                  <a:moveTo>
                    <a:pt x="3338741" y="1648485"/>
                  </a:moveTo>
                  <a:lnTo>
                    <a:pt x="3338131" y="1647875"/>
                  </a:lnTo>
                  <a:lnTo>
                    <a:pt x="3337395" y="1647875"/>
                  </a:lnTo>
                  <a:lnTo>
                    <a:pt x="3336645" y="1647875"/>
                  </a:lnTo>
                  <a:lnTo>
                    <a:pt x="3336048" y="1648485"/>
                  </a:lnTo>
                  <a:lnTo>
                    <a:pt x="3336048" y="1649958"/>
                  </a:lnTo>
                  <a:lnTo>
                    <a:pt x="3336645" y="1650580"/>
                  </a:lnTo>
                  <a:lnTo>
                    <a:pt x="3338131" y="1650580"/>
                  </a:lnTo>
                  <a:lnTo>
                    <a:pt x="3338741" y="1649958"/>
                  </a:lnTo>
                  <a:lnTo>
                    <a:pt x="3338741" y="1648485"/>
                  </a:lnTo>
                  <a:close/>
                </a:path>
                <a:path w="3897630" h="1972945">
                  <a:moveTo>
                    <a:pt x="3375685" y="1781670"/>
                  </a:moveTo>
                  <a:lnTo>
                    <a:pt x="3375558" y="1781556"/>
                  </a:lnTo>
                  <a:lnTo>
                    <a:pt x="3375406" y="1781556"/>
                  </a:lnTo>
                  <a:lnTo>
                    <a:pt x="3375253" y="1781556"/>
                  </a:lnTo>
                  <a:lnTo>
                    <a:pt x="3375152" y="1781975"/>
                  </a:lnTo>
                  <a:lnTo>
                    <a:pt x="3375558" y="1782089"/>
                  </a:lnTo>
                  <a:lnTo>
                    <a:pt x="3375685" y="1781975"/>
                  </a:lnTo>
                  <a:lnTo>
                    <a:pt x="3375685" y="1781670"/>
                  </a:lnTo>
                  <a:close/>
                </a:path>
                <a:path w="3897630" h="1972945">
                  <a:moveTo>
                    <a:pt x="3388461" y="1561820"/>
                  </a:moveTo>
                  <a:lnTo>
                    <a:pt x="3386785" y="1560144"/>
                  </a:lnTo>
                  <a:lnTo>
                    <a:pt x="3384664" y="1560144"/>
                  </a:lnTo>
                  <a:lnTo>
                    <a:pt x="3382581" y="1560144"/>
                  </a:lnTo>
                  <a:lnTo>
                    <a:pt x="3380905" y="1561820"/>
                  </a:lnTo>
                  <a:lnTo>
                    <a:pt x="3380905" y="1566024"/>
                  </a:lnTo>
                  <a:lnTo>
                    <a:pt x="3382581" y="1567713"/>
                  </a:lnTo>
                  <a:lnTo>
                    <a:pt x="3386785" y="1567713"/>
                  </a:lnTo>
                  <a:lnTo>
                    <a:pt x="3388461" y="1566024"/>
                  </a:lnTo>
                  <a:lnTo>
                    <a:pt x="3388461" y="1561820"/>
                  </a:lnTo>
                  <a:close/>
                </a:path>
                <a:path w="3897630" h="1972945">
                  <a:moveTo>
                    <a:pt x="3461791" y="1828507"/>
                  </a:moveTo>
                  <a:lnTo>
                    <a:pt x="3461308" y="1828025"/>
                  </a:lnTo>
                  <a:lnTo>
                    <a:pt x="3460724" y="1828025"/>
                  </a:lnTo>
                  <a:lnTo>
                    <a:pt x="3460115" y="1828025"/>
                  </a:lnTo>
                  <a:lnTo>
                    <a:pt x="3459632" y="1828507"/>
                  </a:lnTo>
                  <a:lnTo>
                    <a:pt x="3459632" y="1829701"/>
                  </a:lnTo>
                  <a:lnTo>
                    <a:pt x="3460115" y="1830184"/>
                  </a:lnTo>
                  <a:lnTo>
                    <a:pt x="3461308" y="1830184"/>
                  </a:lnTo>
                  <a:lnTo>
                    <a:pt x="3461791" y="1829701"/>
                  </a:lnTo>
                  <a:lnTo>
                    <a:pt x="3461791" y="1828507"/>
                  </a:lnTo>
                  <a:close/>
                </a:path>
                <a:path w="3897630" h="1972945">
                  <a:moveTo>
                    <a:pt x="3548202" y="1875193"/>
                  </a:moveTo>
                  <a:lnTo>
                    <a:pt x="3547224" y="1874227"/>
                  </a:lnTo>
                  <a:lnTo>
                    <a:pt x="3546030" y="1874227"/>
                  </a:lnTo>
                  <a:lnTo>
                    <a:pt x="3544836" y="1874227"/>
                  </a:lnTo>
                  <a:lnTo>
                    <a:pt x="3543871" y="1875193"/>
                  </a:lnTo>
                  <a:lnTo>
                    <a:pt x="3543871" y="1877593"/>
                  </a:lnTo>
                  <a:lnTo>
                    <a:pt x="3544836" y="1878558"/>
                  </a:lnTo>
                  <a:lnTo>
                    <a:pt x="3547224" y="1878558"/>
                  </a:lnTo>
                  <a:lnTo>
                    <a:pt x="3548202" y="1877593"/>
                  </a:lnTo>
                  <a:lnTo>
                    <a:pt x="3548202" y="1875193"/>
                  </a:lnTo>
                  <a:close/>
                </a:path>
                <a:path w="3897630" h="1972945">
                  <a:moveTo>
                    <a:pt x="3718268" y="1970087"/>
                  </a:moveTo>
                  <a:lnTo>
                    <a:pt x="3717531" y="1969338"/>
                  </a:lnTo>
                  <a:lnTo>
                    <a:pt x="3716642" y="1969338"/>
                  </a:lnTo>
                  <a:lnTo>
                    <a:pt x="3715753" y="1969338"/>
                  </a:lnTo>
                  <a:lnTo>
                    <a:pt x="3715004" y="1970087"/>
                  </a:lnTo>
                  <a:lnTo>
                    <a:pt x="3715004" y="1971865"/>
                  </a:lnTo>
                  <a:lnTo>
                    <a:pt x="3715753" y="1972602"/>
                  </a:lnTo>
                  <a:lnTo>
                    <a:pt x="3717531" y="1972602"/>
                  </a:lnTo>
                  <a:lnTo>
                    <a:pt x="3718268" y="1971865"/>
                  </a:lnTo>
                  <a:lnTo>
                    <a:pt x="3718268" y="1970087"/>
                  </a:lnTo>
                  <a:close/>
                </a:path>
                <a:path w="3897630" h="1972945">
                  <a:moveTo>
                    <a:pt x="3764191" y="1885530"/>
                  </a:moveTo>
                  <a:lnTo>
                    <a:pt x="3764089" y="1885403"/>
                  </a:lnTo>
                  <a:lnTo>
                    <a:pt x="3763937" y="1885403"/>
                  </a:lnTo>
                  <a:lnTo>
                    <a:pt x="3763784" y="1885403"/>
                  </a:lnTo>
                  <a:lnTo>
                    <a:pt x="3763657" y="1885530"/>
                  </a:lnTo>
                  <a:lnTo>
                    <a:pt x="3763657" y="1885810"/>
                  </a:lnTo>
                  <a:lnTo>
                    <a:pt x="3763784" y="1885937"/>
                  </a:lnTo>
                  <a:lnTo>
                    <a:pt x="3764089" y="1885937"/>
                  </a:lnTo>
                  <a:lnTo>
                    <a:pt x="3764191" y="1885810"/>
                  </a:lnTo>
                  <a:lnTo>
                    <a:pt x="3764191" y="1885530"/>
                  </a:lnTo>
                  <a:close/>
                </a:path>
                <a:path w="3897630" h="1972945">
                  <a:moveTo>
                    <a:pt x="3897058" y="1847342"/>
                  </a:moveTo>
                  <a:lnTo>
                    <a:pt x="3896830" y="1847100"/>
                  </a:lnTo>
                  <a:lnTo>
                    <a:pt x="3896525" y="1847100"/>
                  </a:lnTo>
                  <a:lnTo>
                    <a:pt x="3896220" y="1847100"/>
                  </a:lnTo>
                  <a:lnTo>
                    <a:pt x="3895991" y="1847342"/>
                  </a:lnTo>
                  <a:lnTo>
                    <a:pt x="3895991" y="1847938"/>
                  </a:lnTo>
                  <a:lnTo>
                    <a:pt x="3896220" y="1848180"/>
                  </a:lnTo>
                  <a:lnTo>
                    <a:pt x="3896830" y="1848180"/>
                  </a:lnTo>
                  <a:lnTo>
                    <a:pt x="3897058" y="1847938"/>
                  </a:lnTo>
                  <a:lnTo>
                    <a:pt x="3897058" y="184734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256953" y="2101"/>
              <a:ext cx="3300729" cy="1571625"/>
            </a:xfrm>
            <a:custGeom>
              <a:avLst/>
              <a:gdLst/>
              <a:ahLst/>
              <a:cxnLst/>
              <a:rect l="l" t="t" r="r" b="b"/>
              <a:pathLst>
                <a:path w="3300730" h="1571625">
                  <a:moveTo>
                    <a:pt x="2705" y="584"/>
                  </a:moveTo>
                  <a:lnTo>
                    <a:pt x="2095" y="0"/>
                  </a:lnTo>
                  <a:lnTo>
                    <a:pt x="1358" y="0"/>
                  </a:lnTo>
                  <a:lnTo>
                    <a:pt x="622" y="0"/>
                  </a:lnTo>
                  <a:lnTo>
                    <a:pt x="0" y="584"/>
                  </a:lnTo>
                  <a:lnTo>
                    <a:pt x="0" y="2082"/>
                  </a:lnTo>
                  <a:lnTo>
                    <a:pt x="622" y="2692"/>
                  </a:lnTo>
                  <a:lnTo>
                    <a:pt x="2095" y="2692"/>
                  </a:lnTo>
                  <a:lnTo>
                    <a:pt x="2705" y="2082"/>
                  </a:lnTo>
                  <a:lnTo>
                    <a:pt x="2705" y="584"/>
                  </a:lnTo>
                  <a:close/>
                </a:path>
                <a:path w="3300730" h="1571625">
                  <a:moveTo>
                    <a:pt x="90995" y="46228"/>
                  </a:moveTo>
                  <a:lnTo>
                    <a:pt x="89065" y="44297"/>
                  </a:lnTo>
                  <a:lnTo>
                    <a:pt x="86677" y="44297"/>
                  </a:lnTo>
                  <a:lnTo>
                    <a:pt x="84277" y="44297"/>
                  </a:lnTo>
                  <a:lnTo>
                    <a:pt x="82346" y="46228"/>
                  </a:lnTo>
                  <a:lnTo>
                    <a:pt x="82346" y="51015"/>
                  </a:lnTo>
                  <a:lnTo>
                    <a:pt x="84277" y="52946"/>
                  </a:lnTo>
                  <a:lnTo>
                    <a:pt x="89065" y="52946"/>
                  </a:lnTo>
                  <a:lnTo>
                    <a:pt x="90995" y="51015"/>
                  </a:lnTo>
                  <a:lnTo>
                    <a:pt x="90995" y="46228"/>
                  </a:lnTo>
                  <a:close/>
                </a:path>
                <a:path w="3300730" h="1571625">
                  <a:moveTo>
                    <a:pt x="174942" y="94259"/>
                  </a:moveTo>
                  <a:lnTo>
                    <a:pt x="173621" y="92951"/>
                  </a:lnTo>
                  <a:lnTo>
                    <a:pt x="171983" y="92951"/>
                  </a:lnTo>
                  <a:lnTo>
                    <a:pt x="170332" y="92951"/>
                  </a:lnTo>
                  <a:lnTo>
                    <a:pt x="169011" y="94259"/>
                  </a:lnTo>
                  <a:lnTo>
                    <a:pt x="169011" y="97548"/>
                  </a:lnTo>
                  <a:lnTo>
                    <a:pt x="170332" y="98907"/>
                  </a:lnTo>
                  <a:lnTo>
                    <a:pt x="173621" y="98907"/>
                  </a:lnTo>
                  <a:lnTo>
                    <a:pt x="174942" y="97548"/>
                  </a:lnTo>
                  <a:lnTo>
                    <a:pt x="174942" y="94259"/>
                  </a:lnTo>
                  <a:close/>
                </a:path>
                <a:path w="3300730" h="1571625">
                  <a:moveTo>
                    <a:pt x="221703" y="9258"/>
                  </a:moveTo>
                  <a:lnTo>
                    <a:pt x="220611" y="8166"/>
                  </a:lnTo>
                  <a:lnTo>
                    <a:pt x="219265" y="8166"/>
                  </a:lnTo>
                  <a:lnTo>
                    <a:pt x="217906" y="8166"/>
                  </a:lnTo>
                  <a:lnTo>
                    <a:pt x="216827" y="9258"/>
                  </a:lnTo>
                  <a:lnTo>
                    <a:pt x="216827" y="11950"/>
                  </a:lnTo>
                  <a:lnTo>
                    <a:pt x="217906" y="13055"/>
                  </a:lnTo>
                  <a:lnTo>
                    <a:pt x="220611" y="13055"/>
                  </a:lnTo>
                  <a:lnTo>
                    <a:pt x="221703" y="11950"/>
                  </a:lnTo>
                  <a:lnTo>
                    <a:pt x="221703" y="9258"/>
                  </a:lnTo>
                  <a:close/>
                </a:path>
                <a:path w="3300730" h="1571625">
                  <a:moveTo>
                    <a:pt x="259994" y="141719"/>
                  </a:moveTo>
                  <a:lnTo>
                    <a:pt x="258775" y="140500"/>
                  </a:lnTo>
                  <a:lnTo>
                    <a:pt x="257276" y="140500"/>
                  </a:lnTo>
                  <a:lnTo>
                    <a:pt x="255803" y="140500"/>
                  </a:lnTo>
                  <a:lnTo>
                    <a:pt x="254571" y="141719"/>
                  </a:lnTo>
                  <a:lnTo>
                    <a:pt x="254571" y="144703"/>
                  </a:lnTo>
                  <a:lnTo>
                    <a:pt x="255803" y="145923"/>
                  </a:lnTo>
                  <a:lnTo>
                    <a:pt x="258775" y="145923"/>
                  </a:lnTo>
                  <a:lnTo>
                    <a:pt x="259994" y="144703"/>
                  </a:lnTo>
                  <a:lnTo>
                    <a:pt x="259994" y="141719"/>
                  </a:lnTo>
                  <a:close/>
                </a:path>
                <a:path w="3300730" h="1571625">
                  <a:moveTo>
                    <a:pt x="309156" y="55372"/>
                  </a:moveTo>
                  <a:lnTo>
                    <a:pt x="307124" y="53301"/>
                  </a:lnTo>
                  <a:lnTo>
                    <a:pt x="304571" y="53301"/>
                  </a:lnTo>
                  <a:lnTo>
                    <a:pt x="302031" y="53301"/>
                  </a:lnTo>
                  <a:lnTo>
                    <a:pt x="299974" y="55372"/>
                  </a:lnTo>
                  <a:lnTo>
                    <a:pt x="299974" y="60426"/>
                  </a:lnTo>
                  <a:lnTo>
                    <a:pt x="302031" y="62484"/>
                  </a:lnTo>
                  <a:lnTo>
                    <a:pt x="307124" y="62484"/>
                  </a:lnTo>
                  <a:lnTo>
                    <a:pt x="309156" y="60426"/>
                  </a:lnTo>
                  <a:lnTo>
                    <a:pt x="309156" y="55372"/>
                  </a:lnTo>
                  <a:close/>
                </a:path>
                <a:path w="3300730" h="1571625">
                  <a:moveTo>
                    <a:pt x="343408" y="190042"/>
                  </a:moveTo>
                  <a:lnTo>
                    <a:pt x="343052" y="189687"/>
                  </a:lnTo>
                  <a:lnTo>
                    <a:pt x="342595" y="189687"/>
                  </a:lnTo>
                  <a:lnTo>
                    <a:pt x="342125" y="189687"/>
                  </a:lnTo>
                  <a:lnTo>
                    <a:pt x="341769" y="190042"/>
                  </a:lnTo>
                  <a:lnTo>
                    <a:pt x="341769" y="190931"/>
                  </a:lnTo>
                  <a:lnTo>
                    <a:pt x="342125" y="191312"/>
                  </a:lnTo>
                  <a:lnTo>
                    <a:pt x="343052" y="191312"/>
                  </a:lnTo>
                  <a:lnTo>
                    <a:pt x="343408" y="190931"/>
                  </a:lnTo>
                  <a:lnTo>
                    <a:pt x="343408" y="190042"/>
                  </a:lnTo>
                  <a:close/>
                </a:path>
                <a:path w="3300730" h="1571625">
                  <a:moveTo>
                    <a:pt x="475462" y="152336"/>
                  </a:moveTo>
                  <a:lnTo>
                    <a:pt x="475335" y="152209"/>
                  </a:lnTo>
                  <a:lnTo>
                    <a:pt x="475183" y="152209"/>
                  </a:lnTo>
                  <a:lnTo>
                    <a:pt x="475018" y="152209"/>
                  </a:lnTo>
                  <a:lnTo>
                    <a:pt x="474929" y="152336"/>
                  </a:lnTo>
                  <a:lnTo>
                    <a:pt x="474929" y="152615"/>
                  </a:lnTo>
                  <a:lnTo>
                    <a:pt x="475018" y="152742"/>
                  </a:lnTo>
                  <a:lnTo>
                    <a:pt x="475335" y="152742"/>
                  </a:lnTo>
                  <a:lnTo>
                    <a:pt x="475462" y="152615"/>
                  </a:lnTo>
                  <a:lnTo>
                    <a:pt x="475462" y="152336"/>
                  </a:lnTo>
                  <a:close/>
                </a:path>
                <a:path w="3300730" h="1571625">
                  <a:moveTo>
                    <a:pt x="514286" y="284467"/>
                  </a:moveTo>
                  <a:lnTo>
                    <a:pt x="513803" y="283984"/>
                  </a:lnTo>
                  <a:lnTo>
                    <a:pt x="513219" y="283984"/>
                  </a:lnTo>
                  <a:lnTo>
                    <a:pt x="512610" y="283984"/>
                  </a:lnTo>
                  <a:lnTo>
                    <a:pt x="512127" y="284467"/>
                  </a:lnTo>
                  <a:lnTo>
                    <a:pt x="512127" y="285661"/>
                  </a:lnTo>
                  <a:lnTo>
                    <a:pt x="512610" y="286143"/>
                  </a:lnTo>
                  <a:lnTo>
                    <a:pt x="513803" y="286143"/>
                  </a:lnTo>
                  <a:lnTo>
                    <a:pt x="514286" y="285661"/>
                  </a:lnTo>
                  <a:lnTo>
                    <a:pt x="514286" y="284467"/>
                  </a:lnTo>
                  <a:close/>
                </a:path>
                <a:path w="3300730" h="1571625">
                  <a:moveTo>
                    <a:pt x="523544" y="66560"/>
                  </a:moveTo>
                  <a:lnTo>
                    <a:pt x="523062" y="66078"/>
                  </a:lnTo>
                  <a:lnTo>
                    <a:pt x="522478" y="66078"/>
                  </a:lnTo>
                  <a:lnTo>
                    <a:pt x="521868" y="66078"/>
                  </a:lnTo>
                  <a:lnTo>
                    <a:pt x="521385" y="66560"/>
                  </a:lnTo>
                  <a:lnTo>
                    <a:pt x="521385" y="67754"/>
                  </a:lnTo>
                  <a:lnTo>
                    <a:pt x="521868" y="68249"/>
                  </a:lnTo>
                  <a:lnTo>
                    <a:pt x="523062" y="68249"/>
                  </a:lnTo>
                  <a:lnTo>
                    <a:pt x="523544" y="67754"/>
                  </a:lnTo>
                  <a:lnTo>
                    <a:pt x="523544" y="66560"/>
                  </a:lnTo>
                  <a:close/>
                </a:path>
                <a:path w="3300730" h="1571625">
                  <a:moveTo>
                    <a:pt x="561581" y="199148"/>
                  </a:moveTo>
                  <a:lnTo>
                    <a:pt x="561086" y="198666"/>
                  </a:lnTo>
                  <a:lnTo>
                    <a:pt x="560489" y="198666"/>
                  </a:lnTo>
                  <a:lnTo>
                    <a:pt x="559904" y="198666"/>
                  </a:lnTo>
                  <a:lnTo>
                    <a:pt x="559422" y="199148"/>
                  </a:lnTo>
                  <a:lnTo>
                    <a:pt x="559422" y="200342"/>
                  </a:lnTo>
                  <a:lnTo>
                    <a:pt x="559904" y="200837"/>
                  </a:lnTo>
                  <a:lnTo>
                    <a:pt x="561086" y="200837"/>
                  </a:lnTo>
                  <a:lnTo>
                    <a:pt x="561581" y="200342"/>
                  </a:lnTo>
                  <a:lnTo>
                    <a:pt x="561581" y="199148"/>
                  </a:lnTo>
                  <a:close/>
                </a:path>
                <a:path w="3300730" h="1571625">
                  <a:moveTo>
                    <a:pt x="603110" y="329806"/>
                  </a:moveTo>
                  <a:lnTo>
                    <a:pt x="601052" y="327774"/>
                  </a:lnTo>
                  <a:lnTo>
                    <a:pt x="598512" y="327774"/>
                  </a:lnTo>
                  <a:lnTo>
                    <a:pt x="595985" y="327774"/>
                  </a:lnTo>
                  <a:lnTo>
                    <a:pt x="593928" y="329806"/>
                  </a:lnTo>
                  <a:lnTo>
                    <a:pt x="593928" y="334886"/>
                  </a:lnTo>
                  <a:lnTo>
                    <a:pt x="595985" y="336956"/>
                  </a:lnTo>
                  <a:lnTo>
                    <a:pt x="601052" y="336956"/>
                  </a:lnTo>
                  <a:lnTo>
                    <a:pt x="603110" y="334886"/>
                  </a:lnTo>
                  <a:lnTo>
                    <a:pt x="603110" y="329806"/>
                  </a:lnTo>
                  <a:close/>
                </a:path>
                <a:path w="3300730" h="1571625">
                  <a:moveTo>
                    <a:pt x="648779" y="245414"/>
                  </a:moveTo>
                  <a:lnTo>
                    <a:pt x="647446" y="244055"/>
                  </a:lnTo>
                  <a:lnTo>
                    <a:pt x="645807" y="244055"/>
                  </a:lnTo>
                  <a:lnTo>
                    <a:pt x="644156" y="244055"/>
                  </a:lnTo>
                  <a:lnTo>
                    <a:pt x="642835" y="245414"/>
                  </a:lnTo>
                  <a:lnTo>
                    <a:pt x="642835" y="248691"/>
                  </a:lnTo>
                  <a:lnTo>
                    <a:pt x="644156" y="250012"/>
                  </a:lnTo>
                  <a:lnTo>
                    <a:pt x="647446" y="250012"/>
                  </a:lnTo>
                  <a:lnTo>
                    <a:pt x="648779" y="248691"/>
                  </a:lnTo>
                  <a:lnTo>
                    <a:pt x="648779" y="245414"/>
                  </a:lnTo>
                  <a:close/>
                </a:path>
                <a:path w="3300730" h="1571625">
                  <a:moveTo>
                    <a:pt x="690587" y="375907"/>
                  </a:moveTo>
                  <a:lnTo>
                    <a:pt x="687565" y="372884"/>
                  </a:lnTo>
                  <a:lnTo>
                    <a:pt x="683818" y="372884"/>
                  </a:lnTo>
                  <a:lnTo>
                    <a:pt x="680085" y="372884"/>
                  </a:lnTo>
                  <a:lnTo>
                    <a:pt x="677062" y="375907"/>
                  </a:lnTo>
                  <a:lnTo>
                    <a:pt x="677062" y="383362"/>
                  </a:lnTo>
                  <a:lnTo>
                    <a:pt x="680085" y="386384"/>
                  </a:lnTo>
                  <a:lnTo>
                    <a:pt x="687565" y="386384"/>
                  </a:lnTo>
                  <a:lnTo>
                    <a:pt x="690587" y="383362"/>
                  </a:lnTo>
                  <a:lnTo>
                    <a:pt x="690587" y="375907"/>
                  </a:lnTo>
                  <a:close/>
                </a:path>
                <a:path w="3300730" h="1571625">
                  <a:moveTo>
                    <a:pt x="731939" y="293878"/>
                  </a:moveTo>
                  <a:lnTo>
                    <a:pt x="731545" y="293522"/>
                  </a:lnTo>
                  <a:lnTo>
                    <a:pt x="731126" y="293522"/>
                  </a:lnTo>
                  <a:lnTo>
                    <a:pt x="730656" y="293522"/>
                  </a:lnTo>
                  <a:lnTo>
                    <a:pt x="730300" y="293878"/>
                  </a:lnTo>
                  <a:lnTo>
                    <a:pt x="730300" y="294767"/>
                  </a:lnTo>
                  <a:lnTo>
                    <a:pt x="730656" y="295160"/>
                  </a:lnTo>
                  <a:lnTo>
                    <a:pt x="731545" y="295160"/>
                  </a:lnTo>
                  <a:lnTo>
                    <a:pt x="731939" y="294767"/>
                  </a:lnTo>
                  <a:lnTo>
                    <a:pt x="731939" y="293878"/>
                  </a:lnTo>
                  <a:close/>
                </a:path>
                <a:path w="3300730" h="1571625">
                  <a:moveTo>
                    <a:pt x="775347" y="423494"/>
                  </a:moveTo>
                  <a:lnTo>
                    <a:pt x="772566" y="420712"/>
                  </a:lnTo>
                  <a:lnTo>
                    <a:pt x="769137" y="420712"/>
                  </a:lnTo>
                  <a:lnTo>
                    <a:pt x="765695" y="420712"/>
                  </a:lnTo>
                  <a:lnTo>
                    <a:pt x="762901" y="423494"/>
                  </a:lnTo>
                  <a:lnTo>
                    <a:pt x="762901" y="430364"/>
                  </a:lnTo>
                  <a:lnTo>
                    <a:pt x="765695" y="433158"/>
                  </a:lnTo>
                  <a:lnTo>
                    <a:pt x="772566" y="433158"/>
                  </a:lnTo>
                  <a:lnTo>
                    <a:pt x="775347" y="430364"/>
                  </a:lnTo>
                  <a:lnTo>
                    <a:pt x="775347" y="423494"/>
                  </a:lnTo>
                  <a:close/>
                </a:path>
                <a:path w="3300730" h="1571625">
                  <a:moveTo>
                    <a:pt x="778929" y="208711"/>
                  </a:moveTo>
                  <a:lnTo>
                    <a:pt x="778700" y="208483"/>
                  </a:lnTo>
                  <a:lnTo>
                    <a:pt x="778395" y="208483"/>
                  </a:lnTo>
                  <a:lnTo>
                    <a:pt x="778090" y="208483"/>
                  </a:lnTo>
                  <a:lnTo>
                    <a:pt x="777862" y="208711"/>
                  </a:lnTo>
                  <a:lnTo>
                    <a:pt x="777862" y="209321"/>
                  </a:lnTo>
                  <a:lnTo>
                    <a:pt x="778090" y="209550"/>
                  </a:lnTo>
                  <a:lnTo>
                    <a:pt x="778700" y="209550"/>
                  </a:lnTo>
                  <a:lnTo>
                    <a:pt x="778929" y="209321"/>
                  </a:lnTo>
                  <a:lnTo>
                    <a:pt x="778929" y="208711"/>
                  </a:lnTo>
                  <a:close/>
                </a:path>
                <a:path w="3300730" h="1571625">
                  <a:moveTo>
                    <a:pt x="823709" y="337591"/>
                  </a:moveTo>
                  <a:lnTo>
                    <a:pt x="820458" y="334314"/>
                  </a:lnTo>
                  <a:lnTo>
                    <a:pt x="816406" y="334314"/>
                  </a:lnTo>
                  <a:lnTo>
                    <a:pt x="812393" y="334314"/>
                  </a:lnTo>
                  <a:lnTo>
                    <a:pt x="809104" y="337591"/>
                  </a:lnTo>
                  <a:lnTo>
                    <a:pt x="809104" y="345655"/>
                  </a:lnTo>
                  <a:lnTo>
                    <a:pt x="812393" y="348919"/>
                  </a:lnTo>
                  <a:lnTo>
                    <a:pt x="820458" y="348919"/>
                  </a:lnTo>
                  <a:lnTo>
                    <a:pt x="823709" y="345655"/>
                  </a:lnTo>
                  <a:lnTo>
                    <a:pt x="823709" y="337591"/>
                  </a:lnTo>
                  <a:close/>
                </a:path>
                <a:path w="3300730" h="1571625">
                  <a:moveTo>
                    <a:pt x="856335" y="473151"/>
                  </a:moveTo>
                  <a:lnTo>
                    <a:pt x="855497" y="472325"/>
                  </a:lnTo>
                  <a:lnTo>
                    <a:pt x="854456" y="472325"/>
                  </a:lnTo>
                  <a:lnTo>
                    <a:pt x="853401" y="472325"/>
                  </a:lnTo>
                  <a:lnTo>
                    <a:pt x="852551" y="473151"/>
                  </a:lnTo>
                  <a:lnTo>
                    <a:pt x="852551" y="475272"/>
                  </a:lnTo>
                  <a:lnTo>
                    <a:pt x="853401" y="476110"/>
                  </a:lnTo>
                  <a:lnTo>
                    <a:pt x="855497" y="476110"/>
                  </a:lnTo>
                  <a:lnTo>
                    <a:pt x="856335" y="475272"/>
                  </a:lnTo>
                  <a:lnTo>
                    <a:pt x="856335" y="473151"/>
                  </a:lnTo>
                  <a:close/>
                </a:path>
                <a:path w="3300730" h="1571625">
                  <a:moveTo>
                    <a:pt x="866419" y="254825"/>
                  </a:moveTo>
                  <a:lnTo>
                    <a:pt x="865212" y="253606"/>
                  </a:lnTo>
                  <a:lnTo>
                    <a:pt x="863714" y="253606"/>
                  </a:lnTo>
                  <a:lnTo>
                    <a:pt x="862215" y="253606"/>
                  </a:lnTo>
                  <a:lnTo>
                    <a:pt x="861009" y="254825"/>
                  </a:lnTo>
                  <a:lnTo>
                    <a:pt x="861009" y="257797"/>
                  </a:lnTo>
                  <a:lnTo>
                    <a:pt x="862215" y="259029"/>
                  </a:lnTo>
                  <a:lnTo>
                    <a:pt x="865212" y="259029"/>
                  </a:lnTo>
                  <a:lnTo>
                    <a:pt x="866419" y="257797"/>
                  </a:lnTo>
                  <a:lnTo>
                    <a:pt x="866419" y="254825"/>
                  </a:lnTo>
                  <a:close/>
                </a:path>
                <a:path w="3300730" h="1571625">
                  <a:moveTo>
                    <a:pt x="908773" y="385013"/>
                  </a:moveTo>
                  <a:lnTo>
                    <a:pt x="905624" y="381863"/>
                  </a:lnTo>
                  <a:lnTo>
                    <a:pt x="901725" y="381863"/>
                  </a:lnTo>
                  <a:lnTo>
                    <a:pt x="897864" y="381863"/>
                  </a:lnTo>
                  <a:lnTo>
                    <a:pt x="894702" y="385013"/>
                  </a:lnTo>
                  <a:lnTo>
                    <a:pt x="894702" y="392811"/>
                  </a:lnTo>
                  <a:lnTo>
                    <a:pt x="897864" y="395935"/>
                  </a:lnTo>
                  <a:lnTo>
                    <a:pt x="905624" y="395935"/>
                  </a:lnTo>
                  <a:lnTo>
                    <a:pt x="908773" y="392811"/>
                  </a:lnTo>
                  <a:lnTo>
                    <a:pt x="908773" y="385013"/>
                  </a:lnTo>
                  <a:close/>
                </a:path>
                <a:path w="3300730" h="1571625">
                  <a:moveTo>
                    <a:pt x="950099" y="303022"/>
                  </a:moveTo>
                  <a:lnTo>
                    <a:pt x="949617" y="302501"/>
                  </a:lnTo>
                  <a:lnTo>
                    <a:pt x="949032" y="302501"/>
                  </a:lnTo>
                  <a:lnTo>
                    <a:pt x="948423" y="302501"/>
                  </a:lnTo>
                  <a:lnTo>
                    <a:pt x="947940" y="303022"/>
                  </a:lnTo>
                  <a:lnTo>
                    <a:pt x="947940" y="304177"/>
                  </a:lnTo>
                  <a:lnTo>
                    <a:pt x="948423" y="304685"/>
                  </a:lnTo>
                  <a:lnTo>
                    <a:pt x="949617" y="304685"/>
                  </a:lnTo>
                  <a:lnTo>
                    <a:pt x="950099" y="304177"/>
                  </a:lnTo>
                  <a:lnTo>
                    <a:pt x="950099" y="303022"/>
                  </a:lnTo>
                  <a:close/>
                </a:path>
                <a:path w="3300730" h="1571625">
                  <a:moveTo>
                    <a:pt x="1025334" y="568642"/>
                  </a:moveTo>
                  <a:lnTo>
                    <a:pt x="1025207" y="568528"/>
                  </a:lnTo>
                  <a:lnTo>
                    <a:pt x="1025055" y="568528"/>
                  </a:lnTo>
                  <a:lnTo>
                    <a:pt x="1024902" y="568528"/>
                  </a:lnTo>
                  <a:lnTo>
                    <a:pt x="1024775" y="568642"/>
                  </a:lnTo>
                  <a:lnTo>
                    <a:pt x="1024775" y="568934"/>
                  </a:lnTo>
                  <a:lnTo>
                    <a:pt x="1024902" y="569061"/>
                  </a:lnTo>
                  <a:lnTo>
                    <a:pt x="1025207" y="569061"/>
                  </a:lnTo>
                  <a:lnTo>
                    <a:pt x="1025334" y="568934"/>
                  </a:lnTo>
                  <a:lnTo>
                    <a:pt x="1025334" y="568642"/>
                  </a:lnTo>
                  <a:close/>
                </a:path>
                <a:path w="3300730" h="1571625">
                  <a:moveTo>
                    <a:pt x="1034605" y="350748"/>
                  </a:moveTo>
                  <a:lnTo>
                    <a:pt x="1034478" y="350621"/>
                  </a:lnTo>
                  <a:lnTo>
                    <a:pt x="1034313" y="350621"/>
                  </a:lnTo>
                  <a:lnTo>
                    <a:pt x="1034186" y="350621"/>
                  </a:lnTo>
                  <a:lnTo>
                    <a:pt x="1034059" y="350748"/>
                  </a:lnTo>
                  <a:lnTo>
                    <a:pt x="1034059" y="351028"/>
                  </a:lnTo>
                  <a:lnTo>
                    <a:pt x="1034186" y="351155"/>
                  </a:lnTo>
                  <a:lnTo>
                    <a:pt x="1034478" y="351155"/>
                  </a:lnTo>
                  <a:lnTo>
                    <a:pt x="1034605" y="351028"/>
                  </a:lnTo>
                  <a:lnTo>
                    <a:pt x="1034605" y="350748"/>
                  </a:lnTo>
                  <a:close/>
                </a:path>
                <a:path w="3300730" h="1571625">
                  <a:moveTo>
                    <a:pt x="1072896" y="483184"/>
                  </a:moveTo>
                  <a:lnTo>
                    <a:pt x="1072642" y="482955"/>
                  </a:lnTo>
                  <a:lnTo>
                    <a:pt x="1072362" y="482955"/>
                  </a:lnTo>
                  <a:lnTo>
                    <a:pt x="1072057" y="482955"/>
                  </a:lnTo>
                  <a:lnTo>
                    <a:pt x="1071803" y="483184"/>
                  </a:lnTo>
                  <a:lnTo>
                    <a:pt x="1071803" y="483768"/>
                  </a:lnTo>
                  <a:lnTo>
                    <a:pt x="1072057" y="484022"/>
                  </a:lnTo>
                  <a:lnTo>
                    <a:pt x="1072642" y="484022"/>
                  </a:lnTo>
                  <a:lnTo>
                    <a:pt x="1072896" y="483768"/>
                  </a:lnTo>
                  <a:lnTo>
                    <a:pt x="1072896" y="483184"/>
                  </a:lnTo>
                  <a:close/>
                </a:path>
                <a:path w="3300730" h="1571625">
                  <a:moveTo>
                    <a:pt x="1112812" y="614730"/>
                  </a:moveTo>
                  <a:lnTo>
                    <a:pt x="1111719" y="613638"/>
                  </a:lnTo>
                  <a:lnTo>
                    <a:pt x="1110373" y="613638"/>
                  </a:lnTo>
                  <a:lnTo>
                    <a:pt x="1109014" y="613638"/>
                  </a:lnTo>
                  <a:lnTo>
                    <a:pt x="1107935" y="614730"/>
                  </a:lnTo>
                  <a:lnTo>
                    <a:pt x="1107935" y="617423"/>
                  </a:lnTo>
                  <a:lnTo>
                    <a:pt x="1109014" y="618515"/>
                  </a:lnTo>
                  <a:lnTo>
                    <a:pt x="1111719" y="618515"/>
                  </a:lnTo>
                  <a:lnTo>
                    <a:pt x="1112812" y="617423"/>
                  </a:lnTo>
                  <a:lnTo>
                    <a:pt x="1112812" y="614730"/>
                  </a:lnTo>
                  <a:close/>
                </a:path>
                <a:path w="3300730" h="1571625">
                  <a:moveTo>
                    <a:pt x="1119911" y="398018"/>
                  </a:moveTo>
                  <a:lnTo>
                    <a:pt x="1119784" y="397891"/>
                  </a:lnTo>
                  <a:lnTo>
                    <a:pt x="1119632" y="397891"/>
                  </a:lnTo>
                  <a:lnTo>
                    <a:pt x="1119479" y="397891"/>
                  </a:lnTo>
                  <a:lnTo>
                    <a:pt x="1119378" y="398018"/>
                  </a:lnTo>
                  <a:lnTo>
                    <a:pt x="1119378" y="398322"/>
                  </a:lnTo>
                  <a:lnTo>
                    <a:pt x="1119479" y="398449"/>
                  </a:lnTo>
                  <a:lnTo>
                    <a:pt x="1119784" y="398449"/>
                  </a:lnTo>
                  <a:lnTo>
                    <a:pt x="1119911" y="398322"/>
                  </a:lnTo>
                  <a:lnTo>
                    <a:pt x="1119911" y="398018"/>
                  </a:lnTo>
                  <a:close/>
                </a:path>
                <a:path w="3300730" h="1571625">
                  <a:moveTo>
                    <a:pt x="1160373" y="529259"/>
                  </a:moveTo>
                  <a:lnTo>
                    <a:pt x="1159141" y="528066"/>
                  </a:lnTo>
                  <a:lnTo>
                    <a:pt x="1157643" y="528066"/>
                  </a:lnTo>
                  <a:lnTo>
                    <a:pt x="1156169" y="528066"/>
                  </a:lnTo>
                  <a:lnTo>
                    <a:pt x="1154938" y="529259"/>
                  </a:lnTo>
                  <a:lnTo>
                    <a:pt x="1154938" y="532269"/>
                  </a:lnTo>
                  <a:lnTo>
                    <a:pt x="1156169" y="533463"/>
                  </a:lnTo>
                  <a:lnTo>
                    <a:pt x="1159141" y="533463"/>
                  </a:lnTo>
                  <a:lnTo>
                    <a:pt x="1160373" y="532269"/>
                  </a:lnTo>
                  <a:lnTo>
                    <a:pt x="1160373" y="529259"/>
                  </a:lnTo>
                  <a:close/>
                </a:path>
                <a:path w="3300730" h="1571625">
                  <a:moveTo>
                    <a:pt x="1201889" y="659917"/>
                  </a:moveTo>
                  <a:lnTo>
                    <a:pt x="1199121" y="657148"/>
                  </a:lnTo>
                  <a:lnTo>
                    <a:pt x="1195679" y="657148"/>
                  </a:lnTo>
                  <a:lnTo>
                    <a:pt x="1192250" y="657148"/>
                  </a:lnTo>
                  <a:lnTo>
                    <a:pt x="1189456" y="659917"/>
                  </a:lnTo>
                  <a:lnTo>
                    <a:pt x="1189456" y="666788"/>
                  </a:lnTo>
                  <a:lnTo>
                    <a:pt x="1192250" y="669582"/>
                  </a:lnTo>
                  <a:lnTo>
                    <a:pt x="1199121" y="669582"/>
                  </a:lnTo>
                  <a:lnTo>
                    <a:pt x="1201889" y="666788"/>
                  </a:lnTo>
                  <a:lnTo>
                    <a:pt x="1201889" y="659917"/>
                  </a:lnTo>
                  <a:close/>
                </a:path>
                <a:path w="3300730" h="1571625">
                  <a:moveTo>
                    <a:pt x="1205484" y="445160"/>
                  </a:moveTo>
                  <a:lnTo>
                    <a:pt x="1205242" y="444919"/>
                  </a:lnTo>
                  <a:lnTo>
                    <a:pt x="1204950" y="444919"/>
                  </a:lnTo>
                  <a:lnTo>
                    <a:pt x="1204645" y="444919"/>
                  </a:lnTo>
                  <a:lnTo>
                    <a:pt x="1204417" y="445160"/>
                  </a:lnTo>
                  <a:lnTo>
                    <a:pt x="1204417" y="445757"/>
                  </a:lnTo>
                  <a:lnTo>
                    <a:pt x="1204645" y="445998"/>
                  </a:lnTo>
                  <a:lnTo>
                    <a:pt x="1205242" y="445998"/>
                  </a:lnTo>
                  <a:lnTo>
                    <a:pt x="1205484" y="445757"/>
                  </a:lnTo>
                  <a:lnTo>
                    <a:pt x="1205484" y="445160"/>
                  </a:lnTo>
                  <a:close/>
                </a:path>
                <a:path w="3300730" h="1571625">
                  <a:moveTo>
                    <a:pt x="1248384" y="575068"/>
                  </a:moveTo>
                  <a:lnTo>
                    <a:pt x="1245958" y="572643"/>
                  </a:lnTo>
                  <a:lnTo>
                    <a:pt x="1242961" y="572643"/>
                  </a:lnTo>
                  <a:lnTo>
                    <a:pt x="1239989" y="572643"/>
                  </a:lnTo>
                  <a:lnTo>
                    <a:pt x="1237564" y="575068"/>
                  </a:lnTo>
                  <a:lnTo>
                    <a:pt x="1237564" y="581037"/>
                  </a:lnTo>
                  <a:lnTo>
                    <a:pt x="1239989" y="583463"/>
                  </a:lnTo>
                  <a:lnTo>
                    <a:pt x="1245958" y="583463"/>
                  </a:lnTo>
                  <a:lnTo>
                    <a:pt x="1248384" y="581037"/>
                  </a:lnTo>
                  <a:lnTo>
                    <a:pt x="1248384" y="575068"/>
                  </a:lnTo>
                  <a:close/>
                </a:path>
                <a:path w="3300730" h="1571625">
                  <a:moveTo>
                    <a:pt x="1285862" y="707961"/>
                  </a:moveTo>
                  <a:lnTo>
                    <a:pt x="1283677" y="705789"/>
                  </a:lnTo>
                  <a:lnTo>
                    <a:pt x="1280972" y="705789"/>
                  </a:lnTo>
                  <a:lnTo>
                    <a:pt x="1278305" y="705789"/>
                  </a:lnTo>
                  <a:lnTo>
                    <a:pt x="1276108" y="707961"/>
                  </a:lnTo>
                  <a:lnTo>
                    <a:pt x="1276108" y="713359"/>
                  </a:lnTo>
                  <a:lnTo>
                    <a:pt x="1278305" y="715518"/>
                  </a:lnTo>
                  <a:lnTo>
                    <a:pt x="1283677" y="715518"/>
                  </a:lnTo>
                  <a:lnTo>
                    <a:pt x="1285862" y="713359"/>
                  </a:lnTo>
                  <a:lnTo>
                    <a:pt x="1285862" y="707961"/>
                  </a:lnTo>
                  <a:close/>
                </a:path>
                <a:path w="3300730" h="1571625">
                  <a:moveTo>
                    <a:pt x="1291082" y="492290"/>
                  </a:moveTo>
                  <a:lnTo>
                    <a:pt x="1290688" y="491934"/>
                  </a:lnTo>
                  <a:lnTo>
                    <a:pt x="1290256" y="491934"/>
                  </a:lnTo>
                  <a:lnTo>
                    <a:pt x="1289799" y="491934"/>
                  </a:lnTo>
                  <a:lnTo>
                    <a:pt x="1289443" y="492290"/>
                  </a:lnTo>
                  <a:lnTo>
                    <a:pt x="1289443" y="493179"/>
                  </a:lnTo>
                  <a:lnTo>
                    <a:pt x="1289799" y="493572"/>
                  </a:lnTo>
                  <a:lnTo>
                    <a:pt x="1290688" y="493572"/>
                  </a:lnTo>
                  <a:lnTo>
                    <a:pt x="1291082" y="493179"/>
                  </a:lnTo>
                  <a:lnTo>
                    <a:pt x="1291082" y="492290"/>
                  </a:lnTo>
                  <a:close/>
                </a:path>
                <a:path w="3300730" h="1571625">
                  <a:moveTo>
                    <a:pt x="1330439" y="624141"/>
                  </a:moveTo>
                  <a:lnTo>
                    <a:pt x="1329474" y="623176"/>
                  </a:lnTo>
                  <a:lnTo>
                    <a:pt x="1328280" y="623176"/>
                  </a:lnTo>
                  <a:lnTo>
                    <a:pt x="1327086" y="623176"/>
                  </a:lnTo>
                  <a:lnTo>
                    <a:pt x="1326108" y="624141"/>
                  </a:lnTo>
                  <a:lnTo>
                    <a:pt x="1326108" y="626541"/>
                  </a:lnTo>
                  <a:lnTo>
                    <a:pt x="1327086" y="627507"/>
                  </a:lnTo>
                  <a:lnTo>
                    <a:pt x="1329474" y="627507"/>
                  </a:lnTo>
                  <a:lnTo>
                    <a:pt x="1330439" y="626541"/>
                  </a:lnTo>
                  <a:lnTo>
                    <a:pt x="1330439" y="624141"/>
                  </a:lnTo>
                  <a:close/>
                </a:path>
                <a:path w="3300730" h="1571625">
                  <a:moveTo>
                    <a:pt x="1369542" y="756145"/>
                  </a:moveTo>
                  <a:lnTo>
                    <a:pt x="1368094" y="754697"/>
                  </a:lnTo>
                  <a:lnTo>
                    <a:pt x="1366291" y="754697"/>
                  </a:lnTo>
                  <a:lnTo>
                    <a:pt x="1364513" y="754697"/>
                  </a:lnTo>
                  <a:lnTo>
                    <a:pt x="1363052" y="756145"/>
                  </a:lnTo>
                  <a:lnTo>
                    <a:pt x="1363052" y="759739"/>
                  </a:lnTo>
                  <a:lnTo>
                    <a:pt x="1364513" y="761187"/>
                  </a:lnTo>
                  <a:lnTo>
                    <a:pt x="1368094" y="761187"/>
                  </a:lnTo>
                  <a:lnTo>
                    <a:pt x="1369542" y="759739"/>
                  </a:lnTo>
                  <a:lnTo>
                    <a:pt x="1369542" y="756145"/>
                  </a:lnTo>
                  <a:close/>
                </a:path>
                <a:path w="3300730" h="1571625">
                  <a:moveTo>
                    <a:pt x="1376108" y="539737"/>
                  </a:moveTo>
                  <a:lnTo>
                    <a:pt x="1375854" y="539496"/>
                  </a:lnTo>
                  <a:lnTo>
                    <a:pt x="1375549" y="539496"/>
                  </a:lnTo>
                  <a:lnTo>
                    <a:pt x="1375270" y="539496"/>
                  </a:lnTo>
                  <a:lnTo>
                    <a:pt x="1375016" y="539737"/>
                  </a:lnTo>
                  <a:lnTo>
                    <a:pt x="1375016" y="540334"/>
                  </a:lnTo>
                  <a:lnTo>
                    <a:pt x="1375270" y="540575"/>
                  </a:lnTo>
                  <a:lnTo>
                    <a:pt x="1375854" y="540575"/>
                  </a:lnTo>
                  <a:lnTo>
                    <a:pt x="1376108" y="540334"/>
                  </a:lnTo>
                  <a:lnTo>
                    <a:pt x="1376108" y="539737"/>
                  </a:lnTo>
                  <a:close/>
                </a:path>
                <a:path w="3300730" h="1571625">
                  <a:moveTo>
                    <a:pt x="1414119" y="672338"/>
                  </a:moveTo>
                  <a:lnTo>
                    <a:pt x="1413891" y="672084"/>
                  </a:lnTo>
                  <a:lnTo>
                    <a:pt x="1413586" y="672084"/>
                  </a:lnTo>
                  <a:lnTo>
                    <a:pt x="1413281" y="672084"/>
                  </a:lnTo>
                  <a:lnTo>
                    <a:pt x="1413027" y="672338"/>
                  </a:lnTo>
                  <a:lnTo>
                    <a:pt x="1413027" y="672922"/>
                  </a:lnTo>
                  <a:lnTo>
                    <a:pt x="1413281" y="673176"/>
                  </a:lnTo>
                  <a:lnTo>
                    <a:pt x="1413891" y="673176"/>
                  </a:lnTo>
                  <a:lnTo>
                    <a:pt x="1414119" y="672922"/>
                  </a:lnTo>
                  <a:lnTo>
                    <a:pt x="1414119" y="672338"/>
                  </a:lnTo>
                  <a:close/>
                </a:path>
                <a:path w="3300730" h="1571625">
                  <a:moveTo>
                    <a:pt x="1499158" y="719759"/>
                  </a:moveTo>
                  <a:lnTo>
                    <a:pt x="1499031" y="719632"/>
                  </a:lnTo>
                  <a:lnTo>
                    <a:pt x="1498904" y="719632"/>
                  </a:lnTo>
                  <a:lnTo>
                    <a:pt x="1498752" y="719632"/>
                  </a:lnTo>
                  <a:lnTo>
                    <a:pt x="1498625" y="719759"/>
                  </a:lnTo>
                  <a:lnTo>
                    <a:pt x="1498625" y="720064"/>
                  </a:lnTo>
                  <a:lnTo>
                    <a:pt x="1498752" y="720191"/>
                  </a:lnTo>
                  <a:lnTo>
                    <a:pt x="1499031" y="720191"/>
                  </a:lnTo>
                  <a:lnTo>
                    <a:pt x="1499158" y="720064"/>
                  </a:lnTo>
                  <a:lnTo>
                    <a:pt x="1499158" y="719759"/>
                  </a:lnTo>
                  <a:close/>
                </a:path>
                <a:path w="3300730" h="1571625">
                  <a:moveTo>
                    <a:pt x="1537728" y="852068"/>
                  </a:moveTo>
                  <a:lnTo>
                    <a:pt x="1537347" y="851687"/>
                  </a:lnTo>
                  <a:lnTo>
                    <a:pt x="1536915" y="851687"/>
                  </a:lnTo>
                  <a:lnTo>
                    <a:pt x="1536458" y="851687"/>
                  </a:lnTo>
                  <a:lnTo>
                    <a:pt x="1536103" y="852068"/>
                  </a:lnTo>
                  <a:lnTo>
                    <a:pt x="1536103" y="852957"/>
                  </a:lnTo>
                  <a:lnTo>
                    <a:pt x="1536458" y="853313"/>
                  </a:lnTo>
                  <a:lnTo>
                    <a:pt x="1537347" y="853313"/>
                  </a:lnTo>
                  <a:lnTo>
                    <a:pt x="1537728" y="852957"/>
                  </a:lnTo>
                  <a:lnTo>
                    <a:pt x="1537728" y="852068"/>
                  </a:lnTo>
                  <a:close/>
                </a:path>
                <a:path w="3300730" h="1571625">
                  <a:moveTo>
                    <a:pt x="1888223" y="823315"/>
                  </a:moveTo>
                  <a:lnTo>
                    <a:pt x="1887867" y="822934"/>
                  </a:lnTo>
                  <a:lnTo>
                    <a:pt x="1887410" y="822934"/>
                  </a:lnTo>
                  <a:lnTo>
                    <a:pt x="1886953" y="822934"/>
                  </a:lnTo>
                  <a:lnTo>
                    <a:pt x="1886597" y="823315"/>
                  </a:lnTo>
                  <a:lnTo>
                    <a:pt x="1886597" y="824217"/>
                  </a:lnTo>
                  <a:lnTo>
                    <a:pt x="1886953" y="824572"/>
                  </a:lnTo>
                  <a:lnTo>
                    <a:pt x="1887867" y="824572"/>
                  </a:lnTo>
                  <a:lnTo>
                    <a:pt x="1888223" y="824217"/>
                  </a:lnTo>
                  <a:lnTo>
                    <a:pt x="1888223" y="823315"/>
                  </a:lnTo>
                  <a:close/>
                </a:path>
                <a:path w="3300730" h="1571625">
                  <a:moveTo>
                    <a:pt x="1972983" y="870902"/>
                  </a:moveTo>
                  <a:lnTo>
                    <a:pt x="1972881" y="870775"/>
                  </a:lnTo>
                  <a:lnTo>
                    <a:pt x="1972729" y="870775"/>
                  </a:lnTo>
                  <a:lnTo>
                    <a:pt x="1972564" y="870775"/>
                  </a:lnTo>
                  <a:lnTo>
                    <a:pt x="1972437" y="870902"/>
                  </a:lnTo>
                  <a:lnTo>
                    <a:pt x="1972437" y="871207"/>
                  </a:lnTo>
                  <a:lnTo>
                    <a:pt x="1972564" y="871308"/>
                  </a:lnTo>
                  <a:lnTo>
                    <a:pt x="1972881" y="871308"/>
                  </a:lnTo>
                  <a:lnTo>
                    <a:pt x="1972983" y="870902"/>
                  </a:lnTo>
                  <a:close/>
                </a:path>
                <a:path w="3300730" h="1571625">
                  <a:moveTo>
                    <a:pt x="2012378" y="1002753"/>
                  </a:moveTo>
                  <a:lnTo>
                    <a:pt x="2011629" y="1002017"/>
                  </a:lnTo>
                  <a:lnTo>
                    <a:pt x="2010740" y="1002017"/>
                  </a:lnTo>
                  <a:lnTo>
                    <a:pt x="2009851" y="1002017"/>
                  </a:lnTo>
                  <a:lnTo>
                    <a:pt x="2009101" y="1002753"/>
                  </a:lnTo>
                  <a:lnTo>
                    <a:pt x="2009101" y="1004544"/>
                  </a:lnTo>
                  <a:lnTo>
                    <a:pt x="2009851" y="1005281"/>
                  </a:lnTo>
                  <a:lnTo>
                    <a:pt x="2011629" y="1005281"/>
                  </a:lnTo>
                  <a:lnTo>
                    <a:pt x="2012378" y="1004544"/>
                  </a:lnTo>
                  <a:lnTo>
                    <a:pt x="2012378" y="1002753"/>
                  </a:lnTo>
                  <a:close/>
                </a:path>
                <a:path w="3300730" h="1571625">
                  <a:moveTo>
                    <a:pt x="2096871" y="1050480"/>
                  </a:moveTo>
                  <a:lnTo>
                    <a:pt x="2096516" y="1050112"/>
                  </a:lnTo>
                  <a:lnTo>
                    <a:pt x="2096058" y="1050112"/>
                  </a:lnTo>
                  <a:lnTo>
                    <a:pt x="2095588" y="1050112"/>
                  </a:lnTo>
                  <a:lnTo>
                    <a:pt x="2095233" y="1050480"/>
                  </a:lnTo>
                  <a:lnTo>
                    <a:pt x="2095233" y="1051369"/>
                  </a:lnTo>
                  <a:lnTo>
                    <a:pt x="2095588" y="1051725"/>
                  </a:lnTo>
                  <a:lnTo>
                    <a:pt x="2096516" y="1051725"/>
                  </a:lnTo>
                  <a:lnTo>
                    <a:pt x="2096871" y="1051369"/>
                  </a:lnTo>
                  <a:lnTo>
                    <a:pt x="2096871" y="1050480"/>
                  </a:lnTo>
                  <a:close/>
                </a:path>
                <a:path w="3300730" h="1571625">
                  <a:moveTo>
                    <a:pt x="2134603" y="1183233"/>
                  </a:moveTo>
                  <a:lnTo>
                    <a:pt x="2134374" y="1182979"/>
                  </a:lnTo>
                  <a:lnTo>
                    <a:pt x="2134070" y="1182979"/>
                  </a:lnTo>
                  <a:lnTo>
                    <a:pt x="2133765" y="1182979"/>
                  </a:lnTo>
                  <a:lnTo>
                    <a:pt x="2133536" y="1183233"/>
                  </a:lnTo>
                  <a:lnTo>
                    <a:pt x="2133536" y="1183817"/>
                  </a:lnTo>
                  <a:lnTo>
                    <a:pt x="2133765" y="1184071"/>
                  </a:lnTo>
                  <a:lnTo>
                    <a:pt x="2134374" y="1184071"/>
                  </a:lnTo>
                  <a:lnTo>
                    <a:pt x="2134603" y="1183817"/>
                  </a:lnTo>
                  <a:lnTo>
                    <a:pt x="2134603" y="1183233"/>
                  </a:lnTo>
                  <a:close/>
                </a:path>
                <a:path w="3300730" h="1571625">
                  <a:moveTo>
                    <a:pt x="2219668" y="1230655"/>
                  </a:moveTo>
                  <a:lnTo>
                    <a:pt x="2219541" y="1230528"/>
                  </a:lnTo>
                  <a:lnTo>
                    <a:pt x="2219388" y="1230528"/>
                  </a:lnTo>
                  <a:lnTo>
                    <a:pt x="2219223" y="1230528"/>
                  </a:lnTo>
                  <a:lnTo>
                    <a:pt x="2219096" y="1230655"/>
                  </a:lnTo>
                  <a:lnTo>
                    <a:pt x="2219096" y="1230960"/>
                  </a:lnTo>
                  <a:lnTo>
                    <a:pt x="2219223" y="1231087"/>
                  </a:lnTo>
                  <a:lnTo>
                    <a:pt x="2219541" y="1231087"/>
                  </a:lnTo>
                  <a:lnTo>
                    <a:pt x="2219668" y="1230960"/>
                  </a:lnTo>
                  <a:lnTo>
                    <a:pt x="2219668" y="1230655"/>
                  </a:lnTo>
                  <a:close/>
                </a:path>
                <a:path w="3300730" h="1571625">
                  <a:moveTo>
                    <a:pt x="2267750" y="1144905"/>
                  </a:moveTo>
                  <a:lnTo>
                    <a:pt x="2267267" y="1144435"/>
                  </a:lnTo>
                  <a:lnTo>
                    <a:pt x="2266658" y="1144435"/>
                  </a:lnTo>
                  <a:lnTo>
                    <a:pt x="2266073" y="1144435"/>
                  </a:lnTo>
                  <a:lnTo>
                    <a:pt x="2265591" y="1144905"/>
                  </a:lnTo>
                  <a:lnTo>
                    <a:pt x="2265591" y="1146098"/>
                  </a:lnTo>
                  <a:lnTo>
                    <a:pt x="2266073" y="1146594"/>
                  </a:lnTo>
                  <a:lnTo>
                    <a:pt x="2267267" y="1146594"/>
                  </a:lnTo>
                  <a:lnTo>
                    <a:pt x="2267750" y="1146098"/>
                  </a:lnTo>
                  <a:lnTo>
                    <a:pt x="2267750" y="1144905"/>
                  </a:lnTo>
                  <a:close/>
                </a:path>
                <a:path w="3300730" h="1571625">
                  <a:moveTo>
                    <a:pt x="2304948" y="1277962"/>
                  </a:moveTo>
                  <a:lnTo>
                    <a:pt x="2304821" y="1277835"/>
                  </a:lnTo>
                  <a:lnTo>
                    <a:pt x="2304694" y="1277835"/>
                  </a:lnTo>
                  <a:lnTo>
                    <a:pt x="2304542" y="1277835"/>
                  </a:lnTo>
                  <a:lnTo>
                    <a:pt x="2304415" y="1277962"/>
                  </a:lnTo>
                  <a:lnTo>
                    <a:pt x="2304415" y="1278242"/>
                  </a:lnTo>
                  <a:lnTo>
                    <a:pt x="2304542" y="1278369"/>
                  </a:lnTo>
                  <a:lnTo>
                    <a:pt x="2304821" y="1278369"/>
                  </a:lnTo>
                  <a:lnTo>
                    <a:pt x="2304948" y="1278242"/>
                  </a:lnTo>
                  <a:lnTo>
                    <a:pt x="2304948" y="1277962"/>
                  </a:lnTo>
                  <a:close/>
                </a:path>
                <a:path w="3300730" h="1571625">
                  <a:moveTo>
                    <a:pt x="2315032" y="1059599"/>
                  </a:moveTo>
                  <a:lnTo>
                    <a:pt x="2314549" y="1059116"/>
                  </a:lnTo>
                  <a:lnTo>
                    <a:pt x="2313965" y="1059116"/>
                  </a:lnTo>
                  <a:lnTo>
                    <a:pt x="2313355" y="1059116"/>
                  </a:lnTo>
                  <a:lnTo>
                    <a:pt x="2312873" y="1059599"/>
                  </a:lnTo>
                  <a:lnTo>
                    <a:pt x="2312873" y="1060792"/>
                  </a:lnTo>
                  <a:lnTo>
                    <a:pt x="2313355" y="1061275"/>
                  </a:lnTo>
                  <a:lnTo>
                    <a:pt x="2314549" y="1061275"/>
                  </a:lnTo>
                  <a:lnTo>
                    <a:pt x="2315032" y="1060792"/>
                  </a:lnTo>
                  <a:lnTo>
                    <a:pt x="2315032" y="1059599"/>
                  </a:lnTo>
                  <a:close/>
                </a:path>
                <a:path w="3300730" h="1571625">
                  <a:moveTo>
                    <a:pt x="2353056" y="1192187"/>
                  </a:moveTo>
                  <a:lnTo>
                    <a:pt x="2352573" y="1191704"/>
                  </a:lnTo>
                  <a:lnTo>
                    <a:pt x="2351976" y="1191704"/>
                  </a:lnTo>
                  <a:lnTo>
                    <a:pt x="2351379" y="1191704"/>
                  </a:lnTo>
                  <a:lnTo>
                    <a:pt x="2350909" y="1192187"/>
                  </a:lnTo>
                  <a:lnTo>
                    <a:pt x="2350909" y="1193380"/>
                  </a:lnTo>
                  <a:lnTo>
                    <a:pt x="2351379" y="1193876"/>
                  </a:lnTo>
                  <a:lnTo>
                    <a:pt x="2352573" y="1193876"/>
                  </a:lnTo>
                  <a:lnTo>
                    <a:pt x="2353056" y="1193380"/>
                  </a:lnTo>
                  <a:lnTo>
                    <a:pt x="2353056" y="1192187"/>
                  </a:lnTo>
                  <a:close/>
                </a:path>
                <a:path w="3300730" h="1571625">
                  <a:moveTo>
                    <a:pt x="2390546" y="1325079"/>
                  </a:moveTo>
                  <a:lnTo>
                    <a:pt x="2390292" y="1324851"/>
                  </a:lnTo>
                  <a:lnTo>
                    <a:pt x="2389987" y="1324851"/>
                  </a:lnTo>
                  <a:lnTo>
                    <a:pt x="2389708" y="1324851"/>
                  </a:lnTo>
                  <a:lnTo>
                    <a:pt x="2389454" y="1325079"/>
                  </a:lnTo>
                  <a:lnTo>
                    <a:pt x="2389454" y="1325689"/>
                  </a:lnTo>
                  <a:lnTo>
                    <a:pt x="2389708" y="1325918"/>
                  </a:lnTo>
                  <a:lnTo>
                    <a:pt x="2390292" y="1325918"/>
                  </a:lnTo>
                  <a:lnTo>
                    <a:pt x="2390546" y="1325689"/>
                  </a:lnTo>
                  <a:lnTo>
                    <a:pt x="2390546" y="1325079"/>
                  </a:lnTo>
                  <a:close/>
                </a:path>
                <a:path w="3300730" h="1571625">
                  <a:moveTo>
                    <a:pt x="2476919" y="1371777"/>
                  </a:moveTo>
                  <a:lnTo>
                    <a:pt x="2476195" y="1371066"/>
                  </a:lnTo>
                  <a:lnTo>
                    <a:pt x="2475306" y="1371066"/>
                  </a:lnTo>
                  <a:lnTo>
                    <a:pt x="2474417" y="1371066"/>
                  </a:lnTo>
                  <a:lnTo>
                    <a:pt x="2473668" y="1371777"/>
                  </a:lnTo>
                  <a:lnTo>
                    <a:pt x="2473668" y="1373581"/>
                  </a:lnTo>
                  <a:lnTo>
                    <a:pt x="2474417" y="1374292"/>
                  </a:lnTo>
                  <a:lnTo>
                    <a:pt x="2476195" y="1374292"/>
                  </a:lnTo>
                  <a:lnTo>
                    <a:pt x="2476919" y="1373581"/>
                  </a:lnTo>
                  <a:lnTo>
                    <a:pt x="2476919" y="1371777"/>
                  </a:lnTo>
                  <a:close/>
                </a:path>
                <a:path w="3300730" h="1571625">
                  <a:moveTo>
                    <a:pt x="2565755" y="1417116"/>
                  </a:moveTo>
                  <a:lnTo>
                    <a:pt x="2563444" y="1414830"/>
                  </a:lnTo>
                  <a:lnTo>
                    <a:pt x="2560612" y="1414830"/>
                  </a:lnTo>
                  <a:lnTo>
                    <a:pt x="2557767" y="1414830"/>
                  </a:lnTo>
                  <a:lnTo>
                    <a:pt x="2555468" y="1417116"/>
                  </a:lnTo>
                  <a:lnTo>
                    <a:pt x="2555468" y="1422793"/>
                  </a:lnTo>
                  <a:lnTo>
                    <a:pt x="2557767" y="1425105"/>
                  </a:lnTo>
                  <a:lnTo>
                    <a:pt x="2563444" y="1425105"/>
                  </a:lnTo>
                  <a:lnTo>
                    <a:pt x="2565755" y="1422793"/>
                  </a:lnTo>
                  <a:lnTo>
                    <a:pt x="2565755" y="1417116"/>
                  </a:lnTo>
                  <a:close/>
                </a:path>
                <a:path w="3300730" h="1571625">
                  <a:moveTo>
                    <a:pt x="2608440" y="1334350"/>
                  </a:moveTo>
                  <a:lnTo>
                    <a:pt x="2608199" y="1334122"/>
                  </a:lnTo>
                  <a:lnTo>
                    <a:pt x="2607894" y="1334122"/>
                  </a:lnTo>
                  <a:lnTo>
                    <a:pt x="2607602" y="1334122"/>
                  </a:lnTo>
                  <a:lnTo>
                    <a:pt x="2607360" y="1334350"/>
                  </a:lnTo>
                  <a:lnTo>
                    <a:pt x="2607360" y="1334947"/>
                  </a:lnTo>
                  <a:lnTo>
                    <a:pt x="2607602" y="1335189"/>
                  </a:lnTo>
                  <a:lnTo>
                    <a:pt x="2608199" y="1335189"/>
                  </a:lnTo>
                  <a:lnTo>
                    <a:pt x="2608440" y="1334947"/>
                  </a:lnTo>
                  <a:lnTo>
                    <a:pt x="2608440" y="1334350"/>
                  </a:lnTo>
                  <a:close/>
                </a:path>
                <a:path w="3300730" h="1571625">
                  <a:moveTo>
                    <a:pt x="2656255" y="1248752"/>
                  </a:moveTo>
                  <a:lnTo>
                    <a:pt x="2655773" y="1248270"/>
                  </a:lnTo>
                  <a:lnTo>
                    <a:pt x="2655189" y="1248270"/>
                  </a:lnTo>
                  <a:lnTo>
                    <a:pt x="2654579" y="1248270"/>
                  </a:lnTo>
                  <a:lnTo>
                    <a:pt x="2654096" y="1248752"/>
                  </a:lnTo>
                  <a:lnTo>
                    <a:pt x="2654096" y="1249946"/>
                  </a:lnTo>
                  <a:lnTo>
                    <a:pt x="2654579" y="1250429"/>
                  </a:lnTo>
                  <a:lnTo>
                    <a:pt x="2655773" y="1250429"/>
                  </a:lnTo>
                  <a:lnTo>
                    <a:pt x="2656255" y="1249946"/>
                  </a:lnTo>
                  <a:lnTo>
                    <a:pt x="2656255" y="1248752"/>
                  </a:lnTo>
                  <a:close/>
                </a:path>
                <a:path w="3300730" h="1571625">
                  <a:moveTo>
                    <a:pt x="2693492" y="1381798"/>
                  </a:moveTo>
                  <a:lnTo>
                    <a:pt x="2693365" y="1381671"/>
                  </a:lnTo>
                  <a:lnTo>
                    <a:pt x="2693200" y="1381671"/>
                  </a:lnTo>
                  <a:lnTo>
                    <a:pt x="2693047" y="1381671"/>
                  </a:lnTo>
                  <a:lnTo>
                    <a:pt x="2692958" y="1381798"/>
                  </a:lnTo>
                  <a:lnTo>
                    <a:pt x="2692958" y="1382077"/>
                  </a:lnTo>
                  <a:lnTo>
                    <a:pt x="2693047" y="1382204"/>
                  </a:lnTo>
                  <a:lnTo>
                    <a:pt x="2693365" y="1382204"/>
                  </a:lnTo>
                  <a:lnTo>
                    <a:pt x="2693492" y="1382077"/>
                  </a:lnTo>
                  <a:lnTo>
                    <a:pt x="2693492" y="1381798"/>
                  </a:lnTo>
                  <a:close/>
                </a:path>
                <a:path w="3300730" h="1571625">
                  <a:moveTo>
                    <a:pt x="2704630" y="1162850"/>
                  </a:moveTo>
                  <a:lnTo>
                    <a:pt x="2703665" y="1161884"/>
                  </a:lnTo>
                  <a:lnTo>
                    <a:pt x="2702471" y="1161884"/>
                  </a:lnTo>
                  <a:lnTo>
                    <a:pt x="2701277" y="1161884"/>
                  </a:lnTo>
                  <a:lnTo>
                    <a:pt x="2700299" y="1162850"/>
                  </a:lnTo>
                  <a:lnTo>
                    <a:pt x="2700299" y="1165250"/>
                  </a:lnTo>
                  <a:lnTo>
                    <a:pt x="2701277" y="1166202"/>
                  </a:lnTo>
                  <a:lnTo>
                    <a:pt x="2703665" y="1166202"/>
                  </a:lnTo>
                  <a:lnTo>
                    <a:pt x="2704630" y="1165250"/>
                  </a:lnTo>
                  <a:lnTo>
                    <a:pt x="2704630" y="1162850"/>
                  </a:lnTo>
                  <a:close/>
                </a:path>
                <a:path w="3300730" h="1571625">
                  <a:moveTo>
                    <a:pt x="2741041" y="1296327"/>
                  </a:moveTo>
                  <a:lnTo>
                    <a:pt x="2740787" y="1296098"/>
                  </a:lnTo>
                  <a:lnTo>
                    <a:pt x="2740507" y="1296098"/>
                  </a:lnTo>
                  <a:lnTo>
                    <a:pt x="2740202" y="1296098"/>
                  </a:lnTo>
                  <a:lnTo>
                    <a:pt x="2739948" y="1296327"/>
                  </a:lnTo>
                  <a:lnTo>
                    <a:pt x="2739948" y="1296936"/>
                  </a:lnTo>
                  <a:lnTo>
                    <a:pt x="2740202" y="1297165"/>
                  </a:lnTo>
                  <a:lnTo>
                    <a:pt x="2740787" y="1297165"/>
                  </a:lnTo>
                  <a:lnTo>
                    <a:pt x="2741041" y="1296936"/>
                  </a:lnTo>
                  <a:lnTo>
                    <a:pt x="2741041" y="1296327"/>
                  </a:lnTo>
                  <a:close/>
                </a:path>
                <a:path w="3300730" h="1571625">
                  <a:moveTo>
                    <a:pt x="2788602" y="1210868"/>
                  </a:moveTo>
                  <a:lnTo>
                    <a:pt x="2788247" y="1210513"/>
                  </a:lnTo>
                  <a:lnTo>
                    <a:pt x="2787777" y="1210513"/>
                  </a:lnTo>
                  <a:lnTo>
                    <a:pt x="2787319" y="1210513"/>
                  </a:lnTo>
                  <a:lnTo>
                    <a:pt x="2786964" y="1210868"/>
                  </a:lnTo>
                  <a:lnTo>
                    <a:pt x="2786964" y="1211770"/>
                  </a:lnTo>
                  <a:lnTo>
                    <a:pt x="2787319" y="1212126"/>
                  </a:lnTo>
                  <a:lnTo>
                    <a:pt x="2788247" y="1212126"/>
                  </a:lnTo>
                  <a:lnTo>
                    <a:pt x="2788602" y="1211770"/>
                  </a:lnTo>
                  <a:lnTo>
                    <a:pt x="2788602" y="1210868"/>
                  </a:lnTo>
                  <a:close/>
                </a:path>
                <a:path w="3300730" h="1571625">
                  <a:moveTo>
                    <a:pt x="2827426" y="1343025"/>
                  </a:moveTo>
                  <a:lnTo>
                    <a:pt x="2826715" y="1342313"/>
                  </a:lnTo>
                  <a:lnTo>
                    <a:pt x="2825826" y="1342313"/>
                  </a:lnTo>
                  <a:lnTo>
                    <a:pt x="2824911" y="1342313"/>
                  </a:lnTo>
                  <a:lnTo>
                    <a:pt x="2824188" y="1343025"/>
                  </a:lnTo>
                  <a:lnTo>
                    <a:pt x="2824188" y="1344828"/>
                  </a:lnTo>
                  <a:lnTo>
                    <a:pt x="2824911" y="1345539"/>
                  </a:lnTo>
                  <a:lnTo>
                    <a:pt x="2826715" y="1345539"/>
                  </a:lnTo>
                  <a:lnTo>
                    <a:pt x="2827426" y="1344828"/>
                  </a:lnTo>
                  <a:lnTo>
                    <a:pt x="2827426" y="1343025"/>
                  </a:lnTo>
                  <a:close/>
                </a:path>
                <a:path w="3300730" h="1571625">
                  <a:moveTo>
                    <a:pt x="2866250" y="1475168"/>
                  </a:moveTo>
                  <a:lnTo>
                    <a:pt x="2865183" y="1474089"/>
                  </a:lnTo>
                  <a:lnTo>
                    <a:pt x="2863837" y="1474089"/>
                  </a:lnTo>
                  <a:lnTo>
                    <a:pt x="2862478" y="1474089"/>
                  </a:lnTo>
                  <a:lnTo>
                    <a:pt x="2861399" y="1475168"/>
                  </a:lnTo>
                  <a:lnTo>
                    <a:pt x="2861399" y="1477848"/>
                  </a:lnTo>
                  <a:lnTo>
                    <a:pt x="2862478" y="1478940"/>
                  </a:lnTo>
                  <a:lnTo>
                    <a:pt x="2865183" y="1478940"/>
                  </a:lnTo>
                  <a:lnTo>
                    <a:pt x="2866250" y="1477848"/>
                  </a:lnTo>
                  <a:lnTo>
                    <a:pt x="2866250" y="1475168"/>
                  </a:lnTo>
                  <a:close/>
                </a:path>
                <a:path w="3300730" h="1571625">
                  <a:moveTo>
                    <a:pt x="2878772" y="1255471"/>
                  </a:moveTo>
                  <a:lnTo>
                    <a:pt x="2876232" y="1252918"/>
                  </a:lnTo>
                  <a:lnTo>
                    <a:pt x="2873095" y="1252918"/>
                  </a:lnTo>
                  <a:lnTo>
                    <a:pt x="2869958" y="1252918"/>
                  </a:lnTo>
                  <a:lnTo>
                    <a:pt x="2867418" y="1255471"/>
                  </a:lnTo>
                  <a:lnTo>
                    <a:pt x="2867418" y="1261745"/>
                  </a:lnTo>
                  <a:lnTo>
                    <a:pt x="2869958" y="1264297"/>
                  </a:lnTo>
                  <a:lnTo>
                    <a:pt x="2876232" y="1264297"/>
                  </a:lnTo>
                  <a:lnTo>
                    <a:pt x="2878772" y="1261745"/>
                  </a:lnTo>
                  <a:lnTo>
                    <a:pt x="2878772" y="1255471"/>
                  </a:lnTo>
                  <a:close/>
                </a:path>
                <a:path w="3300730" h="1571625">
                  <a:moveTo>
                    <a:pt x="2911640" y="1390904"/>
                  </a:moveTo>
                  <a:lnTo>
                    <a:pt x="2911411" y="1390675"/>
                  </a:lnTo>
                  <a:lnTo>
                    <a:pt x="2911106" y="1390675"/>
                  </a:lnTo>
                  <a:lnTo>
                    <a:pt x="2910827" y="1390675"/>
                  </a:lnTo>
                  <a:lnTo>
                    <a:pt x="2910573" y="1390904"/>
                  </a:lnTo>
                  <a:lnTo>
                    <a:pt x="2910573" y="1391513"/>
                  </a:lnTo>
                  <a:lnTo>
                    <a:pt x="2910827" y="1391742"/>
                  </a:lnTo>
                  <a:lnTo>
                    <a:pt x="2911411" y="1391742"/>
                  </a:lnTo>
                  <a:lnTo>
                    <a:pt x="2911640" y="1391513"/>
                  </a:lnTo>
                  <a:lnTo>
                    <a:pt x="2911640" y="1390904"/>
                  </a:lnTo>
                  <a:close/>
                </a:path>
                <a:path w="3300730" h="1571625">
                  <a:moveTo>
                    <a:pt x="2949930" y="1523339"/>
                  </a:moveTo>
                  <a:lnTo>
                    <a:pt x="2949575" y="1522984"/>
                  </a:lnTo>
                  <a:lnTo>
                    <a:pt x="2949143" y="1522984"/>
                  </a:lnTo>
                  <a:lnTo>
                    <a:pt x="2948686" y="1522984"/>
                  </a:lnTo>
                  <a:lnTo>
                    <a:pt x="2948330" y="1523339"/>
                  </a:lnTo>
                  <a:lnTo>
                    <a:pt x="2948330" y="1524266"/>
                  </a:lnTo>
                  <a:lnTo>
                    <a:pt x="2948686" y="1524622"/>
                  </a:lnTo>
                  <a:lnTo>
                    <a:pt x="2949575" y="1524622"/>
                  </a:lnTo>
                  <a:lnTo>
                    <a:pt x="2949930" y="1524266"/>
                  </a:lnTo>
                  <a:lnTo>
                    <a:pt x="2949930" y="1523339"/>
                  </a:lnTo>
                  <a:close/>
                </a:path>
                <a:path w="3300730" h="1571625">
                  <a:moveTo>
                    <a:pt x="2961919" y="1303972"/>
                  </a:moveTo>
                  <a:lnTo>
                    <a:pt x="2960344" y="1302385"/>
                  </a:lnTo>
                  <a:lnTo>
                    <a:pt x="2958414" y="1302385"/>
                  </a:lnTo>
                  <a:lnTo>
                    <a:pt x="2956458" y="1302385"/>
                  </a:lnTo>
                  <a:lnTo>
                    <a:pt x="2954909" y="1303972"/>
                  </a:lnTo>
                  <a:lnTo>
                    <a:pt x="2954909" y="1307833"/>
                  </a:lnTo>
                  <a:lnTo>
                    <a:pt x="2956458" y="1309408"/>
                  </a:lnTo>
                  <a:lnTo>
                    <a:pt x="2960344" y="1309408"/>
                  </a:lnTo>
                  <a:lnTo>
                    <a:pt x="2961919" y="1307833"/>
                  </a:lnTo>
                  <a:lnTo>
                    <a:pt x="2961919" y="1303972"/>
                  </a:lnTo>
                  <a:close/>
                </a:path>
                <a:path w="3300730" h="1571625">
                  <a:moveTo>
                    <a:pt x="2998305" y="1437436"/>
                  </a:moveTo>
                  <a:lnTo>
                    <a:pt x="2997466" y="1436611"/>
                  </a:lnTo>
                  <a:lnTo>
                    <a:pt x="2996425" y="1436611"/>
                  </a:lnTo>
                  <a:lnTo>
                    <a:pt x="2995384" y="1436611"/>
                  </a:lnTo>
                  <a:lnTo>
                    <a:pt x="2994545" y="1437436"/>
                  </a:lnTo>
                  <a:lnTo>
                    <a:pt x="2994545" y="1439532"/>
                  </a:lnTo>
                  <a:lnTo>
                    <a:pt x="2995384" y="1440395"/>
                  </a:lnTo>
                  <a:lnTo>
                    <a:pt x="2997466" y="1440395"/>
                  </a:lnTo>
                  <a:lnTo>
                    <a:pt x="2998305" y="1439532"/>
                  </a:lnTo>
                  <a:lnTo>
                    <a:pt x="2998305" y="1437436"/>
                  </a:lnTo>
                  <a:close/>
                </a:path>
                <a:path w="3300730" h="1571625">
                  <a:moveTo>
                    <a:pt x="3034715" y="1570951"/>
                  </a:moveTo>
                  <a:lnTo>
                    <a:pt x="3034601" y="1570824"/>
                  </a:lnTo>
                  <a:lnTo>
                    <a:pt x="3034436" y="1570824"/>
                  </a:lnTo>
                  <a:lnTo>
                    <a:pt x="3034284" y="1570824"/>
                  </a:lnTo>
                  <a:lnTo>
                    <a:pt x="3034182" y="1570951"/>
                  </a:lnTo>
                  <a:lnTo>
                    <a:pt x="3034182" y="1571231"/>
                  </a:lnTo>
                  <a:lnTo>
                    <a:pt x="3034284" y="1571358"/>
                  </a:lnTo>
                  <a:lnTo>
                    <a:pt x="3034601" y="1571358"/>
                  </a:lnTo>
                  <a:lnTo>
                    <a:pt x="3034715" y="1571231"/>
                  </a:lnTo>
                  <a:lnTo>
                    <a:pt x="3034715" y="1570951"/>
                  </a:lnTo>
                  <a:close/>
                </a:path>
                <a:path w="3300730" h="1571625">
                  <a:moveTo>
                    <a:pt x="3044787" y="1352588"/>
                  </a:moveTo>
                  <a:lnTo>
                    <a:pt x="3044304" y="1352105"/>
                  </a:lnTo>
                  <a:lnTo>
                    <a:pt x="3043694" y="1352105"/>
                  </a:lnTo>
                  <a:lnTo>
                    <a:pt x="3043110" y="1352105"/>
                  </a:lnTo>
                  <a:lnTo>
                    <a:pt x="3042628" y="1352588"/>
                  </a:lnTo>
                  <a:lnTo>
                    <a:pt x="3042628" y="1353781"/>
                  </a:lnTo>
                  <a:lnTo>
                    <a:pt x="3043110" y="1354277"/>
                  </a:lnTo>
                  <a:lnTo>
                    <a:pt x="3044304" y="1354277"/>
                  </a:lnTo>
                  <a:lnTo>
                    <a:pt x="3044787" y="1353781"/>
                  </a:lnTo>
                  <a:lnTo>
                    <a:pt x="3044787" y="1352588"/>
                  </a:lnTo>
                  <a:close/>
                </a:path>
                <a:path w="3300730" h="1571625">
                  <a:moveTo>
                    <a:pt x="3081985" y="1485633"/>
                  </a:moveTo>
                  <a:lnTo>
                    <a:pt x="3081896" y="1485506"/>
                  </a:lnTo>
                  <a:lnTo>
                    <a:pt x="3081744" y="1485506"/>
                  </a:lnTo>
                  <a:lnTo>
                    <a:pt x="3081578" y="1485506"/>
                  </a:lnTo>
                  <a:lnTo>
                    <a:pt x="3081451" y="1485633"/>
                  </a:lnTo>
                  <a:lnTo>
                    <a:pt x="3081451" y="1485938"/>
                  </a:lnTo>
                  <a:lnTo>
                    <a:pt x="3081578" y="1486039"/>
                  </a:lnTo>
                  <a:lnTo>
                    <a:pt x="3081896" y="1486039"/>
                  </a:lnTo>
                  <a:lnTo>
                    <a:pt x="3081985" y="1485633"/>
                  </a:lnTo>
                  <a:close/>
                </a:path>
                <a:path w="3300730" h="1571625">
                  <a:moveTo>
                    <a:pt x="3129826" y="1400022"/>
                  </a:moveTo>
                  <a:lnTo>
                    <a:pt x="3129470" y="1399667"/>
                  </a:lnTo>
                  <a:lnTo>
                    <a:pt x="3129013" y="1399667"/>
                  </a:lnTo>
                  <a:lnTo>
                    <a:pt x="3128581" y="1399667"/>
                  </a:lnTo>
                  <a:lnTo>
                    <a:pt x="3128200" y="1400022"/>
                  </a:lnTo>
                  <a:lnTo>
                    <a:pt x="3128200" y="1400924"/>
                  </a:lnTo>
                  <a:lnTo>
                    <a:pt x="3128581" y="1401279"/>
                  </a:lnTo>
                  <a:lnTo>
                    <a:pt x="3129470" y="1401279"/>
                  </a:lnTo>
                  <a:lnTo>
                    <a:pt x="3129826" y="1400924"/>
                  </a:lnTo>
                  <a:lnTo>
                    <a:pt x="3129826" y="1400022"/>
                  </a:lnTo>
                  <a:close/>
                </a:path>
                <a:path w="3300730" h="1571625">
                  <a:moveTo>
                    <a:pt x="3167316" y="1532915"/>
                  </a:moveTo>
                  <a:lnTo>
                    <a:pt x="3167189" y="1532813"/>
                  </a:lnTo>
                  <a:lnTo>
                    <a:pt x="3167024" y="1532813"/>
                  </a:lnTo>
                  <a:lnTo>
                    <a:pt x="3166897" y="1532813"/>
                  </a:lnTo>
                  <a:lnTo>
                    <a:pt x="3166770" y="1532915"/>
                  </a:lnTo>
                  <a:lnTo>
                    <a:pt x="3166770" y="1533220"/>
                  </a:lnTo>
                  <a:lnTo>
                    <a:pt x="3166897" y="1533347"/>
                  </a:lnTo>
                  <a:lnTo>
                    <a:pt x="3167189" y="1533347"/>
                  </a:lnTo>
                  <a:lnTo>
                    <a:pt x="3167316" y="1533220"/>
                  </a:lnTo>
                  <a:lnTo>
                    <a:pt x="3167316" y="1532915"/>
                  </a:lnTo>
                  <a:close/>
                </a:path>
                <a:path w="3300730" h="1571625">
                  <a:moveTo>
                    <a:pt x="3300717" y="1494434"/>
                  </a:moveTo>
                  <a:lnTo>
                    <a:pt x="3300234" y="1493951"/>
                  </a:lnTo>
                  <a:lnTo>
                    <a:pt x="3299637" y="1493951"/>
                  </a:lnTo>
                  <a:lnTo>
                    <a:pt x="3299041" y="1493951"/>
                  </a:lnTo>
                  <a:lnTo>
                    <a:pt x="3298558" y="1494434"/>
                  </a:lnTo>
                  <a:lnTo>
                    <a:pt x="3298558" y="1495628"/>
                  </a:lnTo>
                  <a:lnTo>
                    <a:pt x="3299041" y="1496123"/>
                  </a:lnTo>
                  <a:lnTo>
                    <a:pt x="3300234" y="1496123"/>
                  </a:lnTo>
                  <a:lnTo>
                    <a:pt x="3300717" y="1495628"/>
                  </a:lnTo>
                  <a:lnTo>
                    <a:pt x="3300717" y="149443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910673" y="29888"/>
              <a:ext cx="2873375" cy="1384300"/>
            </a:xfrm>
            <a:custGeom>
              <a:avLst/>
              <a:gdLst/>
              <a:ahLst/>
              <a:cxnLst/>
              <a:rect l="l" t="t" r="r" b="b"/>
              <a:pathLst>
                <a:path w="2873375" h="1384300">
                  <a:moveTo>
                    <a:pt x="2705" y="596"/>
                  </a:moveTo>
                  <a:lnTo>
                    <a:pt x="2082" y="0"/>
                  </a:lnTo>
                  <a:lnTo>
                    <a:pt x="1346" y="0"/>
                  </a:lnTo>
                  <a:lnTo>
                    <a:pt x="609" y="0"/>
                  </a:lnTo>
                  <a:lnTo>
                    <a:pt x="0" y="596"/>
                  </a:lnTo>
                  <a:lnTo>
                    <a:pt x="0" y="2108"/>
                  </a:lnTo>
                  <a:lnTo>
                    <a:pt x="609" y="2717"/>
                  </a:lnTo>
                  <a:lnTo>
                    <a:pt x="2082" y="2717"/>
                  </a:lnTo>
                  <a:lnTo>
                    <a:pt x="2705" y="2108"/>
                  </a:lnTo>
                  <a:lnTo>
                    <a:pt x="2705" y="596"/>
                  </a:lnTo>
                  <a:close/>
                </a:path>
                <a:path w="2873375" h="1384300">
                  <a:moveTo>
                    <a:pt x="87477" y="48183"/>
                  </a:moveTo>
                  <a:lnTo>
                    <a:pt x="87096" y="47828"/>
                  </a:lnTo>
                  <a:lnTo>
                    <a:pt x="86664" y="47828"/>
                  </a:lnTo>
                  <a:lnTo>
                    <a:pt x="86207" y="47828"/>
                  </a:lnTo>
                  <a:lnTo>
                    <a:pt x="85852" y="48183"/>
                  </a:lnTo>
                  <a:lnTo>
                    <a:pt x="85852" y="49072"/>
                  </a:lnTo>
                  <a:lnTo>
                    <a:pt x="86207" y="49466"/>
                  </a:lnTo>
                  <a:lnTo>
                    <a:pt x="87096" y="49466"/>
                  </a:lnTo>
                  <a:lnTo>
                    <a:pt x="87477" y="49072"/>
                  </a:lnTo>
                  <a:lnTo>
                    <a:pt x="87477" y="48183"/>
                  </a:lnTo>
                  <a:close/>
                </a:path>
                <a:path w="2873375" h="1384300">
                  <a:moveTo>
                    <a:pt x="257556" y="143065"/>
                  </a:moveTo>
                  <a:lnTo>
                    <a:pt x="257429" y="142938"/>
                  </a:lnTo>
                  <a:lnTo>
                    <a:pt x="257263" y="142938"/>
                  </a:lnTo>
                  <a:lnTo>
                    <a:pt x="257111" y="142938"/>
                  </a:lnTo>
                  <a:lnTo>
                    <a:pt x="257022" y="143065"/>
                  </a:lnTo>
                  <a:lnTo>
                    <a:pt x="257022" y="143370"/>
                  </a:lnTo>
                  <a:lnTo>
                    <a:pt x="257429" y="143471"/>
                  </a:lnTo>
                  <a:lnTo>
                    <a:pt x="257556" y="143370"/>
                  </a:lnTo>
                  <a:lnTo>
                    <a:pt x="257556" y="143065"/>
                  </a:lnTo>
                  <a:close/>
                </a:path>
                <a:path w="2873375" h="1384300">
                  <a:moveTo>
                    <a:pt x="305104" y="57607"/>
                  </a:moveTo>
                  <a:lnTo>
                    <a:pt x="304876" y="57365"/>
                  </a:lnTo>
                  <a:lnTo>
                    <a:pt x="304571" y="57365"/>
                  </a:lnTo>
                  <a:lnTo>
                    <a:pt x="304266" y="57365"/>
                  </a:lnTo>
                  <a:lnTo>
                    <a:pt x="304038" y="57607"/>
                  </a:lnTo>
                  <a:lnTo>
                    <a:pt x="304038" y="58204"/>
                  </a:lnTo>
                  <a:lnTo>
                    <a:pt x="304266" y="58445"/>
                  </a:lnTo>
                  <a:lnTo>
                    <a:pt x="304876" y="58445"/>
                  </a:lnTo>
                  <a:lnTo>
                    <a:pt x="305104" y="58204"/>
                  </a:lnTo>
                  <a:lnTo>
                    <a:pt x="305104" y="57607"/>
                  </a:lnTo>
                  <a:close/>
                </a:path>
                <a:path w="2873375" h="1384300">
                  <a:moveTo>
                    <a:pt x="343674" y="189903"/>
                  </a:moveTo>
                  <a:lnTo>
                    <a:pt x="343192" y="189420"/>
                  </a:lnTo>
                  <a:lnTo>
                    <a:pt x="342582" y="189420"/>
                  </a:lnTo>
                  <a:lnTo>
                    <a:pt x="341998" y="189420"/>
                  </a:lnTo>
                  <a:lnTo>
                    <a:pt x="341515" y="189903"/>
                  </a:lnTo>
                  <a:lnTo>
                    <a:pt x="341515" y="191096"/>
                  </a:lnTo>
                  <a:lnTo>
                    <a:pt x="341998" y="191592"/>
                  </a:lnTo>
                  <a:lnTo>
                    <a:pt x="343192" y="191592"/>
                  </a:lnTo>
                  <a:lnTo>
                    <a:pt x="343674" y="191096"/>
                  </a:lnTo>
                  <a:lnTo>
                    <a:pt x="343674" y="189903"/>
                  </a:lnTo>
                  <a:close/>
                </a:path>
                <a:path w="2873375" h="1384300">
                  <a:moveTo>
                    <a:pt x="428434" y="237490"/>
                  </a:moveTo>
                  <a:lnTo>
                    <a:pt x="428205" y="237261"/>
                  </a:lnTo>
                  <a:lnTo>
                    <a:pt x="427901" y="237261"/>
                  </a:lnTo>
                  <a:lnTo>
                    <a:pt x="427596" y="237261"/>
                  </a:lnTo>
                  <a:lnTo>
                    <a:pt x="427367" y="237490"/>
                  </a:lnTo>
                  <a:lnTo>
                    <a:pt x="427367" y="238074"/>
                  </a:lnTo>
                  <a:lnTo>
                    <a:pt x="427596" y="238328"/>
                  </a:lnTo>
                  <a:lnTo>
                    <a:pt x="428205" y="238328"/>
                  </a:lnTo>
                  <a:lnTo>
                    <a:pt x="428434" y="238074"/>
                  </a:lnTo>
                  <a:lnTo>
                    <a:pt x="428434" y="237490"/>
                  </a:lnTo>
                  <a:close/>
                </a:path>
                <a:path w="2873375" h="1384300">
                  <a:moveTo>
                    <a:pt x="437438" y="19735"/>
                  </a:moveTo>
                  <a:lnTo>
                    <a:pt x="437311" y="19608"/>
                  </a:lnTo>
                  <a:lnTo>
                    <a:pt x="437159" y="19608"/>
                  </a:lnTo>
                  <a:lnTo>
                    <a:pt x="437007" y="19608"/>
                  </a:lnTo>
                  <a:lnTo>
                    <a:pt x="436880" y="19735"/>
                  </a:lnTo>
                  <a:lnTo>
                    <a:pt x="436880" y="20040"/>
                  </a:lnTo>
                  <a:lnTo>
                    <a:pt x="437007" y="20142"/>
                  </a:lnTo>
                  <a:lnTo>
                    <a:pt x="437311" y="20142"/>
                  </a:lnTo>
                  <a:lnTo>
                    <a:pt x="437438" y="20040"/>
                  </a:lnTo>
                  <a:lnTo>
                    <a:pt x="437438" y="19735"/>
                  </a:lnTo>
                  <a:close/>
                </a:path>
                <a:path w="2873375" h="1384300">
                  <a:moveTo>
                    <a:pt x="475729" y="152184"/>
                  </a:moveTo>
                  <a:lnTo>
                    <a:pt x="475475" y="151942"/>
                  </a:lnTo>
                  <a:lnTo>
                    <a:pt x="475170" y="151942"/>
                  </a:lnTo>
                  <a:lnTo>
                    <a:pt x="474891" y="151942"/>
                  </a:lnTo>
                  <a:lnTo>
                    <a:pt x="474637" y="152184"/>
                  </a:lnTo>
                  <a:lnTo>
                    <a:pt x="474637" y="152781"/>
                  </a:lnTo>
                  <a:lnTo>
                    <a:pt x="474891" y="153022"/>
                  </a:lnTo>
                  <a:lnTo>
                    <a:pt x="475475" y="153022"/>
                  </a:lnTo>
                  <a:lnTo>
                    <a:pt x="475729" y="152781"/>
                  </a:lnTo>
                  <a:lnTo>
                    <a:pt x="475729" y="152184"/>
                  </a:lnTo>
                  <a:close/>
                </a:path>
                <a:path w="2873375" h="1384300">
                  <a:moveTo>
                    <a:pt x="513461" y="284924"/>
                  </a:moveTo>
                  <a:lnTo>
                    <a:pt x="513334" y="284822"/>
                  </a:lnTo>
                  <a:lnTo>
                    <a:pt x="513207" y="284822"/>
                  </a:lnTo>
                  <a:lnTo>
                    <a:pt x="513054" y="284822"/>
                  </a:lnTo>
                  <a:lnTo>
                    <a:pt x="512927" y="284924"/>
                  </a:lnTo>
                  <a:lnTo>
                    <a:pt x="512927" y="285229"/>
                  </a:lnTo>
                  <a:lnTo>
                    <a:pt x="513054" y="285356"/>
                  </a:lnTo>
                  <a:lnTo>
                    <a:pt x="513334" y="285356"/>
                  </a:lnTo>
                  <a:lnTo>
                    <a:pt x="513461" y="285229"/>
                  </a:lnTo>
                  <a:lnTo>
                    <a:pt x="513461" y="284924"/>
                  </a:lnTo>
                  <a:close/>
                </a:path>
                <a:path w="2873375" h="1384300">
                  <a:moveTo>
                    <a:pt x="522719" y="67017"/>
                  </a:moveTo>
                  <a:lnTo>
                    <a:pt x="522478" y="66916"/>
                  </a:lnTo>
                  <a:lnTo>
                    <a:pt x="522312" y="66916"/>
                  </a:lnTo>
                  <a:lnTo>
                    <a:pt x="522185" y="67017"/>
                  </a:lnTo>
                  <a:lnTo>
                    <a:pt x="522185" y="67322"/>
                  </a:lnTo>
                  <a:lnTo>
                    <a:pt x="522312" y="67449"/>
                  </a:lnTo>
                  <a:lnTo>
                    <a:pt x="522630" y="67449"/>
                  </a:lnTo>
                  <a:lnTo>
                    <a:pt x="522719" y="67322"/>
                  </a:lnTo>
                  <a:lnTo>
                    <a:pt x="522719" y="67017"/>
                  </a:lnTo>
                  <a:close/>
                </a:path>
                <a:path w="2873375" h="1384300">
                  <a:moveTo>
                    <a:pt x="567512" y="195884"/>
                  </a:moveTo>
                  <a:lnTo>
                    <a:pt x="564388" y="192735"/>
                  </a:lnTo>
                  <a:lnTo>
                    <a:pt x="560489" y="192735"/>
                  </a:lnTo>
                  <a:lnTo>
                    <a:pt x="556590" y="192735"/>
                  </a:lnTo>
                  <a:lnTo>
                    <a:pt x="553466" y="195884"/>
                  </a:lnTo>
                  <a:lnTo>
                    <a:pt x="553466" y="203657"/>
                  </a:lnTo>
                  <a:lnTo>
                    <a:pt x="556590" y="206806"/>
                  </a:lnTo>
                  <a:lnTo>
                    <a:pt x="564388" y="206806"/>
                  </a:lnTo>
                  <a:lnTo>
                    <a:pt x="567512" y="203657"/>
                  </a:lnTo>
                  <a:lnTo>
                    <a:pt x="567512" y="195884"/>
                  </a:lnTo>
                  <a:close/>
                </a:path>
                <a:path w="2873375" h="1384300">
                  <a:moveTo>
                    <a:pt x="598779" y="332219"/>
                  </a:moveTo>
                  <a:lnTo>
                    <a:pt x="598652" y="332092"/>
                  </a:lnTo>
                  <a:lnTo>
                    <a:pt x="598500" y="332092"/>
                  </a:lnTo>
                  <a:lnTo>
                    <a:pt x="598347" y="332092"/>
                  </a:lnTo>
                  <a:lnTo>
                    <a:pt x="598246" y="332219"/>
                  </a:lnTo>
                  <a:lnTo>
                    <a:pt x="598246" y="332524"/>
                  </a:lnTo>
                  <a:lnTo>
                    <a:pt x="598652" y="332625"/>
                  </a:lnTo>
                  <a:lnTo>
                    <a:pt x="598779" y="332524"/>
                  </a:lnTo>
                  <a:lnTo>
                    <a:pt x="598779" y="332219"/>
                  </a:lnTo>
                  <a:close/>
                </a:path>
                <a:path w="2873375" h="1384300">
                  <a:moveTo>
                    <a:pt x="609384" y="113550"/>
                  </a:moveTo>
                  <a:lnTo>
                    <a:pt x="608672" y="112839"/>
                  </a:lnTo>
                  <a:lnTo>
                    <a:pt x="607783" y="112839"/>
                  </a:lnTo>
                  <a:lnTo>
                    <a:pt x="606882" y="112839"/>
                  </a:lnTo>
                  <a:lnTo>
                    <a:pt x="606171" y="113550"/>
                  </a:lnTo>
                  <a:lnTo>
                    <a:pt x="606171" y="115366"/>
                  </a:lnTo>
                  <a:lnTo>
                    <a:pt x="606882" y="116078"/>
                  </a:lnTo>
                  <a:lnTo>
                    <a:pt x="608672" y="116078"/>
                  </a:lnTo>
                  <a:lnTo>
                    <a:pt x="609384" y="115366"/>
                  </a:lnTo>
                  <a:lnTo>
                    <a:pt x="609384" y="113550"/>
                  </a:lnTo>
                  <a:close/>
                </a:path>
                <a:path w="2873375" h="1384300">
                  <a:moveTo>
                    <a:pt x="649033" y="245249"/>
                  </a:moveTo>
                  <a:lnTo>
                    <a:pt x="647585" y="243801"/>
                  </a:lnTo>
                  <a:lnTo>
                    <a:pt x="645807" y="243801"/>
                  </a:lnTo>
                  <a:lnTo>
                    <a:pt x="644004" y="243801"/>
                  </a:lnTo>
                  <a:lnTo>
                    <a:pt x="642543" y="245249"/>
                  </a:lnTo>
                  <a:lnTo>
                    <a:pt x="642543" y="248843"/>
                  </a:lnTo>
                  <a:lnTo>
                    <a:pt x="644004" y="250317"/>
                  </a:lnTo>
                  <a:lnTo>
                    <a:pt x="647585" y="250317"/>
                  </a:lnTo>
                  <a:lnTo>
                    <a:pt x="649033" y="248843"/>
                  </a:lnTo>
                  <a:lnTo>
                    <a:pt x="649033" y="245249"/>
                  </a:lnTo>
                  <a:close/>
                </a:path>
                <a:path w="2873375" h="1384300">
                  <a:moveTo>
                    <a:pt x="695794" y="160235"/>
                  </a:moveTo>
                  <a:lnTo>
                    <a:pt x="694575" y="159042"/>
                  </a:lnTo>
                  <a:lnTo>
                    <a:pt x="693077" y="159042"/>
                  </a:lnTo>
                  <a:lnTo>
                    <a:pt x="691603" y="159042"/>
                  </a:lnTo>
                  <a:lnTo>
                    <a:pt x="690372" y="160235"/>
                  </a:lnTo>
                  <a:lnTo>
                    <a:pt x="690372" y="163245"/>
                  </a:lnTo>
                  <a:lnTo>
                    <a:pt x="691603" y="164439"/>
                  </a:lnTo>
                  <a:lnTo>
                    <a:pt x="694575" y="164439"/>
                  </a:lnTo>
                  <a:lnTo>
                    <a:pt x="695794" y="163245"/>
                  </a:lnTo>
                  <a:lnTo>
                    <a:pt x="695794" y="160235"/>
                  </a:lnTo>
                  <a:close/>
                </a:path>
                <a:path w="2873375" h="1384300">
                  <a:moveTo>
                    <a:pt x="732472" y="293598"/>
                  </a:moveTo>
                  <a:lnTo>
                    <a:pt x="731850" y="292989"/>
                  </a:lnTo>
                  <a:lnTo>
                    <a:pt x="731113" y="292989"/>
                  </a:lnTo>
                  <a:lnTo>
                    <a:pt x="730351" y="292989"/>
                  </a:lnTo>
                  <a:lnTo>
                    <a:pt x="729742" y="293598"/>
                  </a:lnTo>
                  <a:lnTo>
                    <a:pt x="729742" y="295097"/>
                  </a:lnTo>
                  <a:lnTo>
                    <a:pt x="730351" y="295706"/>
                  </a:lnTo>
                  <a:lnTo>
                    <a:pt x="731850" y="295706"/>
                  </a:lnTo>
                  <a:lnTo>
                    <a:pt x="732472" y="295097"/>
                  </a:lnTo>
                  <a:lnTo>
                    <a:pt x="732472" y="293598"/>
                  </a:lnTo>
                  <a:close/>
                </a:path>
                <a:path w="2873375" h="1384300">
                  <a:moveTo>
                    <a:pt x="781088" y="207543"/>
                  </a:moveTo>
                  <a:lnTo>
                    <a:pt x="779894" y="206324"/>
                  </a:lnTo>
                  <a:lnTo>
                    <a:pt x="778395" y="206324"/>
                  </a:lnTo>
                  <a:lnTo>
                    <a:pt x="776897" y="206324"/>
                  </a:lnTo>
                  <a:lnTo>
                    <a:pt x="775690" y="207543"/>
                  </a:lnTo>
                  <a:lnTo>
                    <a:pt x="775690" y="210515"/>
                  </a:lnTo>
                  <a:lnTo>
                    <a:pt x="776897" y="211747"/>
                  </a:lnTo>
                  <a:lnTo>
                    <a:pt x="779894" y="211747"/>
                  </a:lnTo>
                  <a:lnTo>
                    <a:pt x="781088" y="210515"/>
                  </a:lnTo>
                  <a:lnTo>
                    <a:pt x="781088" y="207543"/>
                  </a:lnTo>
                  <a:close/>
                </a:path>
                <a:path w="2873375" h="1384300">
                  <a:moveTo>
                    <a:pt x="816686" y="341477"/>
                  </a:moveTo>
                  <a:lnTo>
                    <a:pt x="816559" y="341350"/>
                  </a:lnTo>
                  <a:lnTo>
                    <a:pt x="816406" y="341350"/>
                  </a:lnTo>
                  <a:lnTo>
                    <a:pt x="816279" y="341350"/>
                  </a:lnTo>
                  <a:lnTo>
                    <a:pt x="816152" y="341477"/>
                  </a:lnTo>
                  <a:lnTo>
                    <a:pt x="816152" y="341782"/>
                  </a:lnTo>
                  <a:lnTo>
                    <a:pt x="816279" y="341884"/>
                  </a:lnTo>
                  <a:lnTo>
                    <a:pt x="816559" y="341884"/>
                  </a:lnTo>
                  <a:lnTo>
                    <a:pt x="816686" y="341782"/>
                  </a:lnTo>
                  <a:lnTo>
                    <a:pt x="816686" y="341477"/>
                  </a:lnTo>
                  <a:close/>
                </a:path>
                <a:path w="2873375" h="1384300">
                  <a:moveTo>
                    <a:pt x="827290" y="122834"/>
                  </a:moveTo>
                  <a:lnTo>
                    <a:pt x="826579" y="122097"/>
                  </a:lnTo>
                  <a:lnTo>
                    <a:pt x="825690" y="122097"/>
                  </a:lnTo>
                  <a:lnTo>
                    <a:pt x="824776" y="122097"/>
                  </a:lnTo>
                  <a:lnTo>
                    <a:pt x="824064" y="122834"/>
                  </a:lnTo>
                  <a:lnTo>
                    <a:pt x="824064" y="124612"/>
                  </a:lnTo>
                  <a:lnTo>
                    <a:pt x="824776" y="125361"/>
                  </a:lnTo>
                  <a:lnTo>
                    <a:pt x="826579" y="125361"/>
                  </a:lnTo>
                  <a:lnTo>
                    <a:pt x="827290" y="124612"/>
                  </a:lnTo>
                  <a:lnTo>
                    <a:pt x="827290" y="122834"/>
                  </a:lnTo>
                  <a:close/>
                </a:path>
                <a:path w="2873375" h="1384300">
                  <a:moveTo>
                    <a:pt x="871016" y="252298"/>
                  </a:moveTo>
                  <a:lnTo>
                    <a:pt x="867727" y="249021"/>
                  </a:lnTo>
                  <a:lnTo>
                    <a:pt x="863701" y="249021"/>
                  </a:lnTo>
                  <a:lnTo>
                    <a:pt x="859663" y="249021"/>
                  </a:lnTo>
                  <a:lnTo>
                    <a:pt x="856411" y="252298"/>
                  </a:lnTo>
                  <a:lnTo>
                    <a:pt x="856411" y="260362"/>
                  </a:lnTo>
                  <a:lnTo>
                    <a:pt x="859663" y="263626"/>
                  </a:lnTo>
                  <a:lnTo>
                    <a:pt x="867727" y="263626"/>
                  </a:lnTo>
                  <a:lnTo>
                    <a:pt x="871016" y="260362"/>
                  </a:lnTo>
                  <a:lnTo>
                    <a:pt x="871016" y="252298"/>
                  </a:lnTo>
                  <a:close/>
                </a:path>
                <a:path w="2873375" h="1384300">
                  <a:moveTo>
                    <a:pt x="917473" y="167411"/>
                  </a:moveTo>
                  <a:lnTo>
                    <a:pt x="914577" y="164515"/>
                  </a:lnTo>
                  <a:lnTo>
                    <a:pt x="910983" y="164515"/>
                  </a:lnTo>
                  <a:lnTo>
                    <a:pt x="907389" y="164515"/>
                  </a:lnTo>
                  <a:lnTo>
                    <a:pt x="904494" y="167411"/>
                  </a:lnTo>
                  <a:lnTo>
                    <a:pt x="904494" y="174586"/>
                  </a:lnTo>
                  <a:lnTo>
                    <a:pt x="907389" y="177495"/>
                  </a:lnTo>
                  <a:lnTo>
                    <a:pt x="914577" y="177495"/>
                  </a:lnTo>
                  <a:lnTo>
                    <a:pt x="917473" y="174586"/>
                  </a:lnTo>
                  <a:lnTo>
                    <a:pt x="917473" y="167411"/>
                  </a:lnTo>
                  <a:close/>
                </a:path>
                <a:path w="2873375" h="1384300">
                  <a:moveTo>
                    <a:pt x="940549" y="521068"/>
                  </a:moveTo>
                  <a:lnTo>
                    <a:pt x="940193" y="520712"/>
                  </a:lnTo>
                  <a:lnTo>
                    <a:pt x="939736" y="520712"/>
                  </a:lnTo>
                  <a:lnTo>
                    <a:pt x="939304" y="520712"/>
                  </a:lnTo>
                  <a:lnTo>
                    <a:pt x="938949" y="521068"/>
                  </a:lnTo>
                  <a:lnTo>
                    <a:pt x="938949" y="521957"/>
                  </a:lnTo>
                  <a:lnTo>
                    <a:pt x="939304" y="522312"/>
                  </a:lnTo>
                  <a:lnTo>
                    <a:pt x="940193" y="522312"/>
                  </a:lnTo>
                  <a:lnTo>
                    <a:pt x="940549" y="521957"/>
                  </a:lnTo>
                  <a:lnTo>
                    <a:pt x="940549" y="521068"/>
                  </a:lnTo>
                  <a:close/>
                </a:path>
                <a:path w="2873375" h="1384300">
                  <a:moveTo>
                    <a:pt x="951725" y="302120"/>
                  </a:moveTo>
                  <a:lnTo>
                    <a:pt x="950493" y="300901"/>
                  </a:lnTo>
                  <a:lnTo>
                    <a:pt x="949020" y="300901"/>
                  </a:lnTo>
                  <a:lnTo>
                    <a:pt x="947521" y="300901"/>
                  </a:lnTo>
                  <a:lnTo>
                    <a:pt x="946302" y="302120"/>
                  </a:lnTo>
                  <a:lnTo>
                    <a:pt x="946302" y="305092"/>
                  </a:lnTo>
                  <a:lnTo>
                    <a:pt x="947521" y="306324"/>
                  </a:lnTo>
                  <a:lnTo>
                    <a:pt x="950493" y="306324"/>
                  </a:lnTo>
                  <a:lnTo>
                    <a:pt x="951725" y="305092"/>
                  </a:lnTo>
                  <a:lnTo>
                    <a:pt x="951725" y="302120"/>
                  </a:lnTo>
                  <a:close/>
                </a:path>
                <a:path w="2873375" h="1384300">
                  <a:moveTo>
                    <a:pt x="988390" y="435444"/>
                  </a:moveTo>
                  <a:lnTo>
                    <a:pt x="987767" y="434860"/>
                  </a:lnTo>
                  <a:lnTo>
                    <a:pt x="987031" y="434860"/>
                  </a:lnTo>
                  <a:lnTo>
                    <a:pt x="986269" y="434860"/>
                  </a:lnTo>
                  <a:lnTo>
                    <a:pt x="985685" y="435444"/>
                  </a:lnTo>
                  <a:lnTo>
                    <a:pt x="985685" y="436943"/>
                  </a:lnTo>
                  <a:lnTo>
                    <a:pt x="986269" y="437565"/>
                  </a:lnTo>
                  <a:lnTo>
                    <a:pt x="987767" y="437565"/>
                  </a:lnTo>
                  <a:lnTo>
                    <a:pt x="988390" y="436943"/>
                  </a:lnTo>
                  <a:lnTo>
                    <a:pt x="988390" y="435444"/>
                  </a:lnTo>
                  <a:close/>
                </a:path>
                <a:path w="2873375" h="1384300">
                  <a:moveTo>
                    <a:pt x="1009548" y="210972"/>
                  </a:moveTo>
                  <a:lnTo>
                    <a:pt x="1003630" y="205054"/>
                  </a:lnTo>
                  <a:lnTo>
                    <a:pt x="996302" y="205054"/>
                  </a:lnTo>
                  <a:lnTo>
                    <a:pt x="988961" y="205054"/>
                  </a:lnTo>
                  <a:lnTo>
                    <a:pt x="983043" y="210972"/>
                  </a:lnTo>
                  <a:lnTo>
                    <a:pt x="983043" y="225640"/>
                  </a:lnTo>
                  <a:lnTo>
                    <a:pt x="988961" y="231559"/>
                  </a:lnTo>
                  <a:lnTo>
                    <a:pt x="1003630" y="231559"/>
                  </a:lnTo>
                  <a:lnTo>
                    <a:pt x="1009548" y="225640"/>
                  </a:lnTo>
                  <a:lnTo>
                    <a:pt x="1009548" y="210972"/>
                  </a:lnTo>
                  <a:close/>
                </a:path>
                <a:path w="2873375" h="1384300">
                  <a:moveTo>
                    <a:pt x="1040828" y="347306"/>
                  </a:moveTo>
                  <a:lnTo>
                    <a:pt x="1037907" y="344411"/>
                  </a:lnTo>
                  <a:lnTo>
                    <a:pt x="1034313" y="344411"/>
                  </a:lnTo>
                  <a:lnTo>
                    <a:pt x="1030744" y="344411"/>
                  </a:lnTo>
                  <a:lnTo>
                    <a:pt x="1027823" y="347306"/>
                  </a:lnTo>
                  <a:lnTo>
                    <a:pt x="1027823" y="354482"/>
                  </a:lnTo>
                  <a:lnTo>
                    <a:pt x="1030744" y="357378"/>
                  </a:lnTo>
                  <a:lnTo>
                    <a:pt x="1037907" y="357378"/>
                  </a:lnTo>
                  <a:lnTo>
                    <a:pt x="1040828" y="354482"/>
                  </a:lnTo>
                  <a:lnTo>
                    <a:pt x="1040828" y="347306"/>
                  </a:lnTo>
                  <a:close/>
                </a:path>
                <a:path w="2873375" h="1384300">
                  <a:moveTo>
                    <a:pt x="1090790" y="260527"/>
                  </a:moveTo>
                  <a:lnTo>
                    <a:pt x="1086675" y="256400"/>
                  </a:lnTo>
                  <a:lnTo>
                    <a:pt x="1081608" y="256400"/>
                  </a:lnTo>
                  <a:lnTo>
                    <a:pt x="1076528" y="256400"/>
                  </a:lnTo>
                  <a:lnTo>
                    <a:pt x="1072400" y="260527"/>
                  </a:lnTo>
                  <a:lnTo>
                    <a:pt x="1072400" y="270675"/>
                  </a:lnTo>
                  <a:lnTo>
                    <a:pt x="1076528" y="274789"/>
                  </a:lnTo>
                  <a:lnTo>
                    <a:pt x="1086675" y="274789"/>
                  </a:lnTo>
                  <a:lnTo>
                    <a:pt x="1090790" y="270675"/>
                  </a:lnTo>
                  <a:lnTo>
                    <a:pt x="1090790" y="260527"/>
                  </a:lnTo>
                  <a:close/>
                </a:path>
                <a:path w="2873375" h="1384300">
                  <a:moveTo>
                    <a:pt x="1169631" y="311391"/>
                  </a:moveTo>
                  <a:lnTo>
                    <a:pt x="1168400" y="310159"/>
                  </a:lnTo>
                  <a:lnTo>
                    <a:pt x="1166926" y="310159"/>
                  </a:lnTo>
                  <a:lnTo>
                    <a:pt x="1165428" y="310159"/>
                  </a:lnTo>
                  <a:lnTo>
                    <a:pt x="1164209" y="311391"/>
                  </a:lnTo>
                  <a:lnTo>
                    <a:pt x="1164209" y="314363"/>
                  </a:lnTo>
                  <a:lnTo>
                    <a:pt x="1165428" y="315582"/>
                  </a:lnTo>
                  <a:lnTo>
                    <a:pt x="1168400" y="315582"/>
                  </a:lnTo>
                  <a:lnTo>
                    <a:pt x="1169631" y="314363"/>
                  </a:lnTo>
                  <a:lnTo>
                    <a:pt x="1169631" y="311391"/>
                  </a:lnTo>
                  <a:close/>
                </a:path>
                <a:path w="2873375" h="1384300">
                  <a:moveTo>
                    <a:pt x="1195933" y="663219"/>
                  </a:moveTo>
                  <a:lnTo>
                    <a:pt x="1195832" y="663092"/>
                  </a:lnTo>
                  <a:lnTo>
                    <a:pt x="1195679" y="663092"/>
                  </a:lnTo>
                  <a:lnTo>
                    <a:pt x="1195527" y="663092"/>
                  </a:lnTo>
                  <a:lnTo>
                    <a:pt x="1195400" y="663219"/>
                  </a:lnTo>
                  <a:lnTo>
                    <a:pt x="1195400" y="663524"/>
                  </a:lnTo>
                  <a:lnTo>
                    <a:pt x="1195527" y="663651"/>
                  </a:lnTo>
                  <a:lnTo>
                    <a:pt x="1195832" y="663651"/>
                  </a:lnTo>
                  <a:lnTo>
                    <a:pt x="1195933" y="663524"/>
                  </a:lnTo>
                  <a:lnTo>
                    <a:pt x="1195933" y="663219"/>
                  </a:lnTo>
                  <a:close/>
                </a:path>
                <a:path w="2873375" h="1384300">
                  <a:moveTo>
                    <a:pt x="1253299" y="359575"/>
                  </a:moveTo>
                  <a:lnTo>
                    <a:pt x="1252816" y="359092"/>
                  </a:lnTo>
                  <a:lnTo>
                    <a:pt x="1252220" y="359092"/>
                  </a:lnTo>
                  <a:lnTo>
                    <a:pt x="1251623" y="359092"/>
                  </a:lnTo>
                  <a:lnTo>
                    <a:pt x="1251140" y="359575"/>
                  </a:lnTo>
                  <a:lnTo>
                    <a:pt x="1251140" y="360768"/>
                  </a:lnTo>
                  <a:lnTo>
                    <a:pt x="1251623" y="361251"/>
                  </a:lnTo>
                  <a:lnTo>
                    <a:pt x="1252816" y="361251"/>
                  </a:lnTo>
                  <a:lnTo>
                    <a:pt x="1253299" y="360768"/>
                  </a:lnTo>
                  <a:lnTo>
                    <a:pt x="1253299" y="359575"/>
                  </a:lnTo>
                  <a:close/>
                </a:path>
                <a:path w="2873375" h="1384300">
                  <a:moveTo>
                    <a:pt x="1281772" y="710209"/>
                  </a:moveTo>
                  <a:lnTo>
                    <a:pt x="1281417" y="709841"/>
                  </a:lnTo>
                  <a:lnTo>
                    <a:pt x="1280985" y="709841"/>
                  </a:lnTo>
                  <a:lnTo>
                    <a:pt x="1280528" y="709841"/>
                  </a:lnTo>
                  <a:lnTo>
                    <a:pt x="1280172" y="710209"/>
                  </a:lnTo>
                  <a:lnTo>
                    <a:pt x="1280172" y="711111"/>
                  </a:lnTo>
                  <a:lnTo>
                    <a:pt x="1280528" y="711466"/>
                  </a:lnTo>
                  <a:lnTo>
                    <a:pt x="1281417" y="711466"/>
                  </a:lnTo>
                  <a:lnTo>
                    <a:pt x="1281772" y="711111"/>
                  </a:lnTo>
                  <a:lnTo>
                    <a:pt x="1281772" y="710209"/>
                  </a:lnTo>
                  <a:close/>
                </a:path>
                <a:path w="2873375" h="1384300">
                  <a:moveTo>
                    <a:pt x="1452130" y="804951"/>
                  </a:moveTo>
                  <a:lnTo>
                    <a:pt x="1451902" y="804697"/>
                  </a:lnTo>
                  <a:lnTo>
                    <a:pt x="1451597" y="804697"/>
                  </a:lnTo>
                  <a:lnTo>
                    <a:pt x="1451292" y="804697"/>
                  </a:lnTo>
                  <a:lnTo>
                    <a:pt x="1451063" y="804951"/>
                  </a:lnTo>
                  <a:lnTo>
                    <a:pt x="1451063" y="805535"/>
                  </a:lnTo>
                  <a:lnTo>
                    <a:pt x="1451292" y="805789"/>
                  </a:lnTo>
                  <a:lnTo>
                    <a:pt x="1451902" y="805789"/>
                  </a:lnTo>
                  <a:lnTo>
                    <a:pt x="1452130" y="805535"/>
                  </a:lnTo>
                  <a:lnTo>
                    <a:pt x="1452130" y="804951"/>
                  </a:lnTo>
                  <a:close/>
                </a:path>
                <a:path w="2873375" h="1384300">
                  <a:moveTo>
                    <a:pt x="1539074" y="851331"/>
                  </a:moveTo>
                  <a:lnTo>
                    <a:pt x="1538109" y="850366"/>
                  </a:lnTo>
                  <a:lnTo>
                    <a:pt x="1536915" y="850366"/>
                  </a:lnTo>
                  <a:lnTo>
                    <a:pt x="1535722" y="850366"/>
                  </a:lnTo>
                  <a:lnTo>
                    <a:pt x="1534744" y="851331"/>
                  </a:lnTo>
                  <a:lnTo>
                    <a:pt x="1534744" y="853732"/>
                  </a:lnTo>
                  <a:lnTo>
                    <a:pt x="1535722" y="854697"/>
                  </a:lnTo>
                  <a:lnTo>
                    <a:pt x="1538109" y="854697"/>
                  </a:lnTo>
                  <a:lnTo>
                    <a:pt x="1539074" y="853732"/>
                  </a:lnTo>
                  <a:lnTo>
                    <a:pt x="1539074" y="851331"/>
                  </a:lnTo>
                  <a:close/>
                </a:path>
                <a:path w="2873375" h="1384300">
                  <a:moveTo>
                    <a:pt x="1622475" y="899655"/>
                  </a:moveTo>
                  <a:lnTo>
                    <a:pt x="1622348" y="899553"/>
                  </a:lnTo>
                  <a:lnTo>
                    <a:pt x="1622221" y="899553"/>
                  </a:lnTo>
                  <a:lnTo>
                    <a:pt x="1622069" y="899553"/>
                  </a:lnTo>
                  <a:lnTo>
                    <a:pt x="1621942" y="899655"/>
                  </a:lnTo>
                  <a:lnTo>
                    <a:pt x="1621942" y="899960"/>
                  </a:lnTo>
                  <a:lnTo>
                    <a:pt x="1622069" y="900087"/>
                  </a:lnTo>
                  <a:lnTo>
                    <a:pt x="1622348" y="900087"/>
                  </a:lnTo>
                  <a:lnTo>
                    <a:pt x="1622475" y="899960"/>
                  </a:lnTo>
                  <a:lnTo>
                    <a:pt x="1622475" y="899655"/>
                  </a:lnTo>
                  <a:close/>
                </a:path>
                <a:path w="2873375" h="1384300">
                  <a:moveTo>
                    <a:pt x="1796897" y="992136"/>
                  </a:moveTo>
                  <a:lnTo>
                    <a:pt x="1795068" y="990333"/>
                  </a:lnTo>
                  <a:lnTo>
                    <a:pt x="1792833" y="990333"/>
                  </a:lnTo>
                  <a:lnTo>
                    <a:pt x="1790585" y="990333"/>
                  </a:lnTo>
                  <a:lnTo>
                    <a:pt x="1788782" y="992136"/>
                  </a:lnTo>
                  <a:lnTo>
                    <a:pt x="1788782" y="996619"/>
                  </a:lnTo>
                  <a:lnTo>
                    <a:pt x="1790585" y="998448"/>
                  </a:lnTo>
                  <a:lnTo>
                    <a:pt x="1795068" y="998448"/>
                  </a:lnTo>
                  <a:lnTo>
                    <a:pt x="1796897" y="996619"/>
                  </a:lnTo>
                  <a:lnTo>
                    <a:pt x="1796897" y="992136"/>
                  </a:lnTo>
                  <a:close/>
                </a:path>
                <a:path w="2873375" h="1384300">
                  <a:moveTo>
                    <a:pt x="1802371" y="776325"/>
                  </a:moveTo>
                  <a:lnTo>
                    <a:pt x="1802244" y="776224"/>
                  </a:lnTo>
                  <a:lnTo>
                    <a:pt x="1802091" y="776224"/>
                  </a:lnTo>
                  <a:lnTo>
                    <a:pt x="1801939" y="776224"/>
                  </a:lnTo>
                  <a:lnTo>
                    <a:pt x="1801837" y="776630"/>
                  </a:lnTo>
                  <a:lnTo>
                    <a:pt x="1801939" y="776757"/>
                  </a:lnTo>
                  <a:lnTo>
                    <a:pt x="1802244" y="776757"/>
                  </a:lnTo>
                  <a:lnTo>
                    <a:pt x="1802371" y="776630"/>
                  </a:lnTo>
                  <a:lnTo>
                    <a:pt x="1802371" y="776325"/>
                  </a:lnTo>
                  <a:close/>
                </a:path>
                <a:path w="2873375" h="1384300">
                  <a:moveTo>
                    <a:pt x="1841474" y="908329"/>
                  </a:moveTo>
                  <a:lnTo>
                    <a:pt x="1840865" y="907719"/>
                  </a:lnTo>
                  <a:lnTo>
                    <a:pt x="1840128" y="907719"/>
                  </a:lnTo>
                  <a:lnTo>
                    <a:pt x="1839366" y="907719"/>
                  </a:lnTo>
                  <a:lnTo>
                    <a:pt x="1838756" y="908329"/>
                  </a:lnTo>
                  <a:lnTo>
                    <a:pt x="1838756" y="909828"/>
                  </a:lnTo>
                  <a:lnTo>
                    <a:pt x="1839366" y="910437"/>
                  </a:lnTo>
                  <a:lnTo>
                    <a:pt x="1840865" y="910437"/>
                  </a:lnTo>
                  <a:lnTo>
                    <a:pt x="1841474" y="909828"/>
                  </a:lnTo>
                  <a:lnTo>
                    <a:pt x="1841474" y="908329"/>
                  </a:lnTo>
                  <a:close/>
                </a:path>
                <a:path w="2873375" h="1384300">
                  <a:moveTo>
                    <a:pt x="1878965" y="1041222"/>
                  </a:moveTo>
                  <a:lnTo>
                    <a:pt x="1878571" y="1040866"/>
                  </a:lnTo>
                  <a:lnTo>
                    <a:pt x="1878139" y="1040866"/>
                  </a:lnTo>
                  <a:lnTo>
                    <a:pt x="1877682" y="1040866"/>
                  </a:lnTo>
                  <a:lnTo>
                    <a:pt x="1877326" y="1041222"/>
                  </a:lnTo>
                  <a:lnTo>
                    <a:pt x="1877326" y="1042111"/>
                  </a:lnTo>
                  <a:lnTo>
                    <a:pt x="1877682" y="1042492"/>
                  </a:lnTo>
                  <a:lnTo>
                    <a:pt x="1878571" y="1042492"/>
                  </a:lnTo>
                  <a:lnTo>
                    <a:pt x="1878965" y="1042111"/>
                  </a:lnTo>
                  <a:lnTo>
                    <a:pt x="1878965" y="1041222"/>
                  </a:lnTo>
                  <a:close/>
                </a:path>
                <a:path w="2873375" h="1384300">
                  <a:moveTo>
                    <a:pt x="1925701" y="956208"/>
                  </a:moveTo>
                  <a:lnTo>
                    <a:pt x="1925574" y="956094"/>
                  </a:lnTo>
                  <a:lnTo>
                    <a:pt x="1925421" y="956094"/>
                  </a:lnTo>
                  <a:lnTo>
                    <a:pt x="1925294" y="956094"/>
                  </a:lnTo>
                  <a:lnTo>
                    <a:pt x="1925167" y="956208"/>
                  </a:lnTo>
                  <a:lnTo>
                    <a:pt x="1925167" y="956513"/>
                  </a:lnTo>
                  <a:lnTo>
                    <a:pt x="1925294" y="956640"/>
                  </a:lnTo>
                  <a:lnTo>
                    <a:pt x="1925574" y="956640"/>
                  </a:lnTo>
                  <a:lnTo>
                    <a:pt x="1925701" y="956513"/>
                  </a:lnTo>
                  <a:lnTo>
                    <a:pt x="1925701" y="956208"/>
                  </a:lnTo>
                  <a:close/>
                </a:path>
                <a:path w="2873375" h="1384300">
                  <a:moveTo>
                    <a:pt x="1934959" y="738314"/>
                  </a:moveTo>
                  <a:lnTo>
                    <a:pt x="1934832" y="738187"/>
                  </a:lnTo>
                  <a:lnTo>
                    <a:pt x="1934705" y="738187"/>
                  </a:lnTo>
                  <a:lnTo>
                    <a:pt x="1934552" y="738187"/>
                  </a:lnTo>
                  <a:lnTo>
                    <a:pt x="1934425" y="738314"/>
                  </a:lnTo>
                  <a:lnTo>
                    <a:pt x="1934425" y="738606"/>
                  </a:lnTo>
                  <a:lnTo>
                    <a:pt x="1934552" y="738733"/>
                  </a:lnTo>
                  <a:lnTo>
                    <a:pt x="1934832" y="738733"/>
                  </a:lnTo>
                  <a:lnTo>
                    <a:pt x="1934959" y="738606"/>
                  </a:lnTo>
                  <a:lnTo>
                    <a:pt x="1934959" y="738314"/>
                  </a:lnTo>
                  <a:close/>
                </a:path>
                <a:path w="2873375" h="1384300">
                  <a:moveTo>
                    <a:pt x="1967230" y="1086878"/>
                  </a:moveTo>
                  <a:lnTo>
                    <a:pt x="1965540" y="1085164"/>
                  </a:lnTo>
                  <a:lnTo>
                    <a:pt x="1963458" y="1085164"/>
                  </a:lnTo>
                  <a:lnTo>
                    <a:pt x="1961337" y="1085164"/>
                  </a:lnTo>
                  <a:lnTo>
                    <a:pt x="1959673" y="1086878"/>
                  </a:lnTo>
                  <a:lnTo>
                    <a:pt x="1959673" y="1091044"/>
                  </a:lnTo>
                  <a:lnTo>
                    <a:pt x="1961337" y="1092746"/>
                  </a:lnTo>
                  <a:lnTo>
                    <a:pt x="1965540" y="1092746"/>
                  </a:lnTo>
                  <a:lnTo>
                    <a:pt x="1967230" y="1091044"/>
                  </a:lnTo>
                  <a:lnTo>
                    <a:pt x="1967230" y="1086878"/>
                  </a:lnTo>
                  <a:close/>
                </a:path>
                <a:path w="2873375" h="1384300">
                  <a:moveTo>
                    <a:pt x="2013432" y="1002169"/>
                  </a:moveTo>
                  <a:lnTo>
                    <a:pt x="2012226" y="1000950"/>
                  </a:lnTo>
                  <a:lnTo>
                    <a:pt x="2010727" y="1000950"/>
                  </a:lnTo>
                  <a:lnTo>
                    <a:pt x="2009241" y="1000950"/>
                  </a:lnTo>
                  <a:lnTo>
                    <a:pt x="2008035" y="1002169"/>
                  </a:lnTo>
                  <a:lnTo>
                    <a:pt x="2008035" y="1005141"/>
                  </a:lnTo>
                  <a:lnTo>
                    <a:pt x="2009241" y="1006373"/>
                  </a:lnTo>
                  <a:lnTo>
                    <a:pt x="2012226" y="1006373"/>
                  </a:lnTo>
                  <a:lnTo>
                    <a:pt x="2013432" y="1005141"/>
                  </a:lnTo>
                  <a:lnTo>
                    <a:pt x="2013432" y="1002169"/>
                  </a:lnTo>
                  <a:close/>
                </a:path>
                <a:path w="2873375" h="1384300">
                  <a:moveTo>
                    <a:pt x="2034882" y="777519"/>
                  </a:moveTo>
                  <a:lnTo>
                    <a:pt x="2028215" y="770877"/>
                  </a:lnTo>
                  <a:lnTo>
                    <a:pt x="2019998" y="770877"/>
                  </a:lnTo>
                  <a:lnTo>
                    <a:pt x="2011768" y="770877"/>
                  </a:lnTo>
                  <a:lnTo>
                    <a:pt x="2005139" y="777519"/>
                  </a:lnTo>
                  <a:lnTo>
                    <a:pt x="2005139" y="793953"/>
                  </a:lnTo>
                  <a:lnTo>
                    <a:pt x="2011768" y="800633"/>
                  </a:lnTo>
                  <a:lnTo>
                    <a:pt x="2028215" y="800633"/>
                  </a:lnTo>
                  <a:lnTo>
                    <a:pt x="2034882" y="793953"/>
                  </a:lnTo>
                  <a:lnTo>
                    <a:pt x="2034882" y="777519"/>
                  </a:lnTo>
                  <a:close/>
                </a:path>
                <a:path w="2873375" h="1384300">
                  <a:moveTo>
                    <a:pt x="2050910" y="1135062"/>
                  </a:moveTo>
                  <a:lnTo>
                    <a:pt x="2049945" y="1134097"/>
                  </a:lnTo>
                  <a:lnTo>
                    <a:pt x="2048751" y="1134097"/>
                  </a:lnTo>
                  <a:lnTo>
                    <a:pt x="2047557" y="1134097"/>
                  </a:lnTo>
                  <a:lnTo>
                    <a:pt x="2046579" y="1135062"/>
                  </a:lnTo>
                  <a:lnTo>
                    <a:pt x="2046579" y="1137462"/>
                  </a:lnTo>
                  <a:lnTo>
                    <a:pt x="2047557" y="1138415"/>
                  </a:lnTo>
                  <a:lnTo>
                    <a:pt x="2049945" y="1138415"/>
                  </a:lnTo>
                  <a:lnTo>
                    <a:pt x="2050910" y="1137462"/>
                  </a:lnTo>
                  <a:lnTo>
                    <a:pt x="2050910" y="1135062"/>
                  </a:lnTo>
                  <a:close/>
                </a:path>
                <a:path w="2873375" h="1384300">
                  <a:moveTo>
                    <a:pt x="2059914" y="917308"/>
                  </a:moveTo>
                  <a:lnTo>
                    <a:pt x="2059076" y="916444"/>
                  </a:lnTo>
                  <a:lnTo>
                    <a:pt x="2058035" y="916444"/>
                  </a:lnTo>
                  <a:lnTo>
                    <a:pt x="2056993" y="916444"/>
                  </a:lnTo>
                  <a:lnTo>
                    <a:pt x="2056130" y="917308"/>
                  </a:lnTo>
                  <a:lnTo>
                    <a:pt x="2056130" y="919403"/>
                  </a:lnTo>
                  <a:lnTo>
                    <a:pt x="2056993" y="920229"/>
                  </a:lnTo>
                  <a:lnTo>
                    <a:pt x="2059076" y="920229"/>
                  </a:lnTo>
                  <a:lnTo>
                    <a:pt x="2059914" y="919403"/>
                  </a:lnTo>
                  <a:lnTo>
                    <a:pt x="2059914" y="917308"/>
                  </a:lnTo>
                  <a:close/>
                </a:path>
                <a:path w="2873375" h="1384300">
                  <a:moveTo>
                    <a:pt x="2097112" y="1050328"/>
                  </a:moveTo>
                  <a:lnTo>
                    <a:pt x="2096630" y="1049845"/>
                  </a:lnTo>
                  <a:lnTo>
                    <a:pt x="2096046" y="1049845"/>
                  </a:lnTo>
                  <a:lnTo>
                    <a:pt x="2095436" y="1049845"/>
                  </a:lnTo>
                  <a:lnTo>
                    <a:pt x="2094953" y="1050328"/>
                  </a:lnTo>
                  <a:lnTo>
                    <a:pt x="2094953" y="1051521"/>
                  </a:lnTo>
                  <a:lnTo>
                    <a:pt x="2095436" y="1052004"/>
                  </a:lnTo>
                  <a:lnTo>
                    <a:pt x="2096630" y="1052004"/>
                  </a:lnTo>
                  <a:lnTo>
                    <a:pt x="2097112" y="1051521"/>
                  </a:lnTo>
                  <a:lnTo>
                    <a:pt x="2097112" y="1050328"/>
                  </a:lnTo>
                  <a:close/>
                </a:path>
                <a:path w="2873375" h="1384300">
                  <a:moveTo>
                    <a:pt x="2114245" y="828103"/>
                  </a:moveTo>
                  <a:lnTo>
                    <a:pt x="2110244" y="824103"/>
                  </a:lnTo>
                  <a:lnTo>
                    <a:pt x="2105317" y="824103"/>
                  </a:lnTo>
                  <a:lnTo>
                    <a:pt x="2100376" y="824103"/>
                  </a:lnTo>
                  <a:lnTo>
                    <a:pt x="2096376" y="828103"/>
                  </a:lnTo>
                  <a:lnTo>
                    <a:pt x="2096376" y="837971"/>
                  </a:lnTo>
                  <a:lnTo>
                    <a:pt x="2100376" y="841971"/>
                  </a:lnTo>
                  <a:lnTo>
                    <a:pt x="2110244" y="841971"/>
                  </a:lnTo>
                  <a:lnTo>
                    <a:pt x="2114245" y="837971"/>
                  </a:lnTo>
                  <a:lnTo>
                    <a:pt x="2114245" y="828103"/>
                  </a:lnTo>
                  <a:close/>
                </a:path>
                <a:path w="2873375" h="1384300">
                  <a:moveTo>
                    <a:pt x="2145766" y="964272"/>
                  </a:moveTo>
                  <a:lnTo>
                    <a:pt x="2144674" y="963193"/>
                  </a:lnTo>
                  <a:lnTo>
                    <a:pt x="2143328" y="963193"/>
                  </a:lnTo>
                  <a:lnTo>
                    <a:pt x="2142007" y="963193"/>
                  </a:lnTo>
                  <a:lnTo>
                    <a:pt x="2140902" y="964272"/>
                  </a:lnTo>
                  <a:lnTo>
                    <a:pt x="2140902" y="966978"/>
                  </a:lnTo>
                  <a:lnTo>
                    <a:pt x="2142007" y="968082"/>
                  </a:lnTo>
                  <a:lnTo>
                    <a:pt x="2144674" y="968082"/>
                  </a:lnTo>
                  <a:lnTo>
                    <a:pt x="2145766" y="966978"/>
                  </a:lnTo>
                  <a:lnTo>
                    <a:pt x="2145766" y="964272"/>
                  </a:lnTo>
                  <a:close/>
                </a:path>
                <a:path w="2873375" h="1384300">
                  <a:moveTo>
                    <a:pt x="2182152" y="1097788"/>
                  </a:moveTo>
                  <a:lnTo>
                    <a:pt x="2181796" y="1097407"/>
                  </a:lnTo>
                  <a:lnTo>
                    <a:pt x="2181364" y="1097407"/>
                  </a:lnTo>
                  <a:lnTo>
                    <a:pt x="2180907" y="1097407"/>
                  </a:lnTo>
                  <a:lnTo>
                    <a:pt x="2180552" y="1097788"/>
                  </a:lnTo>
                  <a:lnTo>
                    <a:pt x="2180552" y="1098677"/>
                  </a:lnTo>
                  <a:lnTo>
                    <a:pt x="2180907" y="1099045"/>
                  </a:lnTo>
                  <a:lnTo>
                    <a:pt x="2181796" y="1099045"/>
                  </a:lnTo>
                  <a:lnTo>
                    <a:pt x="2182152" y="1098677"/>
                  </a:lnTo>
                  <a:lnTo>
                    <a:pt x="2182152" y="1097788"/>
                  </a:lnTo>
                  <a:close/>
                </a:path>
                <a:path w="2873375" h="1384300">
                  <a:moveTo>
                    <a:pt x="2196020" y="877341"/>
                  </a:moveTo>
                  <a:lnTo>
                    <a:pt x="2193594" y="874915"/>
                  </a:lnTo>
                  <a:lnTo>
                    <a:pt x="2190623" y="874915"/>
                  </a:lnTo>
                  <a:lnTo>
                    <a:pt x="2187625" y="874915"/>
                  </a:lnTo>
                  <a:lnTo>
                    <a:pt x="2185200" y="877341"/>
                  </a:lnTo>
                  <a:lnTo>
                    <a:pt x="2185200" y="883323"/>
                  </a:lnTo>
                  <a:lnTo>
                    <a:pt x="2187625" y="885736"/>
                  </a:lnTo>
                  <a:lnTo>
                    <a:pt x="2193594" y="885736"/>
                  </a:lnTo>
                  <a:lnTo>
                    <a:pt x="2196020" y="883323"/>
                  </a:lnTo>
                  <a:lnTo>
                    <a:pt x="2196020" y="877341"/>
                  </a:lnTo>
                  <a:close/>
                </a:path>
                <a:path w="2873375" h="1384300">
                  <a:moveTo>
                    <a:pt x="2229726" y="1012317"/>
                  </a:moveTo>
                  <a:lnTo>
                    <a:pt x="2229243" y="1011834"/>
                  </a:lnTo>
                  <a:lnTo>
                    <a:pt x="2228634" y="1011834"/>
                  </a:lnTo>
                  <a:lnTo>
                    <a:pt x="2228050" y="1011834"/>
                  </a:lnTo>
                  <a:lnTo>
                    <a:pt x="2227567" y="1012317"/>
                  </a:lnTo>
                  <a:lnTo>
                    <a:pt x="2227567" y="1013510"/>
                  </a:lnTo>
                  <a:lnTo>
                    <a:pt x="2228050" y="1014006"/>
                  </a:lnTo>
                  <a:lnTo>
                    <a:pt x="2229243" y="1014006"/>
                  </a:lnTo>
                  <a:lnTo>
                    <a:pt x="2229726" y="1013510"/>
                  </a:lnTo>
                  <a:lnTo>
                    <a:pt x="2229726" y="1012317"/>
                  </a:lnTo>
                  <a:close/>
                </a:path>
                <a:path w="2873375" h="1384300">
                  <a:moveTo>
                    <a:pt x="2241156" y="793216"/>
                  </a:moveTo>
                  <a:lnTo>
                    <a:pt x="2239708" y="791768"/>
                  </a:lnTo>
                  <a:lnTo>
                    <a:pt x="2237905" y="791768"/>
                  </a:lnTo>
                  <a:lnTo>
                    <a:pt x="2236114" y="791768"/>
                  </a:lnTo>
                  <a:lnTo>
                    <a:pt x="2234666" y="793216"/>
                  </a:lnTo>
                  <a:lnTo>
                    <a:pt x="2234666" y="796810"/>
                  </a:lnTo>
                  <a:lnTo>
                    <a:pt x="2236114" y="798258"/>
                  </a:lnTo>
                  <a:lnTo>
                    <a:pt x="2239708" y="798258"/>
                  </a:lnTo>
                  <a:lnTo>
                    <a:pt x="2241156" y="796810"/>
                  </a:lnTo>
                  <a:lnTo>
                    <a:pt x="2241156" y="793216"/>
                  </a:lnTo>
                  <a:close/>
                </a:path>
                <a:path w="2873375" h="1384300">
                  <a:moveTo>
                    <a:pt x="2266937" y="1145362"/>
                  </a:moveTo>
                  <a:lnTo>
                    <a:pt x="2266810" y="1145235"/>
                  </a:lnTo>
                  <a:lnTo>
                    <a:pt x="2266658" y="1145235"/>
                  </a:lnTo>
                  <a:lnTo>
                    <a:pt x="2266531" y="1145235"/>
                  </a:lnTo>
                  <a:lnTo>
                    <a:pt x="2266404" y="1145362"/>
                  </a:lnTo>
                  <a:lnTo>
                    <a:pt x="2266404" y="1145667"/>
                  </a:lnTo>
                  <a:lnTo>
                    <a:pt x="2266531" y="1145781"/>
                  </a:lnTo>
                  <a:lnTo>
                    <a:pt x="2266810" y="1145781"/>
                  </a:lnTo>
                  <a:lnTo>
                    <a:pt x="2266937" y="1145667"/>
                  </a:lnTo>
                  <a:lnTo>
                    <a:pt x="2266937" y="1145362"/>
                  </a:lnTo>
                  <a:close/>
                </a:path>
                <a:path w="2873375" h="1384300">
                  <a:moveTo>
                    <a:pt x="2280259" y="925233"/>
                  </a:moveTo>
                  <a:lnTo>
                    <a:pt x="2278329" y="923290"/>
                  </a:lnTo>
                  <a:lnTo>
                    <a:pt x="2275941" y="923290"/>
                  </a:lnTo>
                  <a:lnTo>
                    <a:pt x="2273554" y="923290"/>
                  </a:lnTo>
                  <a:lnTo>
                    <a:pt x="2271585" y="925233"/>
                  </a:lnTo>
                  <a:lnTo>
                    <a:pt x="2271585" y="930008"/>
                  </a:lnTo>
                  <a:lnTo>
                    <a:pt x="2273554" y="931938"/>
                  </a:lnTo>
                  <a:lnTo>
                    <a:pt x="2278329" y="931938"/>
                  </a:lnTo>
                  <a:lnTo>
                    <a:pt x="2280259" y="930008"/>
                  </a:lnTo>
                  <a:lnTo>
                    <a:pt x="2280259" y="925233"/>
                  </a:lnTo>
                  <a:close/>
                </a:path>
                <a:path w="2873375" h="1384300">
                  <a:moveTo>
                    <a:pt x="2330234" y="838415"/>
                  </a:moveTo>
                  <a:lnTo>
                    <a:pt x="2327110" y="835279"/>
                  </a:lnTo>
                  <a:lnTo>
                    <a:pt x="2323211" y="835279"/>
                  </a:lnTo>
                  <a:lnTo>
                    <a:pt x="2319324" y="835279"/>
                  </a:lnTo>
                  <a:lnTo>
                    <a:pt x="2316188" y="838415"/>
                  </a:lnTo>
                  <a:lnTo>
                    <a:pt x="2316188" y="846188"/>
                  </a:lnTo>
                  <a:lnTo>
                    <a:pt x="2319324" y="849325"/>
                  </a:lnTo>
                  <a:lnTo>
                    <a:pt x="2327110" y="849325"/>
                  </a:lnTo>
                  <a:lnTo>
                    <a:pt x="2330234" y="846188"/>
                  </a:lnTo>
                  <a:lnTo>
                    <a:pt x="2330234" y="838415"/>
                  </a:lnTo>
                  <a:close/>
                </a:path>
                <a:path w="2873375" h="1384300">
                  <a:moveTo>
                    <a:pt x="2353868" y="1191755"/>
                  </a:moveTo>
                  <a:lnTo>
                    <a:pt x="2353018" y="1190917"/>
                  </a:lnTo>
                  <a:lnTo>
                    <a:pt x="2351963" y="1190917"/>
                  </a:lnTo>
                  <a:lnTo>
                    <a:pt x="2350922" y="1190917"/>
                  </a:lnTo>
                  <a:lnTo>
                    <a:pt x="2350084" y="1191755"/>
                  </a:lnTo>
                  <a:lnTo>
                    <a:pt x="2350084" y="1193838"/>
                  </a:lnTo>
                  <a:lnTo>
                    <a:pt x="2350922" y="1194701"/>
                  </a:lnTo>
                  <a:lnTo>
                    <a:pt x="2353018" y="1194701"/>
                  </a:lnTo>
                  <a:lnTo>
                    <a:pt x="2353868" y="1193838"/>
                  </a:lnTo>
                  <a:lnTo>
                    <a:pt x="2353868" y="1191755"/>
                  </a:lnTo>
                  <a:close/>
                </a:path>
                <a:path w="2873375" h="1384300">
                  <a:moveTo>
                    <a:pt x="2364206" y="973264"/>
                  </a:moveTo>
                  <a:lnTo>
                    <a:pt x="2362885" y="971918"/>
                  </a:lnTo>
                  <a:lnTo>
                    <a:pt x="2361234" y="971918"/>
                  </a:lnTo>
                  <a:lnTo>
                    <a:pt x="2359596" y="971918"/>
                  </a:lnTo>
                  <a:lnTo>
                    <a:pt x="2358250" y="973264"/>
                  </a:lnTo>
                  <a:lnTo>
                    <a:pt x="2358250" y="976541"/>
                  </a:lnTo>
                  <a:lnTo>
                    <a:pt x="2359596" y="977874"/>
                  </a:lnTo>
                  <a:lnTo>
                    <a:pt x="2362885" y="977874"/>
                  </a:lnTo>
                  <a:lnTo>
                    <a:pt x="2364206" y="976541"/>
                  </a:lnTo>
                  <a:lnTo>
                    <a:pt x="2364206" y="973264"/>
                  </a:lnTo>
                  <a:close/>
                </a:path>
                <a:path w="2873375" h="1384300">
                  <a:moveTo>
                    <a:pt x="2412568" y="887336"/>
                  </a:moveTo>
                  <a:lnTo>
                    <a:pt x="2410764" y="885532"/>
                  </a:lnTo>
                  <a:lnTo>
                    <a:pt x="2408529" y="885532"/>
                  </a:lnTo>
                  <a:lnTo>
                    <a:pt x="2406294" y="885532"/>
                  </a:lnTo>
                  <a:lnTo>
                    <a:pt x="2404453" y="887336"/>
                  </a:lnTo>
                  <a:lnTo>
                    <a:pt x="2404453" y="891844"/>
                  </a:lnTo>
                  <a:lnTo>
                    <a:pt x="2406294" y="893648"/>
                  </a:lnTo>
                  <a:lnTo>
                    <a:pt x="2410764" y="893648"/>
                  </a:lnTo>
                  <a:lnTo>
                    <a:pt x="2412568" y="891844"/>
                  </a:lnTo>
                  <a:lnTo>
                    <a:pt x="2412568" y="887336"/>
                  </a:lnTo>
                  <a:close/>
                </a:path>
                <a:path w="2873375" h="1384300">
                  <a:moveTo>
                    <a:pt x="2446820" y="1022032"/>
                  </a:moveTo>
                  <a:lnTo>
                    <a:pt x="2446540" y="1021918"/>
                  </a:lnTo>
                  <a:lnTo>
                    <a:pt x="2446388" y="1021918"/>
                  </a:lnTo>
                  <a:lnTo>
                    <a:pt x="2446261" y="1022032"/>
                  </a:lnTo>
                  <a:lnTo>
                    <a:pt x="2446261" y="1022337"/>
                  </a:lnTo>
                  <a:lnTo>
                    <a:pt x="2446388" y="1022451"/>
                  </a:lnTo>
                  <a:lnTo>
                    <a:pt x="2446705" y="1022451"/>
                  </a:lnTo>
                  <a:lnTo>
                    <a:pt x="2446820" y="1022032"/>
                  </a:lnTo>
                  <a:close/>
                </a:path>
                <a:path w="2873375" h="1384300">
                  <a:moveTo>
                    <a:pt x="2484844" y="1154633"/>
                  </a:moveTo>
                  <a:lnTo>
                    <a:pt x="2484717" y="1154506"/>
                  </a:lnTo>
                  <a:lnTo>
                    <a:pt x="2484551" y="1154506"/>
                  </a:lnTo>
                  <a:lnTo>
                    <a:pt x="2484399" y="1154506"/>
                  </a:lnTo>
                  <a:lnTo>
                    <a:pt x="2484310" y="1154633"/>
                  </a:lnTo>
                  <a:lnTo>
                    <a:pt x="2484310" y="1154938"/>
                  </a:lnTo>
                  <a:lnTo>
                    <a:pt x="2484717" y="1155052"/>
                  </a:lnTo>
                  <a:lnTo>
                    <a:pt x="2484844" y="1154938"/>
                  </a:lnTo>
                  <a:lnTo>
                    <a:pt x="2484844" y="1154633"/>
                  </a:lnTo>
                  <a:close/>
                </a:path>
                <a:path w="2873375" h="1384300">
                  <a:moveTo>
                    <a:pt x="2494623" y="936421"/>
                  </a:moveTo>
                  <a:lnTo>
                    <a:pt x="2494267" y="936066"/>
                  </a:lnTo>
                  <a:lnTo>
                    <a:pt x="2493848" y="936066"/>
                  </a:lnTo>
                  <a:lnTo>
                    <a:pt x="2493378" y="936066"/>
                  </a:lnTo>
                  <a:lnTo>
                    <a:pt x="2493022" y="936421"/>
                  </a:lnTo>
                  <a:lnTo>
                    <a:pt x="2493022" y="937336"/>
                  </a:lnTo>
                  <a:lnTo>
                    <a:pt x="2493378" y="937691"/>
                  </a:lnTo>
                  <a:lnTo>
                    <a:pt x="2494267" y="937691"/>
                  </a:lnTo>
                  <a:lnTo>
                    <a:pt x="2494623" y="937336"/>
                  </a:lnTo>
                  <a:lnTo>
                    <a:pt x="2494623" y="936421"/>
                  </a:lnTo>
                  <a:close/>
                </a:path>
                <a:path w="2873375" h="1384300">
                  <a:moveTo>
                    <a:pt x="2525293" y="1285875"/>
                  </a:moveTo>
                  <a:lnTo>
                    <a:pt x="2524074" y="1284681"/>
                  </a:lnTo>
                  <a:lnTo>
                    <a:pt x="2522601" y="1284681"/>
                  </a:lnTo>
                  <a:lnTo>
                    <a:pt x="2521102" y="1284681"/>
                  </a:lnTo>
                  <a:lnTo>
                    <a:pt x="2519870" y="1285875"/>
                  </a:lnTo>
                  <a:lnTo>
                    <a:pt x="2519870" y="1288872"/>
                  </a:lnTo>
                  <a:lnTo>
                    <a:pt x="2521102" y="1290066"/>
                  </a:lnTo>
                  <a:lnTo>
                    <a:pt x="2524074" y="1290066"/>
                  </a:lnTo>
                  <a:lnTo>
                    <a:pt x="2525293" y="1288872"/>
                  </a:lnTo>
                  <a:lnTo>
                    <a:pt x="2525293" y="1285875"/>
                  </a:lnTo>
                  <a:close/>
                </a:path>
                <a:path w="2873375" h="1384300">
                  <a:moveTo>
                    <a:pt x="2570683" y="1201623"/>
                  </a:moveTo>
                  <a:lnTo>
                    <a:pt x="2570327" y="1201267"/>
                  </a:lnTo>
                  <a:lnTo>
                    <a:pt x="2569870" y="1201267"/>
                  </a:lnTo>
                  <a:lnTo>
                    <a:pt x="2569438" y="1201267"/>
                  </a:lnTo>
                  <a:lnTo>
                    <a:pt x="2569057" y="1201623"/>
                  </a:lnTo>
                  <a:lnTo>
                    <a:pt x="2569057" y="1202512"/>
                  </a:lnTo>
                  <a:lnTo>
                    <a:pt x="2569438" y="1202867"/>
                  </a:lnTo>
                  <a:lnTo>
                    <a:pt x="2570327" y="1202867"/>
                  </a:lnTo>
                  <a:lnTo>
                    <a:pt x="2570683" y="1202512"/>
                  </a:lnTo>
                  <a:lnTo>
                    <a:pt x="2570683" y="1201623"/>
                  </a:lnTo>
                  <a:close/>
                </a:path>
                <a:path w="2873375" h="1384300">
                  <a:moveTo>
                    <a:pt x="2657627" y="1248003"/>
                  </a:moveTo>
                  <a:lnTo>
                    <a:pt x="2656535" y="1246911"/>
                  </a:lnTo>
                  <a:lnTo>
                    <a:pt x="2655189" y="1246911"/>
                  </a:lnTo>
                  <a:lnTo>
                    <a:pt x="2653830" y="1246911"/>
                  </a:lnTo>
                  <a:lnTo>
                    <a:pt x="2652750" y="1248003"/>
                  </a:lnTo>
                  <a:lnTo>
                    <a:pt x="2652750" y="1250708"/>
                  </a:lnTo>
                  <a:lnTo>
                    <a:pt x="2653830" y="1251800"/>
                  </a:lnTo>
                  <a:lnTo>
                    <a:pt x="2656535" y="1251800"/>
                  </a:lnTo>
                  <a:lnTo>
                    <a:pt x="2657627" y="1250708"/>
                  </a:lnTo>
                  <a:lnTo>
                    <a:pt x="2657627" y="1248003"/>
                  </a:lnTo>
                  <a:close/>
                </a:path>
                <a:path w="2873375" h="1384300">
                  <a:moveTo>
                    <a:pt x="2664980" y="1031151"/>
                  </a:moveTo>
                  <a:lnTo>
                    <a:pt x="2664752" y="1030922"/>
                  </a:lnTo>
                  <a:lnTo>
                    <a:pt x="2664447" y="1030922"/>
                  </a:lnTo>
                  <a:lnTo>
                    <a:pt x="2664142" y="1030922"/>
                  </a:lnTo>
                  <a:lnTo>
                    <a:pt x="2663914" y="1031151"/>
                  </a:lnTo>
                  <a:lnTo>
                    <a:pt x="2663914" y="1031760"/>
                  </a:lnTo>
                  <a:lnTo>
                    <a:pt x="2664142" y="1031989"/>
                  </a:lnTo>
                  <a:lnTo>
                    <a:pt x="2664752" y="1031989"/>
                  </a:lnTo>
                  <a:lnTo>
                    <a:pt x="2664980" y="1031760"/>
                  </a:lnTo>
                  <a:lnTo>
                    <a:pt x="2664980" y="1031151"/>
                  </a:lnTo>
                  <a:close/>
                </a:path>
                <a:path w="2873375" h="1384300">
                  <a:moveTo>
                    <a:pt x="2695105" y="1380909"/>
                  </a:moveTo>
                  <a:lnTo>
                    <a:pt x="2694241" y="1380070"/>
                  </a:lnTo>
                  <a:lnTo>
                    <a:pt x="2693200" y="1380070"/>
                  </a:lnTo>
                  <a:lnTo>
                    <a:pt x="2692146" y="1380070"/>
                  </a:lnTo>
                  <a:lnTo>
                    <a:pt x="2691307" y="1380909"/>
                  </a:lnTo>
                  <a:lnTo>
                    <a:pt x="2691307" y="1382991"/>
                  </a:lnTo>
                  <a:lnTo>
                    <a:pt x="2692146" y="1383855"/>
                  </a:lnTo>
                  <a:lnTo>
                    <a:pt x="2694241" y="1383855"/>
                  </a:lnTo>
                  <a:lnTo>
                    <a:pt x="2695105" y="1382991"/>
                  </a:lnTo>
                  <a:lnTo>
                    <a:pt x="2695105" y="1380909"/>
                  </a:lnTo>
                  <a:close/>
                </a:path>
                <a:path w="2873375" h="1384300">
                  <a:moveTo>
                    <a:pt x="2743733" y="1294853"/>
                  </a:moveTo>
                  <a:lnTo>
                    <a:pt x="2742285" y="1293406"/>
                  </a:lnTo>
                  <a:lnTo>
                    <a:pt x="2740495" y="1293406"/>
                  </a:lnTo>
                  <a:lnTo>
                    <a:pt x="2738691" y="1293406"/>
                  </a:lnTo>
                  <a:lnTo>
                    <a:pt x="2737243" y="1294853"/>
                  </a:lnTo>
                  <a:lnTo>
                    <a:pt x="2737243" y="1298435"/>
                  </a:lnTo>
                  <a:lnTo>
                    <a:pt x="2738691" y="1299895"/>
                  </a:lnTo>
                  <a:lnTo>
                    <a:pt x="2742285" y="1299895"/>
                  </a:lnTo>
                  <a:lnTo>
                    <a:pt x="2743733" y="1298435"/>
                  </a:lnTo>
                  <a:lnTo>
                    <a:pt x="2743733" y="1294853"/>
                  </a:lnTo>
                  <a:close/>
                </a:path>
                <a:path w="2873375" h="1384300">
                  <a:moveTo>
                    <a:pt x="2793454" y="1208189"/>
                  </a:moveTo>
                  <a:lnTo>
                    <a:pt x="2790901" y="1205649"/>
                  </a:lnTo>
                  <a:lnTo>
                    <a:pt x="2787777" y="1205649"/>
                  </a:lnTo>
                  <a:lnTo>
                    <a:pt x="2784640" y="1205649"/>
                  </a:lnTo>
                  <a:lnTo>
                    <a:pt x="2782100" y="1208189"/>
                  </a:lnTo>
                  <a:lnTo>
                    <a:pt x="2782100" y="1214475"/>
                  </a:lnTo>
                  <a:lnTo>
                    <a:pt x="2784640" y="1217015"/>
                  </a:lnTo>
                  <a:lnTo>
                    <a:pt x="2790901" y="1217015"/>
                  </a:lnTo>
                  <a:lnTo>
                    <a:pt x="2793454" y="1214475"/>
                  </a:lnTo>
                  <a:lnTo>
                    <a:pt x="2793454" y="1208189"/>
                  </a:lnTo>
                  <a:close/>
                </a:path>
                <a:path w="2873375" h="1384300">
                  <a:moveTo>
                    <a:pt x="2826347" y="1343634"/>
                  </a:moveTo>
                  <a:lnTo>
                    <a:pt x="2826093" y="1343406"/>
                  </a:lnTo>
                  <a:lnTo>
                    <a:pt x="2825788" y="1343406"/>
                  </a:lnTo>
                  <a:lnTo>
                    <a:pt x="2825508" y="1343406"/>
                  </a:lnTo>
                  <a:lnTo>
                    <a:pt x="2825254" y="1343634"/>
                  </a:lnTo>
                  <a:lnTo>
                    <a:pt x="2825254" y="1344244"/>
                  </a:lnTo>
                  <a:lnTo>
                    <a:pt x="2825508" y="1344472"/>
                  </a:lnTo>
                  <a:lnTo>
                    <a:pt x="2826093" y="1344472"/>
                  </a:lnTo>
                  <a:lnTo>
                    <a:pt x="2826347" y="1344244"/>
                  </a:lnTo>
                  <a:lnTo>
                    <a:pt x="2826347" y="1343634"/>
                  </a:lnTo>
                  <a:close/>
                </a:path>
                <a:path w="2873375" h="1384300">
                  <a:moveTo>
                    <a:pt x="2835605" y="1125728"/>
                  </a:moveTo>
                  <a:lnTo>
                    <a:pt x="2835364" y="1125499"/>
                  </a:lnTo>
                  <a:lnTo>
                    <a:pt x="2835071" y="1125499"/>
                  </a:lnTo>
                  <a:lnTo>
                    <a:pt x="2834767" y="1125499"/>
                  </a:lnTo>
                  <a:lnTo>
                    <a:pt x="2834525" y="1125728"/>
                  </a:lnTo>
                  <a:lnTo>
                    <a:pt x="2834525" y="1126337"/>
                  </a:lnTo>
                  <a:lnTo>
                    <a:pt x="2834767" y="1126566"/>
                  </a:lnTo>
                  <a:lnTo>
                    <a:pt x="2835364" y="1126566"/>
                  </a:lnTo>
                  <a:lnTo>
                    <a:pt x="2835605" y="1126337"/>
                  </a:lnTo>
                  <a:lnTo>
                    <a:pt x="2835605" y="1125728"/>
                  </a:lnTo>
                  <a:close/>
                </a:path>
                <a:path w="2873375" h="1384300">
                  <a:moveTo>
                    <a:pt x="2873375" y="1258468"/>
                  </a:moveTo>
                  <a:lnTo>
                    <a:pt x="2873248" y="1258341"/>
                  </a:lnTo>
                  <a:lnTo>
                    <a:pt x="2873095" y="1258341"/>
                  </a:lnTo>
                  <a:lnTo>
                    <a:pt x="2872930" y="1258341"/>
                  </a:lnTo>
                  <a:lnTo>
                    <a:pt x="2872803" y="1258468"/>
                  </a:lnTo>
                  <a:lnTo>
                    <a:pt x="2872803" y="1258773"/>
                  </a:lnTo>
                  <a:lnTo>
                    <a:pt x="2872930" y="1258900"/>
                  </a:lnTo>
                  <a:lnTo>
                    <a:pt x="2873248" y="1258900"/>
                  </a:lnTo>
                  <a:lnTo>
                    <a:pt x="2873375" y="1258773"/>
                  </a:lnTo>
                  <a:lnTo>
                    <a:pt x="2873375" y="125846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698073" y="20744"/>
              <a:ext cx="2406650" cy="1003935"/>
            </a:xfrm>
            <a:custGeom>
              <a:avLst/>
              <a:gdLst/>
              <a:ahLst/>
              <a:cxnLst/>
              <a:rect l="l" t="t" r="r" b="b"/>
              <a:pathLst>
                <a:path w="2406650" h="1003935">
                  <a:moveTo>
                    <a:pt x="533" y="127"/>
                  </a:moveTo>
                  <a:lnTo>
                    <a:pt x="406" y="0"/>
                  </a:lnTo>
                  <a:lnTo>
                    <a:pt x="254" y="0"/>
                  </a:lnTo>
                  <a:lnTo>
                    <a:pt x="101" y="0"/>
                  </a:lnTo>
                  <a:lnTo>
                    <a:pt x="0" y="127"/>
                  </a:lnTo>
                  <a:lnTo>
                    <a:pt x="0" y="419"/>
                  </a:lnTo>
                  <a:lnTo>
                    <a:pt x="406" y="533"/>
                  </a:lnTo>
                  <a:lnTo>
                    <a:pt x="533" y="419"/>
                  </a:lnTo>
                  <a:lnTo>
                    <a:pt x="533" y="127"/>
                  </a:lnTo>
                  <a:close/>
                </a:path>
                <a:path w="2406650" h="1003935">
                  <a:moveTo>
                    <a:pt x="88011" y="46202"/>
                  </a:moveTo>
                  <a:lnTo>
                    <a:pt x="86918" y="45123"/>
                  </a:lnTo>
                  <a:lnTo>
                    <a:pt x="85572" y="45123"/>
                  </a:lnTo>
                  <a:lnTo>
                    <a:pt x="84213" y="45123"/>
                  </a:lnTo>
                  <a:lnTo>
                    <a:pt x="83121" y="46202"/>
                  </a:lnTo>
                  <a:lnTo>
                    <a:pt x="83121" y="48907"/>
                  </a:lnTo>
                  <a:lnTo>
                    <a:pt x="84213" y="50012"/>
                  </a:lnTo>
                  <a:lnTo>
                    <a:pt x="86918" y="50012"/>
                  </a:lnTo>
                  <a:lnTo>
                    <a:pt x="88011" y="48907"/>
                  </a:lnTo>
                  <a:lnTo>
                    <a:pt x="88011" y="46202"/>
                  </a:lnTo>
                  <a:close/>
                </a:path>
                <a:path w="2406650" h="1003935">
                  <a:moveTo>
                    <a:pt x="182232" y="88569"/>
                  </a:moveTo>
                  <a:lnTo>
                    <a:pt x="177139" y="83489"/>
                  </a:lnTo>
                  <a:lnTo>
                    <a:pt x="170878" y="83489"/>
                  </a:lnTo>
                  <a:lnTo>
                    <a:pt x="164604" y="83489"/>
                  </a:lnTo>
                  <a:lnTo>
                    <a:pt x="159512" y="88569"/>
                  </a:lnTo>
                  <a:lnTo>
                    <a:pt x="159512" y="101117"/>
                  </a:lnTo>
                  <a:lnTo>
                    <a:pt x="164604" y="106210"/>
                  </a:lnTo>
                  <a:lnTo>
                    <a:pt x="177139" y="106210"/>
                  </a:lnTo>
                  <a:lnTo>
                    <a:pt x="182232" y="101117"/>
                  </a:lnTo>
                  <a:lnTo>
                    <a:pt x="182232" y="88569"/>
                  </a:lnTo>
                  <a:close/>
                </a:path>
                <a:path w="2406650" h="1003935">
                  <a:moveTo>
                    <a:pt x="227622" y="4305"/>
                  </a:moveTo>
                  <a:lnTo>
                    <a:pt x="223393" y="76"/>
                  </a:lnTo>
                  <a:lnTo>
                    <a:pt x="218160" y="76"/>
                  </a:lnTo>
                  <a:lnTo>
                    <a:pt x="212940" y="76"/>
                  </a:lnTo>
                  <a:lnTo>
                    <a:pt x="208686" y="4305"/>
                  </a:lnTo>
                  <a:lnTo>
                    <a:pt x="208686" y="14757"/>
                  </a:lnTo>
                  <a:lnTo>
                    <a:pt x="212940" y="19011"/>
                  </a:lnTo>
                  <a:lnTo>
                    <a:pt x="223393" y="19011"/>
                  </a:lnTo>
                  <a:lnTo>
                    <a:pt x="227622" y="14757"/>
                  </a:lnTo>
                  <a:lnTo>
                    <a:pt x="227622" y="4305"/>
                  </a:lnTo>
                  <a:close/>
                </a:path>
                <a:path w="2406650" h="1003935">
                  <a:moveTo>
                    <a:pt x="271589" y="133604"/>
                  </a:moveTo>
                  <a:lnTo>
                    <a:pt x="264693" y="126720"/>
                  </a:lnTo>
                  <a:lnTo>
                    <a:pt x="256171" y="126720"/>
                  </a:lnTo>
                  <a:lnTo>
                    <a:pt x="247675" y="126720"/>
                  </a:lnTo>
                  <a:lnTo>
                    <a:pt x="240779" y="133604"/>
                  </a:lnTo>
                  <a:lnTo>
                    <a:pt x="240779" y="150647"/>
                  </a:lnTo>
                  <a:lnTo>
                    <a:pt x="247675" y="157556"/>
                  </a:lnTo>
                  <a:lnTo>
                    <a:pt x="264693" y="157556"/>
                  </a:lnTo>
                  <a:lnTo>
                    <a:pt x="271589" y="150647"/>
                  </a:lnTo>
                  <a:lnTo>
                    <a:pt x="271589" y="133604"/>
                  </a:lnTo>
                  <a:close/>
                </a:path>
                <a:path w="2406650" h="1003935">
                  <a:moveTo>
                    <a:pt x="312940" y="51612"/>
                  </a:moveTo>
                  <a:lnTo>
                    <a:pt x="308724" y="47358"/>
                  </a:lnTo>
                  <a:lnTo>
                    <a:pt x="303479" y="47358"/>
                  </a:lnTo>
                  <a:lnTo>
                    <a:pt x="298234" y="47358"/>
                  </a:lnTo>
                  <a:lnTo>
                    <a:pt x="294005" y="51612"/>
                  </a:lnTo>
                  <a:lnTo>
                    <a:pt x="294005" y="62064"/>
                  </a:lnTo>
                  <a:lnTo>
                    <a:pt x="298234" y="66281"/>
                  </a:lnTo>
                  <a:lnTo>
                    <a:pt x="308724" y="66281"/>
                  </a:lnTo>
                  <a:lnTo>
                    <a:pt x="312940" y="62064"/>
                  </a:lnTo>
                  <a:lnTo>
                    <a:pt x="312940" y="51612"/>
                  </a:lnTo>
                  <a:close/>
                </a:path>
                <a:path w="2406650" h="1003935">
                  <a:moveTo>
                    <a:pt x="350697" y="184353"/>
                  </a:moveTo>
                  <a:lnTo>
                    <a:pt x="346570" y="180225"/>
                  </a:lnTo>
                  <a:lnTo>
                    <a:pt x="341490" y="180225"/>
                  </a:lnTo>
                  <a:lnTo>
                    <a:pt x="336423" y="180225"/>
                  </a:lnTo>
                  <a:lnTo>
                    <a:pt x="332308" y="184353"/>
                  </a:lnTo>
                  <a:lnTo>
                    <a:pt x="332308" y="194500"/>
                  </a:lnTo>
                  <a:lnTo>
                    <a:pt x="336423" y="198628"/>
                  </a:lnTo>
                  <a:lnTo>
                    <a:pt x="346570" y="198628"/>
                  </a:lnTo>
                  <a:lnTo>
                    <a:pt x="350697" y="194500"/>
                  </a:lnTo>
                  <a:lnTo>
                    <a:pt x="350697" y="184353"/>
                  </a:lnTo>
                  <a:close/>
                </a:path>
                <a:path w="2406650" h="1003935">
                  <a:moveTo>
                    <a:pt x="406908" y="104127"/>
                  </a:moveTo>
                  <a:lnTo>
                    <a:pt x="405472" y="97053"/>
                  </a:lnTo>
                  <a:lnTo>
                    <a:pt x="401599" y="91287"/>
                  </a:lnTo>
                  <a:lnTo>
                    <a:pt x="395833" y="87401"/>
                  </a:lnTo>
                  <a:lnTo>
                    <a:pt x="388785" y="85979"/>
                  </a:lnTo>
                  <a:lnTo>
                    <a:pt x="381723" y="87401"/>
                  </a:lnTo>
                  <a:lnTo>
                    <a:pt x="375970" y="91287"/>
                  </a:lnTo>
                  <a:lnTo>
                    <a:pt x="372097" y="97053"/>
                  </a:lnTo>
                  <a:lnTo>
                    <a:pt x="370674" y="104127"/>
                  </a:lnTo>
                  <a:lnTo>
                    <a:pt x="372097" y="111175"/>
                  </a:lnTo>
                  <a:lnTo>
                    <a:pt x="375970" y="116928"/>
                  </a:lnTo>
                  <a:lnTo>
                    <a:pt x="381723" y="120815"/>
                  </a:lnTo>
                  <a:lnTo>
                    <a:pt x="388785" y="122237"/>
                  </a:lnTo>
                  <a:lnTo>
                    <a:pt x="395833" y="120815"/>
                  </a:lnTo>
                  <a:lnTo>
                    <a:pt x="401599" y="116928"/>
                  </a:lnTo>
                  <a:lnTo>
                    <a:pt x="405472" y="111175"/>
                  </a:lnTo>
                  <a:lnTo>
                    <a:pt x="406908" y="104127"/>
                  </a:lnTo>
                  <a:close/>
                </a:path>
                <a:path w="2406650" h="1003935">
                  <a:moveTo>
                    <a:pt x="427342" y="236410"/>
                  </a:moveTo>
                  <a:lnTo>
                    <a:pt x="427101" y="236181"/>
                  </a:lnTo>
                  <a:lnTo>
                    <a:pt x="426796" y="236181"/>
                  </a:lnTo>
                  <a:lnTo>
                    <a:pt x="426504" y="236181"/>
                  </a:lnTo>
                  <a:lnTo>
                    <a:pt x="426262" y="236410"/>
                  </a:lnTo>
                  <a:lnTo>
                    <a:pt x="426262" y="237020"/>
                  </a:lnTo>
                  <a:lnTo>
                    <a:pt x="426504" y="237248"/>
                  </a:lnTo>
                  <a:lnTo>
                    <a:pt x="427101" y="237248"/>
                  </a:lnTo>
                  <a:lnTo>
                    <a:pt x="427342" y="237020"/>
                  </a:lnTo>
                  <a:lnTo>
                    <a:pt x="427342" y="236410"/>
                  </a:lnTo>
                  <a:close/>
                </a:path>
                <a:path w="2406650" h="1003935">
                  <a:moveTo>
                    <a:pt x="449072" y="11633"/>
                  </a:moveTo>
                  <a:lnTo>
                    <a:pt x="443230" y="5829"/>
                  </a:lnTo>
                  <a:lnTo>
                    <a:pt x="436067" y="5829"/>
                  </a:lnTo>
                  <a:lnTo>
                    <a:pt x="428891" y="5829"/>
                  </a:lnTo>
                  <a:lnTo>
                    <a:pt x="423087" y="11633"/>
                  </a:lnTo>
                  <a:lnTo>
                    <a:pt x="423087" y="25971"/>
                  </a:lnTo>
                  <a:lnTo>
                    <a:pt x="428891" y="31788"/>
                  </a:lnTo>
                  <a:lnTo>
                    <a:pt x="443230" y="31788"/>
                  </a:lnTo>
                  <a:lnTo>
                    <a:pt x="449072" y="25971"/>
                  </a:lnTo>
                  <a:lnTo>
                    <a:pt x="449072" y="11633"/>
                  </a:lnTo>
                  <a:close/>
                </a:path>
                <a:path w="2406650" h="1003935">
                  <a:moveTo>
                    <a:pt x="475983" y="150355"/>
                  </a:moveTo>
                  <a:lnTo>
                    <a:pt x="475145" y="149517"/>
                  </a:lnTo>
                  <a:lnTo>
                    <a:pt x="474103" y="149517"/>
                  </a:lnTo>
                  <a:lnTo>
                    <a:pt x="473036" y="149517"/>
                  </a:lnTo>
                  <a:lnTo>
                    <a:pt x="472198" y="150355"/>
                  </a:lnTo>
                  <a:lnTo>
                    <a:pt x="472198" y="152438"/>
                  </a:lnTo>
                  <a:lnTo>
                    <a:pt x="473036" y="153301"/>
                  </a:lnTo>
                  <a:lnTo>
                    <a:pt x="475145" y="153301"/>
                  </a:lnTo>
                  <a:lnTo>
                    <a:pt x="475983" y="152438"/>
                  </a:lnTo>
                  <a:lnTo>
                    <a:pt x="475983" y="150355"/>
                  </a:lnTo>
                  <a:close/>
                </a:path>
                <a:path w="2406650" h="1003935">
                  <a:moveTo>
                    <a:pt x="522465" y="65493"/>
                  </a:moveTo>
                  <a:lnTo>
                    <a:pt x="521957" y="65011"/>
                  </a:lnTo>
                  <a:lnTo>
                    <a:pt x="521373" y="65011"/>
                  </a:lnTo>
                  <a:lnTo>
                    <a:pt x="520788" y="65011"/>
                  </a:lnTo>
                  <a:lnTo>
                    <a:pt x="520306" y="65493"/>
                  </a:lnTo>
                  <a:lnTo>
                    <a:pt x="520306" y="66687"/>
                  </a:lnTo>
                  <a:lnTo>
                    <a:pt x="520788" y="67183"/>
                  </a:lnTo>
                  <a:lnTo>
                    <a:pt x="521957" y="67183"/>
                  </a:lnTo>
                  <a:lnTo>
                    <a:pt x="522465" y="66687"/>
                  </a:lnTo>
                  <a:lnTo>
                    <a:pt x="522465" y="65493"/>
                  </a:lnTo>
                  <a:close/>
                </a:path>
                <a:path w="2406650" h="1003935">
                  <a:moveTo>
                    <a:pt x="683006" y="378434"/>
                  </a:moveTo>
                  <a:lnTo>
                    <a:pt x="682879" y="378307"/>
                  </a:lnTo>
                  <a:lnTo>
                    <a:pt x="682713" y="378307"/>
                  </a:lnTo>
                  <a:lnTo>
                    <a:pt x="682472" y="378434"/>
                  </a:lnTo>
                  <a:lnTo>
                    <a:pt x="682472" y="378714"/>
                  </a:lnTo>
                  <a:lnTo>
                    <a:pt x="682599" y="378841"/>
                  </a:lnTo>
                  <a:lnTo>
                    <a:pt x="682879" y="378841"/>
                  </a:lnTo>
                  <a:lnTo>
                    <a:pt x="683006" y="378714"/>
                  </a:lnTo>
                  <a:lnTo>
                    <a:pt x="683006" y="378434"/>
                  </a:lnTo>
                  <a:close/>
                </a:path>
                <a:path w="2406650" h="1003935">
                  <a:moveTo>
                    <a:pt x="692543" y="160375"/>
                  </a:moveTo>
                  <a:lnTo>
                    <a:pt x="692289" y="160121"/>
                  </a:lnTo>
                  <a:lnTo>
                    <a:pt x="692010" y="160121"/>
                  </a:lnTo>
                  <a:lnTo>
                    <a:pt x="691705" y="160121"/>
                  </a:lnTo>
                  <a:lnTo>
                    <a:pt x="691451" y="160375"/>
                  </a:lnTo>
                  <a:lnTo>
                    <a:pt x="691451" y="160959"/>
                  </a:lnTo>
                  <a:lnTo>
                    <a:pt x="691705" y="161213"/>
                  </a:lnTo>
                  <a:lnTo>
                    <a:pt x="692289" y="161213"/>
                  </a:lnTo>
                  <a:lnTo>
                    <a:pt x="692543" y="160959"/>
                  </a:lnTo>
                  <a:lnTo>
                    <a:pt x="692543" y="160375"/>
                  </a:lnTo>
                  <a:close/>
                </a:path>
                <a:path w="2406650" h="1003935">
                  <a:moveTo>
                    <a:pt x="741451" y="74168"/>
                  </a:moveTo>
                  <a:lnTo>
                    <a:pt x="740473" y="73202"/>
                  </a:lnTo>
                  <a:lnTo>
                    <a:pt x="739279" y="73202"/>
                  </a:lnTo>
                  <a:lnTo>
                    <a:pt x="738085" y="73202"/>
                  </a:lnTo>
                  <a:lnTo>
                    <a:pt x="737108" y="74168"/>
                  </a:lnTo>
                  <a:lnTo>
                    <a:pt x="737108" y="76568"/>
                  </a:lnTo>
                  <a:lnTo>
                    <a:pt x="738085" y="77533"/>
                  </a:lnTo>
                  <a:lnTo>
                    <a:pt x="740473" y="77533"/>
                  </a:lnTo>
                  <a:lnTo>
                    <a:pt x="741451" y="76568"/>
                  </a:lnTo>
                  <a:lnTo>
                    <a:pt x="741451" y="74168"/>
                  </a:lnTo>
                  <a:close/>
                </a:path>
                <a:path w="2406650" h="1003935">
                  <a:moveTo>
                    <a:pt x="777582" y="207810"/>
                  </a:moveTo>
                  <a:lnTo>
                    <a:pt x="777455" y="207683"/>
                  </a:lnTo>
                  <a:lnTo>
                    <a:pt x="777290" y="207683"/>
                  </a:lnTo>
                  <a:lnTo>
                    <a:pt x="777138" y="207683"/>
                  </a:lnTo>
                  <a:lnTo>
                    <a:pt x="777049" y="207810"/>
                  </a:lnTo>
                  <a:lnTo>
                    <a:pt x="777049" y="208114"/>
                  </a:lnTo>
                  <a:lnTo>
                    <a:pt x="777455" y="208229"/>
                  </a:lnTo>
                  <a:lnTo>
                    <a:pt x="777582" y="208114"/>
                  </a:lnTo>
                  <a:lnTo>
                    <a:pt x="777582" y="207810"/>
                  </a:lnTo>
                  <a:close/>
                </a:path>
                <a:path w="2406650" h="1003935">
                  <a:moveTo>
                    <a:pt x="828103" y="120713"/>
                  </a:moveTo>
                  <a:lnTo>
                    <a:pt x="826528" y="119138"/>
                  </a:lnTo>
                  <a:lnTo>
                    <a:pt x="824598" y="119138"/>
                  </a:lnTo>
                  <a:lnTo>
                    <a:pt x="822642" y="119138"/>
                  </a:lnTo>
                  <a:lnTo>
                    <a:pt x="821093" y="120713"/>
                  </a:lnTo>
                  <a:lnTo>
                    <a:pt x="821093" y="124574"/>
                  </a:lnTo>
                  <a:lnTo>
                    <a:pt x="822642" y="126161"/>
                  </a:lnTo>
                  <a:lnTo>
                    <a:pt x="826528" y="126161"/>
                  </a:lnTo>
                  <a:lnTo>
                    <a:pt x="828103" y="124574"/>
                  </a:lnTo>
                  <a:lnTo>
                    <a:pt x="828103" y="120713"/>
                  </a:lnTo>
                  <a:close/>
                </a:path>
                <a:path w="2406650" h="1003935">
                  <a:moveTo>
                    <a:pt x="910704" y="169494"/>
                  </a:moveTo>
                  <a:lnTo>
                    <a:pt x="910348" y="169138"/>
                  </a:lnTo>
                  <a:lnTo>
                    <a:pt x="909891" y="169138"/>
                  </a:lnTo>
                  <a:lnTo>
                    <a:pt x="909459" y="169138"/>
                  </a:lnTo>
                  <a:lnTo>
                    <a:pt x="909104" y="169494"/>
                  </a:lnTo>
                  <a:lnTo>
                    <a:pt x="909104" y="170383"/>
                  </a:lnTo>
                  <a:lnTo>
                    <a:pt x="909459" y="170738"/>
                  </a:lnTo>
                  <a:lnTo>
                    <a:pt x="910348" y="170738"/>
                  </a:lnTo>
                  <a:lnTo>
                    <a:pt x="910704" y="170383"/>
                  </a:lnTo>
                  <a:lnTo>
                    <a:pt x="910704" y="169494"/>
                  </a:lnTo>
                  <a:close/>
                </a:path>
                <a:path w="2406650" h="1003935">
                  <a:moveTo>
                    <a:pt x="911466" y="381863"/>
                  </a:moveTo>
                  <a:lnTo>
                    <a:pt x="906602" y="377012"/>
                  </a:lnTo>
                  <a:lnTo>
                    <a:pt x="900620" y="377012"/>
                  </a:lnTo>
                  <a:lnTo>
                    <a:pt x="894664" y="377012"/>
                  </a:lnTo>
                  <a:lnTo>
                    <a:pt x="889812" y="381863"/>
                  </a:lnTo>
                  <a:lnTo>
                    <a:pt x="889812" y="393801"/>
                  </a:lnTo>
                  <a:lnTo>
                    <a:pt x="894664" y="398665"/>
                  </a:lnTo>
                  <a:lnTo>
                    <a:pt x="906602" y="398665"/>
                  </a:lnTo>
                  <a:lnTo>
                    <a:pt x="911466" y="393801"/>
                  </a:lnTo>
                  <a:lnTo>
                    <a:pt x="911466" y="381863"/>
                  </a:lnTo>
                  <a:close/>
                </a:path>
                <a:path w="2406650" h="1003935">
                  <a:moveTo>
                    <a:pt x="948461" y="302234"/>
                  </a:moveTo>
                  <a:lnTo>
                    <a:pt x="948232" y="302006"/>
                  </a:lnTo>
                  <a:lnTo>
                    <a:pt x="947928" y="302006"/>
                  </a:lnTo>
                  <a:lnTo>
                    <a:pt x="947623" y="302006"/>
                  </a:lnTo>
                  <a:lnTo>
                    <a:pt x="947394" y="302234"/>
                  </a:lnTo>
                  <a:lnTo>
                    <a:pt x="947394" y="302818"/>
                  </a:lnTo>
                  <a:lnTo>
                    <a:pt x="947623" y="303072"/>
                  </a:lnTo>
                  <a:lnTo>
                    <a:pt x="948232" y="303072"/>
                  </a:lnTo>
                  <a:lnTo>
                    <a:pt x="948461" y="302818"/>
                  </a:lnTo>
                  <a:lnTo>
                    <a:pt x="948461" y="302234"/>
                  </a:lnTo>
                  <a:close/>
                </a:path>
                <a:path w="2406650" h="1003935">
                  <a:moveTo>
                    <a:pt x="996835" y="216331"/>
                  </a:moveTo>
                  <a:lnTo>
                    <a:pt x="996124" y="215595"/>
                  </a:lnTo>
                  <a:lnTo>
                    <a:pt x="995197" y="215595"/>
                  </a:lnTo>
                  <a:lnTo>
                    <a:pt x="994308" y="215595"/>
                  </a:lnTo>
                  <a:lnTo>
                    <a:pt x="993597" y="216331"/>
                  </a:lnTo>
                  <a:lnTo>
                    <a:pt x="993597" y="218122"/>
                  </a:lnTo>
                  <a:lnTo>
                    <a:pt x="994308" y="218846"/>
                  </a:lnTo>
                  <a:lnTo>
                    <a:pt x="996124" y="218846"/>
                  </a:lnTo>
                  <a:lnTo>
                    <a:pt x="996835" y="218122"/>
                  </a:lnTo>
                  <a:lnTo>
                    <a:pt x="996835" y="216331"/>
                  </a:lnTo>
                  <a:close/>
                </a:path>
                <a:path w="2406650" h="1003935">
                  <a:moveTo>
                    <a:pt x="1081049" y="264210"/>
                  </a:moveTo>
                  <a:lnTo>
                    <a:pt x="1080820" y="263969"/>
                  </a:lnTo>
                  <a:lnTo>
                    <a:pt x="1080516" y="263969"/>
                  </a:lnTo>
                  <a:lnTo>
                    <a:pt x="1080211" y="263969"/>
                  </a:lnTo>
                  <a:lnTo>
                    <a:pt x="1079982" y="264210"/>
                  </a:lnTo>
                  <a:lnTo>
                    <a:pt x="1079982" y="264795"/>
                  </a:lnTo>
                  <a:lnTo>
                    <a:pt x="1080211" y="265049"/>
                  </a:lnTo>
                  <a:lnTo>
                    <a:pt x="1080820" y="265049"/>
                  </a:lnTo>
                  <a:lnTo>
                    <a:pt x="1081049" y="264795"/>
                  </a:lnTo>
                  <a:lnTo>
                    <a:pt x="1081049" y="264210"/>
                  </a:lnTo>
                  <a:close/>
                </a:path>
                <a:path w="2406650" h="1003935">
                  <a:moveTo>
                    <a:pt x="1118806" y="396963"/>
                  </a:moveTo>
                  <a:lnTo>
                    <a:pt x="1118692" y="396836"/>
                  </a:lnTo>
                  <a:lnTo>
                    <a:pt x="1118527" y="396836"/>
                  </a:lnTo>
                  <a:lnTo>
                    <a:pt x="1118374" y="396836"/>
                  </a:lnTo>
                  <a:lnTo>
                    <a:pt x="1118273" y="396963"/>
                  </a:lnTo>
                  <a:lnTo>
                    <a:pt x="1118273" y="397268"/>
                  </a:lnTo>
                  <a:lnTo>
                    <a:pt x="1118692" y="397370"/>
                  </a:lnTo>
                  <a:lnTo>
                    <a:pt x="1118806" y="396963"/>
                  </a:lnTo>
                  <a:close/>
                </a:path>
                <a:path w="2406650" h="1003935">
                  <a:moveTo>
                    <a:pt x="1128344" y="178904"/>
                  </a:moveTo>
                  <a:lnTo>
                    <a:pt x="1128090" y="178650"/>
                  </a:lnTo>
                  <a:lnTo>
                    <a:pt x="1127785" y="178650"/>
                  </a:lnTo>
                  <a:lnTo>
                    <a:pt x="1127506" y="178650"/>
                  </a:lnTo>
                  <a:lnTo>
                    <a:pt x="1127252" y="178904"/>
                  </a:lnTo>
                  <a:lnTo>
                    <a:pt x="1127252" y="179489"/>
                  </a:lnTo>
                  <a:lnTo>
                    <a:pt x="1127506" y="179743"/>
                  </a:lnTo>
                  <a:lnTo>
                    <a:pt x="1128090" y="179743"/>
                  </a:lnTo>
                  <a:lnTo>
                    <a:pt x="1128344" y="179489"/>
                  </a:lnTo>
                  <a:lnTo>
                    <a:pt x="1128344" y="178904"/>
                  </a:lnTo>
                  <a:close/>
                </a:path>
                <a:path w="2406650" h="1003935">
                  <a:moveTo>
                    <a:pt x="1173124" y="307746"/>
                  </a:moveTo>
                  <a:lnTo>
                    <a:pt x="1169847" y="304495"/>
                  </a:lnTo>
                  <a:lnTo>
                    <a:pt x="1165834" y="304495"/>
                  </a:lnTo>
                  <a:lnTo>
                    <a:pt x="1161783" y="304495"/>
                  </a:lnTo>
                  <a:lnTo>
                    <a:pt x="1158532" y="307746"/>
                  </a:lnTo>
                  <a:lnTo>
                    <a:pt x="1158532" y="315810"/>
                  </a:lnTo>
                  <a:lnTo>
                    <a:pt x="1161783" y="319100"/>
                  </a:lnTo>
                  <a:lnTo>
                    <a:pt x="1169847" y="319100"/>
                  </a:lnTo>
                  <a:lnTo>
                    <a:pt x="1173124" y="315810"/>
                  </a:lnTo>
                  <a:lnTo>
                    <a:pt x="1173124" y="307746"/>
                  </a:lnTo>
                  <a:close/>
                </a:path>
                <a:path w="2406650" h="1003935">
                  <a:moveTo>
                    <a:pt x="1195666" y="661708"/>
                  </a:moveTo>
                  <a:lnTo>
                    <a:pt x="1195171" y="661225"/>
                  </a:lnTo>
                  <a:lnTo>
                    <a:pt x="1194587" y="661225"/>
                  </a:lnTo>
                  <a:lnTo>
                    <a:pt x="1193977" y="661225"/>
                  </a:lnTo>
                  <a:lnTo>
                    <a:pt x="1193495" y="661708"/>
                  </a:lnTo>
                  <a:lnTo>
                    <a:pt x="1193495" y="662901"/>
                  </a:lnTo>
                  <a:lnTo>
                    <a:pt x="1193977" y="663397"/>
                  </a:lnTo>
                  <a:lnTo>
                    <a:pt x="1195171" y="663397"/>
                  </a:lnTo>
                  <a:lnTo>
                    <a:pt x="1195666" y="662901"/>
                  </a:lnTo>
                  <a:lnTo>
                    <a:pt x="1195666" y="661708"/>
                  </a:lnTo>
                  <a:close/>
                </a:path>
                <a:path w="2406650" h="1003935">
                  <a:moveTo>
                    <a:pt x="1204125" y="444233"/>
                  </a:moveTo>
                  <a:lnTo>
                    <a:pt x="1203998" y="444131"/>
                  </a:lnTo>
                  <a:lnTo>
                    <a:pt x="1203845" y="444131"/>
                  </a:lnTo>
                  <a:lnTo>
                    <a:pt x="1203680" y="444131"/>
                  </a:lnTo>
                  <a:lnTo>
                    <a:pt x="1203591" y="444538"/>
                  </a:lnTo>
                  <a:lnTo>
                    <a:pt x="1203680" y="444665"/>
                  </a:lnTo>
                  <a:lnTo>
                    <a:pt x="1203998" y="444665"/>
                  </a:lnTo>
                  <a:lnTo>
                    <a:pt x="1204125" y="444538"/>
                  </a:lnTo>
                  <a:lnTo>
                    <a:pt x="1204125" y="444233"/>
                  </a:lnTo>
                  <a:close/>
                </a:path>
                <a:path w="2406650" h="1003935">
                  <a:moveTo>
                    <a:pt x="1226108" y="219303"/>
                  </a:moveTo>
                  <a:lnTo>
                    <a:pt x="1220279" y="213512"/>
                  </a:lnTo>
                  <a:lnTo>
                    <a:pt x="1213104" y="213512"/>
                  </a:lnTo>
                  <a:lnTo>
                    <a:pt x="1205928" y="213512"/>
                  </a:lnTo>
                  <a:lnTo>
                    <a:pt x="1200137" y="219303"/>
                  </a:lnTo>
                  <a:lnTo>
                    <a:pt x="1200137" y="233667"/>
                  </a:lnTo>
                  <a:lnTo>
                    <a:pt x="1205928" y="239458"/>
                  </a:lnTo>
                  <a:lnTo>
                    <a:pt x="1220279" y="239458"/>
                  </a:lnTo>
                  <a:lnTo>
                    <a:pt x="1226108" y="233667"/>
                  </a:lnTo>
                  <a:lnTo>
                    <a:pt x="1226108" y="219303"/>
                  </a:lnTo>
                  <a:close/>
                </a:path>
                <a:path w="2406650" h="1003935">
                  <a:moveTo>
                    <a:pt x="1242949" y="576389"/>
                  </a:moveTo>
                  <a:lnTo>
                    <a:pt x="1242466" y="575906"/>
                  </a:lnTo>
                  <a:lnTo>
                    <a:pt x="1241856" y="575906"/>
                  </a:lnTo>
                  <a:lnTo>
                    <a:pt x="1241272" y="575906"/>
                  </a:lnTo>
                  <a:lnTo>
                    <a:pt x="1240790" y="576389"/>
                  </a:lnTo>
                  <a:lnTo>
                    <a:pt x="1240790" y="577583"/>
                  </a:lnTo>
                  <a:lnTo>
                    <a:pt x="1241272" y="578078"/>
                  </a:lnTo>
                  <a:lnTo>
                    <a:pt x="1242466" y="578078"/>
                  </a:lnTo>
                  <a:lnTo>
                    <a:pt x="1242949" y="577583"/>
                  </a:lnTo>
                  <a:lnTo>
                    <a:pt x="1242949" y="576389"/>
                  </a:lnTo>
                  <a:close/>
                </a:path>
                <a:path w="2406650" h="1003935">
                  <a:moveTo>
                    <a:pt x="1258455" y="355053"/>
                  </a:moveTo>
                  <a:lnTo>
                    <a:pt x="1255166" y="351777"/>
                  </a:lnTo>
                  <a:lnTo>
                    <a:pt x="1251140" y="351777"/>
                  </a:lnTo>
                  <a:lnTo>
                    <a:pt x="1247101" y="351777"/>
                  </a:lnTo>
                  <a:lnTo>
                    <a:pt x="1243850" y="355053"/>
                  </a:lnTo>
                  <a:lnTo>
                    <a:pt x="1243850" y="363118"/>
                  </a:lnTo>
                  <a:lnTo>
                    <a:pt x="1247101" y="366382"/>
                  </a:lnTo>
                  <a:lnTo>
                    <a:pt x="1255166" y="366382"/>
                  </a:lnTo>
                  <a:lnTo>
                    <a:pt x="1258455" y="363118"/>
                  </a:lnTo>
                  <a:lnTo>
                    <a:pt x="1258455" y="355053"/>
                  </a:lnTo>
                  <a:close/>
                </a:path>
                <a:path w="2406650" h="1003935">
                  <a:moveTo>
                    <a:pt x="1284478" y="707047"/>
                  </a:moveTo>
                  <a:lnTo>
                    <a:pt x="1282446" y="704989"/>
                  </a:lnTo>
                  <a:lnTo>
                    <a:pt x="1279893" y="704989"/>
                  </a:lnTo>
                  <a:lnTo>
                    <a:pt x="1277353" y="704989"/>
                  </a:lnTo>
                  <a:lnTo>
                    <a:pt x="1275283" y="707047"/>
                  </a:lnTo>
                  <a:lnTo>
                    <a:pt x="1275283" y="712114"/>
                  </a:lnTo>
                  <a:lnTo>
                    <a:pt x="1277353" y="714171"/>
                  </a:lnTo>
                  <a:lnTo>
                    <a:pt x="1282446" y="714171"/>
                  </a:lnTo>
                  <a:lnTo>
                    <a:pt x="1284478" y="712114"/>
                  </a:lnTo>
                  <a:lnTo>
                    <a:pt x="1284478" y="707047"/>
                  </a:lnTo>
                  <a:close/>
                </a:path>
                <a:path w="2406650" h="1003935">
                  <a:moveTo>
                    <a:pt x="1290231" y="491083"/>
                  </a:moveTo>
                  <a:lnTo>
                    <a:pt x="1289748" y="490601"/>
                  </a:lnTo>
                  <a:lnTo>
                    <a:pt x="1289164" y="490601"/>
                  </a:lnTo>
                  <a:lnTo>
                    <a:pt x="1288554" y="490601"/>
                  </a:lnTo>
                  <a:lnTo>
                    <a:pt x="1288072" y="491083"/>
                  </a:lnTo>
                  <a:lnTo>
                    <a:pt x="1288072" y="492277"/>
                  </a:lnTo>
                  <a:lnTo>
                    <a:pt x="1288554" y="492747"/>
                  </a:lnTo>
                  <a:lnTo>
                    <a:pt x="1289748" y="492747"/>
                  </a:lnTo>
                  <a:lnTo>
                    <a:pt x="1290231" y="492277"/>
                  </a:lnTo>
                  <a:lnTo>
                    <a:pt x="1290231" y="491083"/>
                  </a:lnTo>
                  <a:close/>
                </a:path>
                <a:path w="2406650" h="1003935">
                  <a:moveTo>
                    <a:pt x="1311681" y="266458"/>
                  </a:moveTo>
                  <a:lnTo>
                    <a:pt x="1305750" y="260527"/>
                  </a:lnTo>
                  <a:lnTo>
                    <a:pt x="1298422" y="260527"/>
                  </a:lnTo>
                  <a:lnTo>
                    <a:pt x="1291094" y="260527"/>
                  </a:lnTo>
                  <a:lnTo>
                    <a:pt x="1285163" y="266458"/>
                  </a:lnTo>
                  <a:lnTo>
                    <a:pt x="1285163" y="281089"/>
                  </a:lnTo>
                  <a:lnTo>
                    <a:pt x="1291094" y="287020"/>
                  </a:lnTo>
                  <a:lnTo>
                    <a:pt x="1305750" y="287020"/>
                  </a:lnTo>
                  <a:lnTo>
                    <a:pt x="1311681" y="281089"/>
                  </a:lnTo>
                  <a:lnTo>
                    <a:pt x="1311681" y="266458"/>
                  </a:lnTo>
                  <a:close/>
                </a:path>
                <a:path w="2406650" h="1003935">
                  <a:moveTo>
                    <a:pt x="1335290" y="619798"/>
                  </a:moveTo>
                  <a:lnTo>
                    <a:pt x="1331658" y="616165"/>
                  </a:lnTo>
                  <a:lnTo>
                    <a:pt x="1327175" y="616165"/>
                  </a:lnTo>
                  <a:lnTo>
                    <a:pt x="1322692" y="616165"/>
                  </a:lnTo>
                  <a:lnTo>
                    <a:pt x="1319060" y="619798"/>
                  </a:lnTo>
                  <a:lnTo>
                    <a:pt x="1319060" y="628764"/>
                  </a:lnTo>
                  <a:lnTo>
                    <a:pt x="1322692" y="632396"/>
                  </a:lnTo>
                  <a:lnTo>
                    <a:pt x="1331658" y="632396"/>
                  </a:lnTo>
                  <a:lnTo>
                    <a:pt x="1335290" y="628764"/>
                  </a:lnTo>
                  <a:lnTo>
                    <a:pt x="1335290" y="619798"/>
                  </a:lnTo>
                  <a:close/>
                </a:path>
                <a:path w="2406650" h="1003935">
                  <a:moveTo>
                    <a:pt x="1337525" y="405765"/>
                  </a:moveTo>
                  <a:lnTo>
                    <a:pt x="1337043" y="405282"/>
                  </a:lnTo>
                  <a:lnTo>
                    <a:pt x="1336433" y="405282"/>
                  </a:lnTo>
                  <a:lnTo>
                    <a:pt x="1335849" y="405282"/>
                  </a:lnTo>
                  <a:lnTo>
                    <a:pt x="1335366" y="405765"/>
                  </a:lnTo>
                  <a:lnTo>
                    <a:pt x="1335366" y="406958"/>
                  </a:lnTo>
                  <a:lnTo>
                    <a:pt x="1335849" y="407441"/>
                  </a:lnTo>
                  <a:lnTo>
                    <a:pt x="1337043" y="407441"/>
                  </a:lnTo>
                  <a:lnTo>
                    <a:pt x="1337525" y="406958"/>
                  </a:lnTo>
                  <a:lnTo>
                    <a:pt x="1337525" y="405765"/>
                  </a:lnTo>
                  <a:close/>
                </a:path>
                <a:path w="2406650" h="1003935">
                  <a:moveTo>
                    <a:pt x="1369542" y="754481"/>
                  </a:moveTo>
                  <a:lnTo>
                    <a:pt x="1367574" y="752538"/>
                  </a:lnTo>
                  <a:lnTo>
                    <a:pt x="1365186" y="752538"/>
                  </a:lnTo>
                  <a:lnTo>
                    <a:pt x="1362824" y="752538"/>
                  </a:lnTo>
                  <a:lnTo>
                    <a:pt x="1360855" y="754481"/>
                  </a:lnTo>
                  <a:lnTo>
                    <a:pt x="1360855" y="759269"/>
                  </a:lnTo>
                  <a:lnTo>
                    <a:pt x="1362824" y="761187"/>
                  </a:lnTo>
                  <a:lnTo>
                    <a:pt x="1367574" y="761187"/>
                  </a:lnTo>
                  <a:lnTo>
                    <a:pt x="1369542" y="759269"/>
                  </a:lnTo>
                  <a:lnTo>
                    <a:pt x="1369542" y="754481"/>
                  </a:lnTo>
                  <a:close/>
                </a:path>
                <a:path w="2406650" h="1003935">
                  <a:moveTo>
                    <a:pt x="1387449" y="531787"/>
                  </a:moveTo>
                  <a:lnTo>
                    <a:pt x="1381620" y="525983"/>
                  </a:lnTo>
                  <a:lnTo>
                    <a:pt x="1374470" y="525983"/>
                  </a:lnTo>
                  <a:lnTo>
                    <a:pt x="1367294" y="525983"/>
                  </a:lnTo>
                  <a:lnTo>
                    <a:pt x="1361465" y="531787"/>
                  </a:lnTo>
                  <a:lnTo>
                    <a:pt x="1361465" y="546138"/>
                  </a:lnTo>
                  <a:lnTo>
                    <a:pt x="1367294" y="551942"/>
                  </a:lnTo>
                  <a:lnTo>
                    <a:pt x="1381620" y="551942"/>
                  </a:lnTo>
                  <a:lnTo>
                    <a:pt x="1387449" y="546138"/>
                  </a:lnTo>
                  <a:lnTo>
                    <a:pt x="1387449" y="531787"/>
                  </a:lnTo>
                  <a:close/>
                </a:path>
                <a:path w="2406650" h="1003935">
                  <a:moveTo>
                    <a:pt x="1388872" y="318236"/>
                  </a:moveTo>
                  <a:lnTo>
                    <a:pt x="1386560" y="315925"/>
                  </a:lnTo>
                  <a:lnTo>
                    <a:pt x="1383741" y="315925"/>
                  </a:lnTo>
                  <a:lnTo>
                    <a:pt x="1380883" y="315925"/>
                  </a:lnTo>
                  <a:lnTo>
                    <a:pt x="1378597" y="318236"/>
                  </a:lnTo>
                  <a:lnTo>
                    <a:pt x="1378597" y="323913"/>
                  </a:lnTo>
                  <a:lnTo>
                    <a:pt x="1380883" y="326199"/>
                  </a:lnTo>
                  <a:lnTo>
                    <a:pt x="1386560" y="326199"/>
                  </a:lnTo>
                  <a:lnTo>
                    <a:pt x="1388872" y="323913"/>
                  </a:lnTo>
                  <a:lnTo>
                    <a:pt x="1388872" y="318236"/>
                  </a:lnTo>
                  <a:close/>
                </a:path>
                <a:path w="2406650" h="1003935">
                  <a:moveTo>
                    <a:pt x="1419783" y="667524"/>
                  </a:moveTo>
                  <a:lnTo>
                    <a:pt x="1416507" y="664248"/>
                  </a:lnTo>
                  <a:lnTo>
                    <a:pt x="1412481" y="664248"/>
                  </a:lnTo>
                  <a:lnTo>
                    <a:pt x="1408442" y="664248"/>
                  </a:lnTo>
                  <a:lnTo>
                    <a:pt x="1405191" y="667524"/>
                  </a:lnTo>
                  <a:lnTo>
                    <a:pt x="1405191" y="675601"/>
                  </a:lnTo>
                  <a:lnTo>
                    <a:pt x="1408442" y="678853"/>
                  </a:lnTo>
                  <a:lnTo>
                    <a:pt x="1416507" y="678853"/>
                  </a:lnTo>
                  <a:lnTo>
                    <a:pt x="1419783" y="675601"/>
                  </a:lnTo>
                  <a:lnTo>
                    <a:pt x="1419783" y="667524"/>
                  </a:lnTo>
                  <a:close/>
                </a:path>
                <a:path w="2406650" h="1003935">
                  <a:moveTo>
                    <a:pt x="1423911" y="452450"/>
                  </a:moveTo>
                  <a:lnTo>
                    <a:pt x="1422946" y="451485"/>
                  </a:lnTo>
                  <a:lnTo>
                    <a:pt x="1421752" y="451485"/>
                  </a:lnTo>
                  <a:lnTo>
                    <a:pt x="1420558" y="451485"/>
                  </a:lnTo>
                  <a:lnTo>
                    <a:pt x="1419580" y="452450"/>
                  </a:lnTo>
                  <a:lnTo>
                    <a:pt x="1419580" y="454850"/>
                  </a:lnTo>
                  <a:lnTo>
                    <a:pt x="1420558" y="455815"/>
                  </a:lnTo>
                  <a:lnTo>
                    <a:pt x="1422946" y="455815"/>
                  </a:lnTo>
                  <a:lnTo>
                    <a:pt x="1423911" y="454850"/>
                  </a:lnTo>
                  <a:lnTo>
                    <a:pt x="1423911" y="452450"/>
                  </a:lnTo>
                  <a:close/>
                </a:path>
                <a:path w="2406650" h="1003935">
                  <a:moveTo>
                    <a:pt x="1453756" y="802360"/>
                  </a:moveTo>
                  <a:lnTo>
                    <a:pt x="1452308" y="800912"/>
                  </a:lnTo>
                  <a:lnTo>
                    <a:pt x="1450505" y="800912"/>
                  </a:lnTo>
                  <a:lnTo>
                    <a:pt x="1448714" y="800912"/>
                  </a:lnTo>
                  <a:lnTo>
                    <a:pt x="1447266" y="802360"/>
                  </a:lnTo>
                  <a:lnTo>
                    <a:pt x="1447266" y="805954"/>
                  </a:lnTo>
                  <a:lnTo>
                    <a:pt x="1448714" y="807402"/>
                  </a:lnTo>
                  <a:lnTo>
                    <a:pt x="1452308" y="807402"/>
                  </a:lnTo>
                  <a:lnTo>
                    <a:pt x="1453756" y="805954"/>
                  </a:lnTo>
                  <a:lnTo>
                    <a:pt x="1453756" y="802360"/>
                  </a:lnTo>
                  <a:close/>
                </a:path>
                <a:path w="2406650" h="1003935">
                  <a:moveTo>
                    <a:pt x="1463840" y="583996"/>
                  </a:moveTo>
                  <a:lnTo>
                    <a:pt x="1462024" y="582193"/>
                  </a:lnTo>
                  <a:lnTo>
                    <a:pt x="1459763" y="582193"/>
                  </a:lnTo>
                  <a:lnTo>
                    <a:pt x="1457515" y="582193"/>
                  </a:lnTo>
                  <a:lnTo>
                    <a:pt x="1455724" y="583996"/>
                  </a:lnTo>
                  <a:lnTo>
                    <a:pt x="1455724" y="588505"/>
                  </a:lnTo>
                  <a:lnTo>
                    <a:pt x="1457515" y="590308"/>
                  </a:lnTo>
                  <a:lnTo>
                    <a:pt x="1462024" y="590308"/>
                  </a:lnTo>
                  <a:lnTo>
                    <a:pt x="1463840" y="588505"/>
                  </a:lnTo>
                  <a:lnTo>
                    <a:pt x="1463840" y="583996"/>
                  </a:lnTo>
                  <a:close/>
                </a:path>
                <a:path w="2406650" h="1003935">
                  <a:moveTo>
                    <a:pt x="1511388" y="498563"/>
                  </a:moveTo>
                  <a:lnTo>
                    <a:pt x="1509458" y="496620"/>
                  </a:lnTo>
                  <a:lnTo>
                    <a:pt x="1507058" y="496620"/>
                  </a:lnTo>
                  <a:lnTo>
                    <a:pt x="1504670" y="496620"/>
                  </a:lnTo>
                  <a:lnTo>
                    <a:pt x="1502740" y="498563"/>
                  </a:lnTo>
                  <a:lnTo>
                    <a:pt x="1502740" y="503351"/>
                  </a:lnTo>
                  <a:lnTo>
                    <a:pt x="1504670" y="505269"/>
                  </a:lnTo>
                  <a:lnTo>
                    <a:pt x="1509458" y="505269"/>
                  </a:lnTo>
                  <a:lnTo>
                    <a:pt x="1511388" y="503351"/>
                  </a:lnTo>
                  <a:lnTo>
                    <a:pt x="1511388" y="498563"/>
                  </a:lnTo>
                  <a:close/>
                </a:path>
                <a:path w="2406650" h="1003935">
                  <a:moveTo>
                    <a:pt x="1512125" y="710946"/>
                  </a:moveTo>
                  <a:lnTo>
                    <a:pt x="1505712" y="704507"/>
                  </a:lnTo>
                  <a:lnTo>
                    <a:pt x="1497799" y="704507"/>
                  </a:lnTo>
                  <a:lnTo>
                    <a:pt x="1489887" y="704507"/>
                  </a:lnTo>
                  <a:lnTo>
                    <a:pt x="1483448" y="710946"/>
                  </a:lnTo>
                  <a:lnTo>
                    <a:pt x="1483448" y="726770"/>
                  </a:lnTo>
                  <a:lnTo>
                    <a:pt x="1489887" y="733183"/>
                  </a:lnTo>
                  <a:lnTo>
                    <a:pt x="1505712" y="733183"/>
                  </a:lnTo>
                  <a:lnTo>
                    <a:pt x="1512125" y="726770"/>
                  </a:lnTo>
                  <a:lnTo>
                    <a:pt x="1512125" y="710946"/>
                  </a:lnTo>
                  <a:close/>
                </a:path>
                <a:path w="2406650" h="1003935">
                  <a:moveTo>
                    <a:pt x="1549400" y="631151"/>
                  </a:moveTo>
                  <a:lnTo>
                    <a:pt x="1547456" y="629208"/>
                  </a:lnTo>
                  <a:lnTo>
                    <a:pt x="1545082" y="629208"/>
                  </a:lnTo>
                  <a:lnTo>
                    <a:pt x="1542694" y="629208"/>
                  </a:lnTo>
                  <a:lnTo>
                    <a:pt x="1540751" y="631151"/>
                  </a:lnTo>
                  <a:lnTo>
                    <a:pt x="1540751" y="635939"/>
                  </a:lnTo>
                  <a:lnTo>
                    <a:pt x="1542694" y="637870"/>
                  </a:lnTo>
                  <a:lnTo>
                    <a:pt x="1547456" y="637870"/>
                  </a:lnTo>
                  <a:lnTo>
                    <a:pt x="1549400" y="635939"/>
                  </a:lnTo>
                  <a:lnTo>
                    <a:pt x="1549400" y="631151"/>
                  </a:lnTo>
                  <a:close/>
                </a:path>
                <a:path w="2406650" h="1003935">
                  <a:moveTo>
                    <a:pt x="1556778" y="414286"/>
                  </a:moveTo>
                  <a:lnTo>
                    <a:pt x="1555686" y="413194"/>
                  </a:lnTo>
                  <a:lnTo>
                    <a:pt x="1554340" y="413194"/>
                  </a:lnTo>
                  <a:lnTo>
                    <a:pt x="1552981" y="413194"/>
                  </a:lnTo>
                  <a:lnTo>
                    <a:pt x="1551914" y="414286"/>
                  </a:lnTo>
                  <a:lnTo>
                    <a:pt x="1551914" y="416979"/>
                  </a:lnTo>
                  <a:lnTo>
                    <a:pt x="1552981" y="418084"/>
                  </a:lnTo>
                  <a:lnTo>
                    <a:pt x="1555686" y="418084"/>
                  </a:lnTo>
                  <a:lnTo>
                    <a:pt x="1556778" y="416979"/>
                  </a:lnTo>
                  <a:lnTo>
                    <a:pt x="1556778" y="414286"/>
                  </a:lnTo>
                  <a:close/>
                </a:path>
                <a:path w="2406650" h="1003935">
                  <a:moveTo>
                    <a:pt x="1588262" y="763308"/>
                  </a:moveTo>
                  <a:lnTo>
                    <a:pt x="1585937" y="760996"/>
                  </a:lnTo>
                  <a:lnTo>
                    <a:pt x="1583118" y="760996"/>
                  </a:lnTo>
                  <a:lnTo>
                    <a:pt x="1580273" y="760996"/>
                  </a:lnTo>
                  <a:lnTo>
                    <a:pt x="1577949" y="763308"/>
                  </a:lnTo>
                  <a:lnTo>
                    <a:pt x="1577949" y="768985"/>
                  </a:lnTo>
                  <a:lnTo>
                    <a:pt x="1580273" y="771271"/>
                  </a:lnTo>
                  <a:lnTo>
                    <a:pt x="1585937" y="771271"/>
                  </a:lnTo>
                  <a:lnTo>
                    <a:pt x="1588262" y="768985"/>
                  </a:lnTo>
                  <a:lnTo>
                    <a:pt x="1588262" y="763308"/>
                  </a:lnTo>
                  <a:close/>
                </a:path>
                <a:path w="2406650" h="1003935">
                  <a:moveTo>
                    <a:pt x="1593189" y="547789"/>
                  </a:moveTo>
                  <a:lnTo>
                    <a:pt x="1592808" y="547408"/>
                  </a:lnTo>
                  <a:lnTo>
                    <a:pt x="1592376" y="547408"/>
                  </a:lnTo>
                  <a:lnTo>
                    <a:pt x="1591919" y="547408"/>
                  </a:lnTo>
                  <a:lnTo>
                    <a:pt x="1591564" y="547789"/>
                  </a:lnTo>
                  <a:lnTo>
                    <a:pt x="1591564" y="548678"/>
                  </a:lnTo>
                  <a:lnTo>
                    <a:pt x="1591919" y="549046"/>
                  </a:lnTo>
                  <a:lnTo>
                    <a:pt x="1592808" y="549046"/>
                  </a:lnTo>
                  <a:lnTo>
                    <a:pt x="1593189" y="548678"/>
                  </a:lnTo>
                  <a:lnTo>
                    <a:pt x="1593189" y="547789"/>
                  </a:lnTo>
                  <a:close/>
                </a:path>
                <a:path w="2406650" h="1003935">
                  <a:moveTo>
                    <a:pt x="1634718" y="678446"/>
                  </a:moveTo>
                  <a:lnTo>
                    <a:pt x="1632775" y="676490"/>
                  </a:lnTo>
                  <a:lnTo>
                    <a:pt x="1630387" y="676490"/>
                  </a:lnTo>
                  <a:lnTo>
                    <a:pt x="1628000" y="676490"/>
                  </a:lnTo>
                  <a:lnTo>
                    <a:pt x="1626069" y="678446"/>
                  </a:lnTo>
                  <a:lnTo>
                    <a:pt x="1626069" y="683234"/>
                  </a:lnTo>
                  <a:lnTo>
                    <a:pt x="1628000" y="685165"/>
                  </a:lnTo>
                  <a:lnTo>
                    <a:pt x="1632775" y="685165"/>
                  </a:lnTo>
                  <a:lnTo>
                    <a:pt x="1634718" y="683234"/>
                  </a:lnTo>
                  <a:lnTo>
                    <a:pt x="1634718" y="678446"/>
                  </a:lnTo>
                  <a:close/>
                </a:path>
                <a:path w="2406650" h="1003935">
                  <a:moveTo>
                    <a:pt x="1641284" y="462026"/>
                  </a:moveTo>
                  <a:lnTo>
                    <a:pt x="1640547" y="461314"/>
                  </a:lnTo>
                  <a:lnTo>
                    <a:pt x="1639658" y="461314"/>
                  </a:lnTo>
                  <a:lnTo>
                    <a:pt x="1638757" y="461314"/>
                  </a:lnTo>
                  <a:lnTo>
                    <a:pt x="1638020" y="462026"/>
                  </a:lnTo>
                  <a:lnTo>
                    <a:pt x="1638020" y="463829"/>
                  </a:lnTo>
                  <a:lnTo>
                    <a:pt x="1638757" y="464540"/>
                  </a:lnTo>
                  <a:lnTo>
                    <a:pt x="1640547" y="464540"/>
                  </a:lnTo>
                  <a:lnTo>
                    <a:pt x="1641284" y="463829"/>
                  </a:lnTo>
                  <a:lnTo>
                    <a:pt x="1641284" y="462026"/>
                  </a:lnTo>
                  <a:close/>
                </a:path>
                <a:path w="2406650" h="1003935">
                  <a:moveTo>
                    <a:pt x="1673288" y="810729"/>
                  </a:moveTo>
                  <a:lnTo>
                    <a:pt x="1671104" y="808545"/>
                  </a:lnTo>
                  <a:lnTo>
                    <a:pt x="1668399" y="808545"/>
                  </a:lnTo>
                  <a:lnTo>
                    <a:pt x="1665732" y="808545"/>
                  </a:lnTo>
                  <a:lnTo>
                    <a:pt x="1663547" y="810729"/>
                  </a:lnTo>
                  <a:lnTo>
                    <a:pt x="1663547" y="816102"/>
                  </a:lnTo>
                  <a:lnTo>
                    <a:pt x="1665732" y="818299"/>
                  </a:lnTo>
                  <a:lnTo>
                    <a:pt x="1671104" y="818299"/>
                  </a:lnTo>
                  <a:lnTo>
                    <a:pt x="1673288" y="816102"/>
                  </a:lnTo>
                  <a:lnTo>
                    <a:pt x="1673288" y="810729"/>
                  </a:lnTo>
                  <a:close/>
                </a:path>
                <a:path w="2406650" h="1003935">
                  <a:moveTo>
                    <a:pt x="1719211" y="726186"/>
                  </a:moveTo>
                  <a:lnTo>
                    <a:pt x="1717636" y="724611"/>
                  </a:lnTo>
                  <a:lnTo>
                    <a:pt x="1715706" y="724611"/>
                  </a:lnTo>
                  <a:lnTo>
                    <a:pt x="1713750" y="724611"/>
                  </a:lnTo>
                  <a:lnTo>
                    <a:pt x="1712163" y="726186"/>
                  </a:lnTo>
                  <a:lnTo>
                    <a:pt x="1712163" y="730046"/>
                  </a:lnTo>
                  <a:lnTo>
                    <a:pt x="1713750" y="731634"/>
                  </a:lnTo>
                  <a:lnTo>
                    <a:pt x="1717636" y="731634"/>
                  </a:lnTo>
                  <a:lnTo>
                    <a:pt x="1719211" y="730046"/>
                  </a:lnTo>
                  <a:lnTo>
                    <a:pt x="1719211" y="726186"/>
                  </a:lnTo>
                  <a:close/>
                </a:path>
                <a:path w="2406650" h="1003935">
                  <a:moveTo>
                    <a:pt x="1757756" y="858469"/>
                  </a:moveTo>
                  <a:lnTo>
                    <a:pt x="1755965" y="856665"/>
                  </a:lnTo>
                  <a:lnTo>
                    <a:pt x="1753717" y="856665"/>
                  </a:lnTo>
                  <a:lnTo>
                    <a:pt x="1751482" y="856665"/>
                  </a:lnTo>
                  <a:lnTo>
                    <a:pt x="1749679" y="858469"/>
                  </a:lnTo>
                  <a:lnTo>
                    <a:pt x="1749679" y="862939"/>
                  </a:lnTo>
                  <a:lnTo>
                    <a:pt x="1751482" y="864781"/>
                  </a:lnTo>
                  <a:lnTo>
                    <a:pt x="1755965" y="864781"/>
                  </a:lnTo>
                  <a:lnTo>
                    <a:pt x="1757756" y="862939"/>
                  </a:lnTo>
                  <a:lnTo>
                    <a:pt x="1757756" y="858469"/>
                  </a:lnTo>
                  <a:close/>
                </a:path>
                <a:path w="2406650" h="1003935">
                  <a:moveTo>
                    <a:pt x="1763801" y="642366"/>
                  </a:moveTo>
                  <a:lnTo>
                    <a:pt x="1763445" y="641985"/>
                  </a:lnTo>
                  <a:lnTo>
                    <a:pt x="1762975" y="641985"/>
                  </a:lnTo>
                  <a:lnTo>
                    <a:pt x="1762556" y="641985"/>
                  </a:lnTo>
                  <a:lnTo>
                    <a:pt x="1762163" y="642366"/>
                  </a:lnTo>
                  <a:lnTo>
                    <a:pt x="1762163" y="643267"/>
                  </a:lnTo>
                  <a:lnTo>
                    <a:pt x="1762556" y="643623"/>
                  </a:lnTo>
                  <a:lnTo>
                    <a:pt x="1763445" y="643623"/>
                  </a:lnTo>
                  <a:lnTo>
                    <a:pt x="1763801" y="643267"/>
                  </a:lnTo>
                  <a:lnTo>
                    <a:pt x="1763801" y="642366"/>
                  </a:lnTo>
                  <a:close/>
                </a:path>
                <a:path w="2406650" h="1003935">
                  <a:moveTo>
                    <a:pt x="1802904" y="774344"/>
                  </a:moveTo>
                  <a:lnTo>
                    <a:pt x="1802066" y="773506"/>
                  </a:lnTo>
                  <a:lnTo>
                    <a:pt x="1801025" y="773506"/>
                  </a:lnTo>
                  <a:lnTo>
                    <a:pt x="1799945" y="773506"/>
                  </a:lnTo>
                  <a:lnTo>
                    <a:pt x="1799120" y="774344"/>
                  </a:lnTo>
                  <a:lnTo>
                    <a:pt x="1799120" y="776465"/>
                  </a:lnTo>
                  <a:lnTo>
                    <a:pt x="1799945" y="777303"/>
                  </a:lnTo>
                  <a:lnTo>
                    <a:pt x="1802066" y="777303"/>
                  </a:lnTo>
                  <a:lnTo>
                    <a:pt x="1802904" y="776465"/>
                  </a:lnTo>
                  <a:lnTo>
                    <a:pt x="1802904" y="774344"/>
                  </a:lnTo>
                  <a:close/>
                </a:path>
                <a:path w="2406650" h="1003935">
                  <a:moveTo>
                    <a:pt x="1812163" y="556437"/>
                  </a:moveTo>
                  <a:lnTo>
                    <a:pt x="1811324" y="555599"/>
                  </a:lnTo>
                  <a:lnTo>
                    <a:pt x="1810283" y="555599"/>
                  </a:lnTo>
                  <a:lnTo>
                    <a:pt x="1809229" y="555599"/>
                  </a:lnTo>
                  <a:lnTo>
                    <a:pt x="1808378" y="556437"/>
                  </a:lnTo>
                  <a:lnTo>
                    <a:pt x="1808378" y="558558"/>
                  </a:lnTo>
                  <a:lnTo>
                    <a:pt x="1809229" y="559396"/>
                  </a:lnTo>
                  <a:lnTo>
                    <a:pt x="1811324" y="559396"/>
                  </a:lnTo>
                  <a:lnTo>
                    <a:pt x="1812163" y="558558"/>
                  </a:lnTo>
                  <a:lnTo>
                    <a:pt x="1812163" y="556437"/>
                  </a:lnTo>
                  <a:close/>
                </a:path>
                <a:path w="2406650" h="1003935">
                  <a:moveTo>
                    <a:pt x="1848573" y="689952"/>
                  </a:moveTo>
                  <a:lnTo>
                    <a:pt x="1848446" y="689825"/>
                  </a:lnTo>
                  <a:lnTo>
                    <a:pt x="1848294" y="689825"/>
                  </a:lnTo>
                  <a:lnTo>
                    <a:pt x="1848142" y="689825"/>
                  </a:lnTo>
                  <a:lnTo>
                    <a:pt x="1848015" y="689952"/>
                  </a:lnTo>
                  <a:lnTo>
                    <a:pt x="1848015" y="690257"/>
                  </a:lnTo>
                  <a:lnTo>
                    <a:pt x="1848142" y="690359"/>
                  </a:lnTo>
                  <a:lnTo>
                    <a:pt x="1848446" y="690359"/>
                  </a:lnTo>
                  <a:lnTo>
                    <a:pt x="1848573" y="690257"/>
                  </a:lnTo>
                  <a:lnTo>
                    <a:pt x="1848573" y="689952"/>
                  </a:lnTo>
                  <a:close/>
                </a:path>
                <a:path w="2406650" h="1003935">
                  <a:moveTo>
                    <a:pt x="1899640" y="602551"/>
                  </a:moveTo>
                  <a:lnTo>
                    <a:pt x="1897837" y="600722"/>
                  </a:lnTo>
                  <a:lnTo>
                    <a:pt x="1895576" y="600722"/>
                  </a:lnTo>
                  <a:lnTo>
                    <a:pt x="1893328" y="600722"/>
                  </a:lnTo>
                  <a:lnTo>
                    <a:pt x="1891525" y="602551"/>
                  </a:lnTo>
                  <a:lnTo>
                    <a:pt x="1891525" y="607034"/>
                  </a:lnTo>
                  <a:lnTo>
                    <a:pt x="1893328" y="608838"/>
                  </a:lnTo>
                  <a:lnTo>
                    <a:pt x="1897837" y="608838"/>
                  </a:lnTo>
                  <a:lnTo>
                    <a:pt x="1899640" y="607034"/>
                  </a:lnTo>
                  <a:lnTo>
                    <a:pt x="1899640" y="602551"/>
                  </a:lnTo>
                  <a:close/>
                </a:path>
                <a:path w="2406650" h="1003935">
                  <a:moveTo>
                    <a:pt x="1934679" y="736790"/>
                  </a:moveTo>
                  <a:lnTo>
                    <a:pt x="1934197" y="736307"/>
                  </a:lnTo>
                  <a:lnTo>
                    <a:pt x="1933613" y="736307"/>
                  </a:lnTo>
                  <a:lnTo>
                    <a:pt x="1933003" y="736307"/>
                  </a:lnTo>
                  <a:lnTo>
                    <a:pt x="1932520" y="736790"/>
                  </a:lnTo>
                  <a:lnTo>
                    <a:pt x="1932520" y="737984"/>
                  </a:lnTo>
                  <a:lnTo>
                    <a:pt x="1933003" y="738479"/>
                  </a:lnTo>
                  <a:lnTo>
                    <a:pt x="1934197" y="738479"/>
                  </a:lnTo>
                  <a:lnTo>
                    <a:pt x="1934679" y="737984"/>
                  </a:lnTo>
                  <a:lnTo>
                    <a:pt x="1934679" y="736790"/>
                  </a:lnTo>
                  <a:close/>
                </a:path>
                <a:path w="2406650" h="1003935">
                  <a:moveTo>
                    <a:pt x="1974329" y="868502"/>
                  </a:moveTo>
                  <a:lnTo>
                    <a:pt x="1973122" y="867270"/>
                  </a:lnTo>
                  <a:lnTo>
                    <a:pt x="1971624" y="867270"/>
                  </a:lnTo>
                  <a:lnTo>
                    <a:pt x="1970125" y="867270"/>
                  </a:lnTo>
                  <a:lnTo>
                    <a:pt x="1968919" y="868502"/>
                  </a:lnTo>
                  <a:lnTo>
                    <a:pt x="1968919" y="871474"/>
                  </a:lnTo>
                  <a:lnTo>
                    <a:pt x="1970125" y="872693"/>
                  </a:lnTo>
                  <a:lnTo>
                    <a:pt x="1973122" y="872693"/>
                  </a:lnTo>
                  <a:lnTo>
                    <a:pt x="1974329" y="871474"/>
                  </a:lnTo>
                  <a:lnTo>
                    <a:pt x="1974329" y="868502"/>
                  </a:lnTo>
                  <a:close/>
                </a:path>
                <a:path w="2406650" h="1003935">
                  <a:moveTo>
                    <a:pt x="1991702" y="646112"/>
                  </a:moveTo>
                  <a:lnTo>
                    <a:pt x="1986864" y="641248"/>
                  </a:lnTo>
                  <a:lnTo>
                    <a:pt x="1980882" y="641248"/>
                  </a:lnTo>
                  <a:lnTo>
                    <a:pt x="1974900" y="641248"/>
                  </a:lnTo>
                  <a:lnTo>
                    <a:pt x="1970062" y="646112"/>
                  </a:lnTo>
                  <a:lnTo>
                    <a:pt x="1970062" y="658050"/>
                  </a:lnTo>
                  <a:lnTo>
                    <a:pt x="1974900" y="662901"/>
                  </a:lnTo>
                  <a:lnTo>
                    <a:pt x="1986864" y="662901"/>
                  </a:lnTo>
                  <a:lnTo>
                    <a:pt x="1991702" y="658050"/>
                  </a:lnTo>
                  <a:lnTo>
                    <a:pt x="1991702" y="646112"/>
                  </a:lnTo>
                  <a:close/>
                </a:path>
                <a:path w="2406650" h="1003935">
                  <a:moveTo>
                    <a:pt x="2010448" y="1002131"/>
                  </a:moveTo>
                  <a:lnTo>
                    <a:pt x="2010092" y="1001776"/>
                  </a:lnTo>
                  <a:lnTo>
                    <a:pt x="2009635" y="1001776"/>
                  </a:lnTo>
                  <a:lnTo>
                    <a:pt x="2009203" y="1001776"/>
                  </a:lnTo>
                  <a:lnTo>
                    <a:pt x="2008822" y="1002131"/>
                  </a:lnTo>
                  <a:lnTo>
                    <a:pt x="2008822" y="1003020"/>
                  </a:lnTo>
                  <a:lnTo>
                    <a:pt x="2009203" y="1003376"/>
                  </a:lnTo>
                  <a:lnTo>
                    <a:pt x="2010092" y="1003376"/>
                  </a:lnTo>
                  <a:lnTo>
                    <a:pt x="2010448" y="1003020"/>
                  </a:lnTo>
                  <a:lnTo>
                    <a:pt x="2010448" y="1002131"/>
                  </a:lnTo>
                  <a:close/>
                </a:path>
                <a:path w="2406650" h="1003935">
                  <a:moveTo>
                    <a:pt x="2024595" y="781519"/>
                  </a:moveTo>
                  <a:lnTo>
                    <a:pt x="2022055" y="778979"/>
                  </a:lnTo>
                  <a:lnTo>
                    <a:pt x="2018893" y="778979"/>
                  </a:lnTo>
                  <a:lnTo>
                    <a:pt x="2015769" y="778979"/>
                  </a:lnTo>
                  <a:lnTo>
                    <a:pt x="2013229" y="781519"/>
                  </a:lnTo>
                  <a:lnTo>
                    <a:pt x="2013229" y="787806"/>
                  </a:lnTo>
                  <a:lnTo>
                    <a:pt x="2015769" y="790346"/>
                  </a:lnTo>
                  <a:lnTo>
                    <a:pt x="2022055" y="790346"/>
                  </a:lnTo>
                  <a:lnTo>
                    <a:pt x="2024595" y="787806"/>
                  </a:lnTo>
                  <a:lnTo>
                    <a:pt x="2024595" y="781519"/>
                  </a:lnTo>
                  <a:close/>
                </a:path>
                <a:path w="2406650" h="1003935">
                  <a:moveTo>
                    <a:pt x="2071878" y="696239"/>
                  </a:moveTo>
                  <a:lnTo>
                    <a:pt x="2069325" y="693686"/>
                  </a:lnTo>
                  <a:lnTo>
                    <a:pt x="2066201" y="693686"/>
                  </a:lnTo>
                  <a:lnTo>
                    <a:pt x="2063064" y="693686"/>
                  </a:lnTo>
                  <a:lnTo>
                    <a:pt x="2060524" y="696239"/>
                  </a:lnTo>
                  <a:lnTo>
                    <a:pt x="2060524" y="702500"/>
                  </a:lnTo>
                  <a:lnTo>
                    <a:pt x="2063064" y="705040"/>
                  </a:lnTo>
                  <a:lnTo>
                    <a:pt x="2069325" y="705040"/>
                  </a:lnTo>
                  <a:lnTo>
                    <a:pt x="2071878" y="702500"/>
                  </a:lnTo>
                  <a:lnTo>
                    <a:pt x="2071878" y="696239"/>
                  </a:lnTo>
                  <a:close/>
                </a:path>
                <a:path w="2406650" h="1003935">
                  <a:moveTo>
                    <a:pt x="2143074" y="964107"/>
                  </a:moveTo>
                  <a:lnTo>
                    <a:pt x="2142680" y="963726"/>
                  </a:lnTo>
                  <a:lnTo>
                    <a:pt x="2142248" y="963726"/>
                  </a:lnTo>
                  <a:lnTo>
                    <a:pt x="2141791" y="963726"/>
                  </a:lnTo>
                  <a:lnTo>
                    <a:pt x="2141436" y="964107"/>
                  </a:lnTo>
                  <a:lnTo>
                    <a:pt x="2141436" y="964996"/>
                  </a:lnTo>
                  <a:lnTo>
                    <a:pt x="2141791" y="965365"/>
                  </a:lnTo>
                  <a:lnTo>
                    <a:pt x="2142680" y="965365"/>
                  </a:lnTo>
                  <a:lnTo>
                    <a:pt x="2143074" y="964996"/>
                  </a:lnTo>
                  <a:lnTo>
                    <a:pt x="2143074" y="964107"/>
                  </a:lnTo>
                  <a:close/>
                </a:path>
                <a:path w="2406650" h="1003935">
                  <a:moveTo>
                    <a:pt x="2156371" y="743966"/>
                  </a:moveTo>
                  <a:lnTo>
                    <a:pt x="2154186" y="741781"/>
                  </a:lnTo>
                  <a:lnTo>
                    <a:pt x="2151519" y="741781"/>
                  </a:lnTo>
                  <a:lnTo>
                    <a:pt x="2148814" y="741781"/>
                  </a:lnTo>
                  <a:lnTo>
                    <a:pt x="2146630" y="743966"/>
                  </a:lnTo>
                  <a:lnTo>
                    <a:pt x="2146630" y="749338"/>
                  </a:lnTo>
                  <a:lnTo>
                    <a:pt x="2148814" y="751522"/>
                  </a:lnTo>
                  <a:lnTo>
                    <a:pt x="2154186" y="751522"/>
                  </a:lnTo>
                  <a:lnTo>
                    <a:pt x="2156371" y="749338"/>
                  </a:lnTo>
                  <a:lnTo>
                    <a:pt x="2156371" y="743966"/>
                  </a:lnTo>
                  <a:close/>
                </a:path>
                <a:path w="2406650" h="1003935">
                  <a:moveTo>
                    <a:pt x="2189810" y="879106"/>
                  </a:moveTo>
                  <a:lnTo>
                    <a:pt x="2189683" y="878979"/>
                  </a:lnTo>
                  <a:lnTo>
                    <a:pt x="2189530" y="878979"/>
                  </a:lnTo>
                  <a:lnTo>
                    <a:pt x="2189365" y="878979"/>
                  </a:lnTo>
                  <a:lnTo>
                    <a:pt x="2189251" y="879106"/>
                  </a:lnTo>
                  <a:lnTo>
                    <a:pt x="2189251" y="879386"/>
                  </a:lnTo>
                  <a:lnTo>
                    <a:pt x="2189365" y="879513"/>
                  </a:lnTo>
                  <a:lnTo>
                    <a:pt x="2189683" y="879513"/>
                  </a:lnTo>
                  <a:lnTo>
                    <a:pt x="2189810" y="879386"/>
                  </a:lnTo>
                  <a:lnTo>
                    <a:pt x="2189810" y="879106"/>
                  </a:lnTo>
                  <a:close/>
                </a:path>
                <a:path w="2406650" h="1003935">
                  <a:moveTo>
                    <a:pt x="2238184" y="793178"/>
                  </a:moveTo>
                  <a:lnTo>
                    <a:pt x="2237575" y="792594"/>
                  </a:lnTo>
                  <a:lnTo>
                    <a:pt x="2236825" y="792594"/>
                  </a:lnTo>
                  <a:lnTo>
                    <a:pt x="2236063" y="792594"/>
                  </a:lnTo>
                  <a:lnTo>
                    <a:pt x="2235454" y="793178"/>
                  </a:lnTo>
                  <a:lnTo>
                    <a:pt x="2235454" y="794677"/>
                  </a:lnTo>
                  <a:lnTo>
                    <a:pt x="2236063" y="795299"/>
                  </a:lnTo>
                  <a:lnTo>
                    <a:pt x="2237575" y="795299"/>
                  </a:lnTo>
                  <a:lnTo>
                    <a:pt x="2238184" y="794677"/>
                  </a:lnTo>
                  <a:lnTo>
                    <a:pt x="2238184" y="793178"/>
                  </a:lnTo>
                  <a:close/>
                </a:path>
                <a:path w="2406650" h="1003935">
                  <a:moveTo>
                    <a:pt x="2279980" y="923683"/>
                  </a:moveTo>
                  <a:lnTo>
                    <a:pt x="2277668" y="921397"/>
                  </a:lnTo>
                  <a:lnTo>
                    <a:pt x="2274836" y="921397"/>
                  </a:lnTo>
                  <a:lnTo>
                    <a:pt x="2271992" y="921397"/>
                  </a:lnTo>
                  <a:lnTo>
                    <a:pt x="2269706" y="923683"/>
                  </a:lnTo>
                  <a:lnTo>
                    <a:pt x="2269706" y="929386"/>
                  </a:lnTo>
                  <a:lnTo>
                    <a:pt x="2271992" y="931672"/>
                  </a:lnTo>
                  <a:lnTo>
                    <a:pt x="2277668" y="931672"/>
                  </a:lnTo>
                  <a:lnTo>
                    <a:pt x="2279980" y="929386"/>
                  </a:lnTo>
                  <a:lnTo>
                    <a:pt x="2279980" y="923683"/>
                  </a:lnTo>
                  <a:close/>
                </a:path>
                <a:path w="2406650" h="1003935">
                  <a:moveTo>
                    <a:pt x="2329967" y="836891"/>
                  </a:moveTo>
                  <a:lnTo>
                    <a:pt x="2326462" y="833386"/>
                  </a:lnTo>
                  <a:lnTo>
                    <a:pt x="2322131" y="833386"/>
                  </a:lnTo>
                  <a:lnTo>
                    <a:pt x="2317788" y="833386"/>
                  </a:lnTo>
                  <a:lnTo>
                    <a:pt x="2314283" y="836891"/>
                  </a:lnTo>
                  <a:lnTo>
                    <a:pt x="2314283" y="845540"/>
                  </a:lnTo>
                  <a:lnTo>
                    <a:pt x="2317788" y="849058"/>
                  </a:lnTo>
                  <a:lnTo>
                    <a:pt x="2326462" y="849058"/>
                  </a:lnTo>
                  <a:lnTo>
                    <a:pt x="2329967" y="845540"/>
                  </a:lnTo>
                  <a:lnTo>
                    <a:pt x="2329967" y="836891"/>
                  </a:lnTo>
                  <a:close/>
                </a:path>
                <a:path w="2406650" h="1003935">
                  <a:moveTo>
                    <a:pt x="2406027" y="886142"/>
                  </a:moveTo>
                  <a:lnTo>
                    <a:pt x="2404999" y="887158"/>
                  </a:lnTo>
                  <a:lnTo>
                    <a:pt x="2404999" y="889863"/>
                  </a:lnTo>
                  <a:lnTo>
                    <a:pt x="2406027" y="890866"/>
                  </a:lnTo>
                  <a:lnTo>
                    <a:pt x="2406027" y="88614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481930" y="-527"/>
              <a:ext cx="1623060" cy="787400"/>
            </a:xfrm>
            <a:custGeom>
              <a:avLst/>
              <a:gdLst/>
              <a:ahLst/>
              <a:cxnLst/>
              <a:rect l="l" t="t" r="r" b="b"/>
              <a:pathLst>
                <a:path w="1623059" h="787400">
                  <a:moveTo>
                    <a:pt x="5422" y="9829"/>
                  </a:moveTo>
                  <a:lnTo>
                    <a:pt x="4191" y="8636"/>
                  </a:lnTo>
                  <a:lnTo>
                    <a:pt x="2705" y="8636"/>
                  </a:lnTo>
                  <a:lnTo>
                    <a:pt x="1219" y="8636"/>
                  </a:lnTo>
                  <a:lnTo>
                    <a:pt x="0" y="9829"/>
                  </a:lnTo>
                  <a:lnTo>
                    <a:pt x="0" y="12814"/>
                  </a:lnTo>
                  <a:lnTo>
                    <a:pt x="1219" y="14020"/>
                  </a:lnTo>
                  <a:lnTo>
                    <a:pt x="4191" y="14020"/>
                  </a:lnTo>
                  <a:lnTo>
                    <a:pt x="5422" y="12814"/>
                  </a:lnTo>
                  <a:lnTo>
                    <a:pt x="5422" y="9829"/>
                  </a:lnTo>
                  <a:close/>
                </a:path>
                <a:path w="1623059" h="787400">
                  <a:moveTo>
                    <a:pt x="95313" y="54571"/>
                  </a:moveTo>
                  <a:lnTo>
                    <a:pt x="92062" y="51295"/>
                  </a:lnTo>
                  <a:lnTo>
                    <a:pt x="88011" y="51295"/>
                  </a:lnTo>
                  <a:lnTo>
                    <a:pt x="83997" y="51295"/>
                  </a:lnTo>
                  <a:lnTo>
                    <a:pt x="80721" y="54571"/>
                  </a:lnTo>
                  <a:lnTo>
                    <a:pt x="80721" y="62649"/>
                  </a:lnTo>
                  <a:lnTo>
                    <a:pt x="83997" y="65913"/>
                  </a:lnTo>
                  <a:lnTo>
                    <a:pt x="92062" y="65913"/>
                  </a:lnTo>
                  <a:lnTo>
                    <a:pt x="95313" y="62649"/>
                  </a:lnTo>
                  <a:lnTo>
                    <a:pt x="95313" y="54571"/>
                  </a:lnTo>
                  <a:close/>
                </a:path>
                <a:path w="1623059" h="787400">
                  <a:moveTo>
                    <a:pt x="174967" y="104990"/>
                  </a:moveTo>
                  <a:lnTo>
                    <a:pt x="174218" y="104279"/>
                  </a:lnTo>
                  <a:lnTo>
                    <a:pt x="173329" y="104279"/>
                  </a:lnTo>
                  <a:lnTo>
                    <a:pt x="172440" y="104279"/>
                  </a:lnTo>
                  <a:lnTo>
                    <a:pt x="171691" y="104990"/>
                  </a:lnTo>
                  <a:lnTo>
                    <a:pt x="171691" y="106794"/>
                  </a:lnTo>
                  <a:lnTo>
                    <a:pt x="172440" y="107530"/>
                  </a:lnTo>
                  <a:lnTo>
                    <a:pt x="174218" y="107530"/>
                  </a:lnTo>
                  <a:lnTo>
                    <a:pt x="174967" y="106794"/>
                  </a:lnTo>
                  <a:lnTo>
                    <a:pt x="174967" y="104990"/>
                  </a:lnTo>
                  <a:close/>
                </a:path>
                <a:path w="1623059" h="787400">
                  <a:moveTo>
                    <a:pt x="230098" y="15341"/>
                  </a:moveTo>
                  <a:lnTo>
                    <a:pt x="225844" y="11125"/>
                  </a:lnTo>
                  <a:lnTo>
                    <a:pt x="220624" y="11125"/>
                  </a:lnTo>
                  <a:lnTo>
                    <a:pt x="215392" y="11125"/>
                  </a:lnTo>
                  <a:lnTo>
                    <a:pt x="211137" y="15341"/>
                  </a:lnTo>
                  <a:lnTo>
                    <a:pt x="211137" y="25831"/>
                  </a:lnTo>
                  <a:lnTo>
                    <a:pt x="215392" y="30060"/>
                  </a:lnTo>
                  <a:lnTo>
                    <a:pt x="225844" y="30060"/>
                  </a:lnTo>
                  <a:lnTo>
                    <a:pt x="230098" y="25831"/>
                  </a:lnTo>
                  <a:lnTo>
                    <a:pt x="230098" y="15341"/>
                  </a:lnTo>
                  <a:close/>
                </a:path>
                <a:path w="1623059" h="787400">
                  <a:moveTo>
                    <a:pt x="261061" y="151828"/>
                  </a:moveTo>
                  <a:lnTo>
                    <a:pt x="259994" y="150761"/>
                  </a:lnTo>
                  <a:lnTo>
                    <a:pt x="258648" y="150761"/>
                  </a:lnTo>
                  <a:lnTo>
                    <a:pt x="257289" y="150761"/>
                  </a:lnTo>
                  <a:lnTo>
                    <a:pt x="256209" y="151828"/>
                  </a:lnTo>
                  <a:lnTo>
                    <a:pt x="256209" y="154533"/>
                  </a:lnTo>
                  <a:lnTo>
                    <a:pt x="257289" y="155625"/>
                  </a:lnTo>
                  <a:lnTo>
                    <a:pt x="259994" y="155625"/>
                  </a:lnTo>
                  <a:lnTo>
                    <a:pt x="261061" y="154533"/>
                  </a:lnTo>
                  <a:lnTo>
                    <a:pt x="261061" y="151828"/>
                  </a:lnTo>
                  <a:close/>
                </a:path>
                <a:path w="1623059" h="787400">
                  <a:moveTo>
                    <a:pt x="312407" y="64312"/>
                  </a:moveTo>
                  <a:lnTo>
                    <a:pt x="309511" y="61379"/>
                  </a:lnTo>
                  <a:lnTo>
                    <a:pt x="305917" y="61379"/>
                  </a:lnTo>
                  <a:lnTo>
                    <a:pt x="302323" y="61379"/>
                  </a:lnTo>
                  <a:lnTo>
                    <a:pt x="299427" y="64312"/>
                  </a:lnTo>
                  <a:lnTo>
                    <a:pt x="299427" y="71450"/>
                  </a:lnTo>
                  <a:lnTo>
                    <a:pt x="302323" y="74383"/>
                  </a:lnTo>
                  <a:lnTo>
                    <a:pt x="309511" y="74383"/>
                  </a:lnTo>
                  <a:lnTo>
                    <a:pt x="312407" y="71450"/>
                  </a:lnTo>
                  <a:lnTo>
                    <a:pt x="312407" y="64312"/>
                  </a:lnTo>
                  <a:close/>
                </a:path>
                <a:path w="1623059" h="787400">
                  <a:moveTo>
                    <a:pt x="344487" y="200177"/>
                  </a:moveTo>
                  <a:lnTo>
                    <a:pt x="344233" y="199923"/>
                  </a:lnTo>
                  <a:lnTo>
                    <a:pt x="343928" y="199923"/>
                  </a:lnTo>
                  <a:lnTo>
                    <a:pt x="343649" y="199923"/>
                  </a:lnTo>
                  <a:lnTo>
                    <a:pt x="343395" y="200177"/>
                  </a:lnTo>
                  <a:lnTo>
                    <a:pt x="343395" y="200761"/>
                  </a:lnTo>
                  <a:lnTo>
                    <a:pt x="343649" y="201015"/>
                  </a:lnTo>
                  <a:lnTo>
                    <a:pt x="344233" y="201015"/>
                  </a:lnTo>
                  <a:lnTo>
                    <a:pt x="344487" y="200761"/>
                  </a:lnTo>
                  <a:lnTo>
                    <a:pt x="344487" y="200177"/>
                  </a:lnTo>
                  <a:close/>
                </a:path>
                <a:path w="1623059" h="787400">
                  <a:moveTo>
                    <a:pt x="481406" y="159766"/>
                  </a:moveTo>
                  <a:lnTo>
                    <a:pt x="479221" y="157581"/>
                  </a:lnTo>
                  <a:lnTo>
                    <a:pt x="476542" y="157581"/>
                  </a:lnTo>
                  <a:lnTo>
                    <a:pt x="473849" y="157581"/>
                  </a:lnTo>
                  <a:lnTo>
                    <a:pt x="471652" y="159766"/>
                  </a:lnTo>
                  <a:lnTo>
                    <a:pt x="471652" y="165138"/>
                  </a:lnTo>
                  <a:lnTo>
                    <a:pt x="473849" y="167335"/>
                  </a:lnTo>
                  <a:lnTo>
                    <a:pt x="479221" y="167335"/>
                  </a:lnTo>
                  <a:lnTo>
                    <a:pt x="481406" y="165138"/>
                  </a:lnTo>
                  <a:lnTo>
                    <a:pt x="481406" y="159766"/>
                  </a:lnTo>
                  <a:close/>
                </a:path>
                <a:path w="1623059" h="787400">
                  <a:moveTo>
                    <a:pt x="571576" y="204355"/>
                  </a:moveTo>
                  <a:lnTo>
                    <a:pt x="567232" y="199999"/>
                  </a:lnTo>
                  <a:lnTo>
                    <a:pt x="561860" y="199999"/>
                  </a:lnTo>
                  <a:lnTo>
                    <a:pt x="556475" y="199999"/>
                  </a:lnTo>
                  <a:lnTo>
                    <a:pt x="552119" y="204355"/>
                  </a:lnTo>
                  <a:lnTo>
                    <a:pt x="552119" y="215099"/>
                  </a:lnTo>
                  <a:lnTo>
                    <a:pt x="556475" y="219494"/>
                  </a:lnTo>
                  <a:lnTo>
                    <a:pt x="567232" y="219494"/>
                  </a:lnTo>
                  <a:lnTo>
                    <a:pt x="571576" y="215099"/>
                  </a:lnTo>
                  <a:lnTo>
                    <a:pt x="571576" y="204355"/>
                  </a:lnTo>
                  <a:close/>
                </a:path>
                <a:path w="1623059" h="787400">
                  <a:moveTo>
                    <a:pt x="617791" y="119646"/>
                  </a:moveTo>
                  <a:lnTo>
                    <a:pt x="613930" y="115773"/>
                  </a:lnTo>
                  <a:lnTo>
                    <a:pt x="609142" y="115773"/>
                  </a:lnTo>
                  <a:lnTo>
                    <a:pt x="604354" y="115773"/>
                  </a:lnTo>
                  <a:lnTo>
                    <a:pt x="600494" y="119646"/>
                  </a:lnTo>
                  <a:lnTo>
                    <a:pt x="600494" y="129209"/>
                  </a:lnTo>
                  <a:lnTo>
                    <a:pt x="604354" y="133070"/>
                  </a:lnTo>
                  <a:lnTo>
                    <a:pt x="613930" y="133070"/>
                  </a:lnTo>
                  <a:lnTo>
                    <a:pt x="617791" y="129209"/>
                  </a:lnTo>
                  <a:lnTo>
                    <a:pt x="617791" y="119646"/>
                  </a:lnTo>
                  <a:close/>
                </a:path>
                <a:path w="1623059" h="787400">
                  <a:moveTo>
                    <a:pt x="658863" y="37782"/>
                  </a:moveTo>
                  <a:lnTo>
                    <a:pt x="657758" y="36690"/>
                  </a:lnTo>
                  <a:lnTo>
                    <a:pt x="656437" y="36690"/>
                  </a:lnTo>
                  <a:lnTo>
                    <a:pt x="655091" y="36690"/>
                  </a:lnTo>
                  <a:lnTo>
                    <a:pt x="653999" y="37782"/>
                  </a:lnTo>
                  <a:lnTo>
                    <a:pt x="653999" y="40462"/>
                  </a:lnTo>
                  <a:lnTo>
                    <a:pt x="655091" y="41554"/>
                  </a:lnTo>
                  <a:lnTo>
                    <a:pt x="657758" y="41554"/>
                  </a:lnTo>
                  <a:lnTo>
                    <a:pt x="658863" y="40462"/>
                  </a:lnTo>
                  <a:lnTo>
                    <a:pt x="658863" y="37782"/>
                  </a:lnTo>
                  <a:close/>
                </a:path>
                <a:path w="1623059" h="787400">
                  <a:moveTo>
                    <a:pt x="659345" y="250304"/>
                  </a:moveTo>
                  <a:lnTo>
                    <a:pt x="653872" y="244856"/>
                  </a:lnTo>
                  <a:lnTo>
                    <a:pt x="647153" y="244856"/>
                  </a:lnTo>
                  <a:lnTo>
                    <a:pt x="640435" y="244856"/>
                  </a:lnTo>
                  <a:lnTo>
                    <a:pt x="635000" y="250304"/>
                  </a:lnTo>
                  <a:lnTo>
                    <a:pt x="635000" y="263740"/>
                  </a:lnTo>
                  <a:lnTo>
                    <a:pt x="640435" y="269214"/>
                  </a:lnTo>
                  <a:lnTo>
                    <a:pt x="653872" y="269214"/>
                  </a:lnTo>
                  <a:lnTo>
                    <a:pt x="659345" y="263740"/>
                  </a:lnTo>
                  <a:lnTo>
                    <a:pt x="659345" y="250304"/>
                  </a:lnTo>
                  <a:close/>
                </a:path>
                <a:path w="1623059" h="787400">
                  <a:moveTo>
                    <a:pt x="697153" y="170230"/>
                  </a:moveTo>
                  <a:lnTo>
                    <a:pt x="695934" y="169011"/>
                  </a:lnTo>
                  <a:lnTo>
                    <a:pt x="694448" y="169011"/>
                  </a:lnTo>
                  <a:lnTo>
                    <a:pt x="692950" y="169011"/>
                  </a:lnTo>
                  <a:lnTo>
                    <a:pt x="691756" y="170230"/>
                  </a:lnTo>
                  <a:lnTo>
                    <a:pt x="691756" y="173202"/>
                  </a:lnTo>
                  <a:lnTo>
                    <a:pt x="692950" y="174434"/>
                  </a:lnTo>
                  <a:lnTo>
                    <a:pt x="695934" y="174434"/>
                  </a:lnTo>
                  <a:lnTo>
                    <a:pt x="697153" y="173202"/>
                  </a:lnTo>
                  <a:lnTo>
                    <a:pt x="697153" y="170230"/>
                  </a:lnTo>
                  <a:close/>
                </a:path>
                <a:path w="1623059" h="787400">
                  <a:moveTo>
                    <a:pt x="738149" y="301167"/>
                  </a:moveTo>
                  <a:lnTo>
                    <a:pt x="735596" y="298640"/>
                  </a:lnTo>
                  <a:lnTo>
                    <a:pt x="732472" y="298640"/>
                  </a:lnTo>
                  <a:lnTo>
                    <a:pt x="729335" y="298640"/>
                  </a:lnTo>
                  <a:lnTo>
                    <a:pt x="726795" y="301167"/>
                  </a:lnTo>
                  <a:lnTo>
                    <a:pt x="726795" y="307454"/>
                  </a:lnTo>
                  <a:lnTo>
                    <a:pt x="729335" y="309994"/>
                  </a:lnTo>
                  <a:lnTo>
                    <a:pt x="735596" y="309994"/>
                  </a:lnTo>
                  <a:lnTo>
                    <a:pt x="738149" y="307454"/>
                  </a:lnTo>
                  <a:lnTo>
                    <a:pt x="738149" y="301167"/>
                  </a:lnTo>
                  <a:close/>
                </a:path>
                <a:path w="1623059" h="787400">
                  <a:moveTo>
                    <a:pt x="742543" y="85953"/>
                  </a:moveTo>
                  <a:lnTo>
                    <a:pt x="742188" y="85598"/>
                  </a:lnTo>
                  <a:lnTo>
                    <a:pt x="741730" y="85598"/>
                  </a:lnTo>
                  <a:lnTo>
                    <a:pt x="741299" y="85598"/>
                  </a:lnTo>
                  <a:lnTo>
                    <a:pt x="740918" y="85953"/>
                  </a:lnTo>
                  <a:lnTo>
                    <a:pt x="740918" y="86842"/>
                  </a:lnTo>
                  <a:lnTo>
                    <a:pt x="741299" y="87236"/>
                  </a:lnTo>
                  <a:lnTo>
                    <a:pt x="742188" y="87236"/>
                  </a:lnTo>
                  <a:lnTo>
                    <a:pt x="742543" y="86842"/>
                  </a:lnTo>
                  <a:lnTo>
                    <a:pt x="742543" y="85953"/>
                  </a:lnTo>
                  <a:close/>
                </a:path>
                <a:path w="1623059" h="787400">
                  <a:moveTo>
                    <a:pt x="780834" y="218414"/>
                  </a:moveTo>
                  <a:lnTo>
                    <a:pt x="780351" y="217906"/>
                  </a:lnTo>
                  <a:lnTo>
                    <a:pt x="779767" y="217906"/>
                  </a:lnTo>
                  <a:lnTo>
                    <a:pt x="779157" y="217906"/>
                  </a:lnTo>
                  <a:lnTo>
                    <a:pt x="778675" y="218414"/>
                  </a:lnTo>
                  <a:lnTo>
                    <a:pt x="778675" y="219583"/>
                  </a:lnTo>
                  <a:lnTo>
                    <a:pt x="779157" y="220103"/>
                  </a:lnTo>
                  <a:lnTo>
                    <a:pt x="780351" y="220103"/>
                  </a:lnTo>
                  <a:lnTo>
                    <a:pt x="780834" y="219583"/>
                  </a:lnTo>
                  <a:lnTo>
                    <a:pt x="780834" y="218414"/>
                  </a:lnTo>
                  <a:close/>
                </a:path>
                <a:path w="1623059" h="787400">
                  <a:moveTo>
                    <a:pt x="790092" y="520"/>
                  </a:moveTo>
                  <a:lnTo>
                    <a:pt x="789622" y="0"/>
                  </a:lnTo>
                  <a:lnTo>
                    <a:pt x="789025" y="0"/>
                  </a:lnTo>
                  <a:lnTo>
                    <a:pt x="788428" y="0"/>
                  </a:lnTo>
                  <a:lnTo>
                    <a:pt x="787946" y="520"/>
                  </a:lnTo>
                  <a:lnTo>
                    <a:pt x="787946" y="1714"/>
                  </a:lnTo>
                  <a:lnTo>
                    <a:pt x="788428" y="2197"/>
                  </a:lnTo>
                  <a:lnTo>
                    <a:pt x="789622" y="2197"/>
                  </a:lnTo>
                  <a:lnTo>
                    <a:pt x="790092" y="1714"/>
                  </a:lnTo>
                  <a:lnTo>
                    <a:pt x="790092" y="520"/>
                  </a:lnTo>
                  <a:close/>
                </a:path>
                <a:path w="1623059" h="787400">
                  <a:moveTo>
                    <a:pt x="821016" y="349808"/>
                  </a:moveTo>
                  <a:lnTo>
                    <a:pt x="819569" y="348361"/>
                  </a:lnTo>
                  <a:lnTo>
                    <a:pt x="817778" y="348361"/>
                  </a:lnTo>
                  <a:lnTo>
                    <a:pt x="815975" y="348361"/>
                  </a:lnTo>
                  <a:lnTo>
                    <a:pt x="814527" y="349808"/>
                  </a:lnTo>
                  <a:lnTo>
                    <a:pt x="814527" y="353402"/>
                  </a:lnTo>
                  <a:lnTo>
                    <a:pt x="815975" y="354850"/>
                  </a:lnTo>
                  <a:lnTo>
                    <a:pt x="819569" y="354850"/>
                  </a:lnTo>
                  <a:lnTo>
                    <a:pt x="821016" y="353402"/>
                  </a:lnTo>
                  <a:lnTo>
                    <a:pt x="821016" y="349808"/>
                  </a:lnTo>
                  <a:close/>
                </a:path>
                <a:path w="1623059" h="787400">
                  <a:moveTo>
                    <a:pt x="865873" y="265849"/>
                  </a:moveTo>
                  <a:lnTo>
                    <a:pt x="865517" y="265493"/>
                  </a:lnTo>
                  <a:lnTo>
                    <a:pt x="865060" y="265493"/>
                  </a:lnTo>
                  <a:lnTo>
                    <a:pt x="864628" y="265493"/>
                  </a:lnTo>
                  <a:lnTo>
                    <a:pt x="864235" y="265849"/>
                  </a:lnTo>
                  <a:lnTo>
                    <a:pt x="864235" y="266738"/>
                  </a:lnTo>
                  <a:lnTo>
                    <a:pt x="864628" y="267093"/>
                  </a:lnTo>
                  <a:lnTo>
                    <a:pt x="865517" y="267093"/>
                  </a:lnTo>
                  <a:lnTo>
                    <a:pt x="865873" y="266738"/>
                  </a:lnTo>
                  <a:lnTo>
                    <a:pt x="865873" y="265849"/>
                  </a:lnTo>
                  <a:close/>
                </a:path>
                <a:path w="1623059" h="787400">
                  <a:moveTo>
                    <a:pt x="875690" y="47637"/>
                  </a:moveTo>
                  <a:lnTo>
                    <a:pt x="875080" y="47028"/>
                  </a:lnTo>
                  <a:lnTo>
                    <a:pt x="874318" y="47028"/>
                  </a:lnTo>
                  <a:lnTo>
                    <a:pt x="873582" y="47028"/>
                  </a:lnTo>
                  <a:lnTo>
                    <a:pt x="872972" y="47637"/>
                  </a:lnTo>
                  <a:lnTo>
                    <a:pt x="872972" y="49136"/>
                  </a:lnTo>
                  <a:lnTo>
                    <a:pt x="873582" y="49745"/>
                  </a:lnTo>
                  <a:lnTo>
                    <a:pt x="875080" y="49745"/>
                  </a:lnTo>
                  <a:lnTo>
                    <a:pt x="875690" y="49136"/>
                  </a:lnTo>
                  <a:lnTo>
                    <a:pt x="875690" y="47637"/>
                  </a:lnTo>
                  <a:close/>
                </a:path>
                <a:path w="1623059" h="787400">
                  <a:moveTo>
                    <a:pt x="905802" y="397383"/>
                  </a:moveTo>
                  <a:lnTo>
                    <a:pt x="904570" y="396176"/>
                  </a:lnTo>
                  <a:lnTo>
                    <a:pt x="903097" y="396176"/>
                  </a:lnTo>
                  <a:lnTo>
                    <a:pt x="901598" y="396176"/>
                  </a:lnTo>
                  <a:lnTo>
                    <a:pt x="900379" y="397383"/>
                  </a:lnTo>
                  <a:lnTo>
                    <a:pt x="900379" y="400367"/>
                  </a:lnTo>
                  <a:lnTo>
                    <a:pt x="901598" y="401586"/>
                  </a:lnTo>
                  <a:lnTo>
                    <a:pt x="904570" y="401586"/>
                  </a:lnTo>
                  <a:lnTo>
                    <a:pt x="905802" y="400367"/>
                  </a:lnTo>
                  <a:lnTo>
                    <a:pt x="905802" y="397383"/>
                  </a:lnTo>
                  <a:close/>
                </a:path>
                <a:path w="1623059" h="787400">
                  <a:moveTo>
                    <a:pt x="918032" y="177838"/>
                  </a:moveTo>
                  <a:lnTo>
                    <a:pt x="915492" y="175310"/>
                  </a:lnTo>
                  <a:lnTo>
                    <a:pt x="912355" y="175310"/>
                  </a:lnTo>
                  <a:lnTo>
                    <a:pt x="909205" y="175310"/>
                  </a:lnTo>
                  <a:lnTo>
                    <a:pt x="906678" y="177838"/>
                  </a:lnTo>
                  <a:lnTo>
                    <a:pt x="906678" y="184124"/>
                  </a:lnTo>
                  <a:lnTo>
                    <a:pt x="909205" y="186664"/>
                  </a:lnTo>
                  <a:lnTo>
                    <a:pt x="915492" y="186664"/>
                  </a:lnTo>
                  <a:lnTo>
                    <a:pt x="918032" y="184124"/>
                  </a:lnTo>
                  <a:lnTo>
                    <a:pt x="918032" y="177838"/>
                  </a:lnTo>
                  <a:close/>
                </a:path>
                <a:path w="1623059" h="787400">
                  <a:moveTo>
                    <a:pt x="952258" y="312534"/>
                  </a:moveTo>
                  <a:lnTo>
                    <a:pt x="951407" y="311696"/>
                  </a:lnTo>
                  <a:lnTo>
                    <a:pt x="950366" y="311696"/>
                  </a:lnTo>
                  <a:lnTo>
                    <a:pt x="949325" y="311696"/>
                  </a:lnTo>
                  <a:lnTo>
                    <a:pt x="948486" y="312534"/>
                  </a:lnTo>
                  <a:lnTo>
                    <a:pt x="948486" y="314617"/>
                  </a:lnTo>
                  <a:lnTo>
                    <a:pt x="949325" y="315468"/>
                  </a:lnTo>
                  <a:lnTo>
                    <a:pt x="951407" y="315468"/>
                  </a:lnTo>
                  <a:lnTo>
                    <a:pt x="952258" y="314617"/>
                  </a:lnTo>
                  <a:lnTo>
                    <a:pt x="952258" y="312534"/>
                  </a:lnTo>
                  <a:close/>
                </a:path>
                <a:path w="1623059" h="787400">
                  <a:moveTo>
                    <a:pt x="966393" y="91935"/>
                  </a:moveTo>
                  <a:lnTo>
                    <a:pt x="963371" y="88912"/>
                  </a:lnTo>
                  <a:lnTo>
                    <a:pt x="959637" y="88912"/>
                  </a:lnTo>
                  <a:lnTo>
                    <a:pt x="955890" y="88912"/>
                  </a:lnTo>
                  <a:lnTo>
                    <a:pt x="952893" y="91935"/>
                  </a:lnTo>
                  <a:lnTo>
                    <a:pt x="952893" y="99415"/>
                  </a:lnTo>
                  <a:lnTo>
                    <a:pt x="955890" y="102450"/>
                  </a:lnTo>
                  <a:lnTo>
                    <a:pt x="963371" y="102450"/>
                  </a:lnTo>
                  <a:lnTo>
                    <a:pt x="966393" y="99415"/>
                  </a:lnTo>
                  <a:lnTo>
                    <a:pt x="966393" y="91935"/>
                  </a:lnTo>
                  <a:close/>
                </a:path>
                <a:path w="1623059" h="787400">
                  <a:moveTo>
                    <a:pt x="988936" y="445884"/>
                  </a:moveTo>
                  <a:lnTo>
                    <a:pt x="988695" y="445643"/>
                  </a:lnTo>
                  <a:lnTo>
                    <a:pt x="988390" y="445643"/>
                  </a:lnTo>
                  <a:lnTo>
                    <a:pt x="988098" y="445643"/>
                  </a:lnTo>
                  <a:lnTo>
                    <a:pt x="987856" y="445884"/>
                  </a:lnTo>
                  <a:lnTo>
                    <a:pt x="987856" y="446468"/>
                  </a:lnTo>
                  <a:lnTo>
                    <a:pt x="988098" y="446709"/>
                  </a:lnTo>
                  <a:lnTo>
                    <a:pt x="988695" y="446709"/>
                  </a:lnTo>
                  <a:lnTo>
                    <a:pt x="988936" y="446468"/>
                  </a:lnTo>
                  <a:lnTo>
                    <a:pt x="988936" y="445884"/>
                  </a:lnTo>
                  <a:close/>
                </a:path>
                <a:path w="1623059" h="787400">
                  <a:moveTo>
                    <a:pt x="1000899" y="226491"/>
                  </a:moveTo>
                  <a:lnTo>
                    <a:pt x="999451" y="225031"/>
                  </a:lnTo>
                  <a:lnTo>
                    <a:pt x="997648" y="225031"/>
                  </a:lnTo>
                  <a:lnTo>
                    <a:pt x="995870" y="225031"/>
                  </a:lnTo>
                  <a:lnTo>
                    <a:pt x="994410" y="226491"/>
                  </a:lnTo>
                  <a:lnTo>
                    <a:pt x="994410" y="230073"/>
                  </a:lnTo>
                  <a:lnTo>
                    <a:pt x="995870" y="231521"/>
                  </a:lnTo>
                  <a:lnTo>
                    <a:pt x="999451" y="231521"/>
                  </a:lnTo>
                  <a:lnTo>
                    <a:pt x="1000899" y="230073"/>
                  </a:lnTo>
                  <a:lnTo>
                    <a:pt x="1000899" y="226491"/>
                  </a:lnTo>
                  <a:close/>
                </a:path>
                <a:path w="1623059" h="787400">
                  <a:moveTo>
                    <a:pt x="1009357" y="9004"/>
                  </a:moveTo>
                  <a:lnTo>
                    <a:pt x="1008291" y="7937"/>
                  </a:lnTo>
                  <a:lnTo>
                    <a:pt x="1006932" y="7937"/>
                  </a:lnTo>
                  <a:lnTo>
                    <a:pt x="1005586" y="7937"/>
                  </a:lnTo>
                  <a:lnTo>
                    <a:pt x="1004493" y="9004"/>
                  </a:lnTo>
                  <a:lnTo>
                    <a:pt x="1004493" y="11709"/>
                  </a:lnTo>
                  <a:lnTo>
                    <a:pt x="1005586" y="12801"/>
                  </a:lnTo>
                  <a:lnTo>
                    <a:pt x="1008291" y="12801"/>
                  </a:lnTo>
                  <a:lnTo>
                    <a:pt x="1009357" y="11709"/>
                  </a:lnTo>
                  <a:lnTo>
                    <a:pt x="1009357" y="9004"/>
                  </a:lnTo>
                  <a:close/>
                </a:path>
                <a:path w="1623059" h="787400">
                  <a:moveTo>
                    <a:pt x="1037564" y="359816"/>
                  </a:moveTo>
                  <a:lnTo>
                    <a:pt x="1036739" y="358978"/>
                  </a:lnTo>
                  <a:lnTo>
                    <a:pt x="1035685" y="358978"/>
                  </a:lnTo>
                  <a:lnTo>
                    <a:pt x="1034643" y="358978"/>
                  </a:lnTo>
                  <a:lnTo>
                    <a:pt x="1033780" y="359816"/>
                  </a:lnTo>
                  <a:lnTo>
                    <a:pt x="1033780" y="361924"/>
                  </a:lnTo>
                  <a:lnTo>
                    <a:pt x="1034643" y="362762"/>
                  </a:lnTo>
                  <a:lnTo>
                    <a:pt x="1036739" y="362762"/>
                  </a:lnTo>
                  <a:lnTo>
                    <a:pt x="1037564" y="361924"/>
                  </a:lnTo>
                  <a:lnTo>
                    <a:pt x="1037564" y="359816"/>
                  </a:lnTo>
                  <a:close/>
                </a:path>
                <a:path w="1623059" h="787400">
                  <a:moveTo>
                    <a:pt x="1049553" y="140436"/>
                  </a:moveTo>
                  <a:lnTo>
                    <a:pt x="1047496" y="138366"/>
                  </a:lnTo>
                  <a:lnTo>
                    <a:pt x="1044943" y="138366"/>
                  </a:lnTo>
                  <a:lnTo>
                    <a:pt x="1042403" y="138366"/>
                  </a:lnTo>
                  <a:lnTo>
                    <a:pt x="1040345" y="140436"/>
                  </a:lnTo>
                  <a:lnTo>
                    <a:pt x="1040345" y="145491"/>
                  </a:lnTo>
                  <a:lnTo>
                    <a:pt x="1042403" y="147548"/>
                  </a:lnTo>
                  <a:lnTo>
                    <a:pt x="1047496" y="147548"/>
                  </a:lnTo>
                  <a:lnTo>
                    <a:pt x="1049553" y="145491"/>
                  </a:lnTo>
                  <a:lnTo>
                    <a:pt x="1049553" y="140436"/>
                  </a:lnTo>
                  <a:close/>
                </a:path>
                <a:path w="1623059" h="787400">
                  <a:moveTo>
                    <a:pt x="1075334" y="492556"/>
                  </a:moveTo>
                  <a:lnTo>
                    <a:pt x="1074585" y="491845"/>
                  </a:lnTo>
                  <a:lnTo>
                    <a:pt x="1073696" y="491845"/>
                  </a:lnTo>
                  <a:lnTo>
                    <a:pt x="1072807" y="491845"/>
                  </a:lnTo>
                  <a:lnTo>
                    <a:pt x="1072070" y="492556"/>
                  </a:lnTo>
                  <a:lnTo>
                    <a:pt x="1072070" y="494360"/>
                  </a:lnTo>
                  <a:lnTo>
                    <a:pt x="1072807" y="495071"/>
                  </a:lnTo>
                  <a:lnTo>
                    <a:pt x="1074585" y="495071"/>
                  </a:lnTo>
                  <a:lnTo>
                    <a:pt x="1075334" y="494360"/>
                  </a:lnTo>
                  <a:lnTo>
                    <a:pt x="1075334" y="492556"/>
                  </a:lnTo>
                  <a:close/>
                </a:path>
                <a:path w="1623059" h="787400">
                  <a:moveTo>
                    <a:pt x="1088923" y="272288"/>
                  </a:moveTo>
                  <a:lnTo>
                    <a:pt x="1086243" y="269608"/>
                  </a:lnTo>
                  <a:lnTo>
                    <a:pt x="1082967" y="269608"/>
                  </a:lnTo>
                  <a:lnTo>
                    <a:pt x="1079690" y="269608"/>
                  </a:lnTo>
                  <a:lnTo>
                    <a:pt x="1076998" y="272288"/>
                  </a:lnTo>
                  <a:lnTo>
                    <a:pt x="1076998" y="278853"/>
                  </a:lnTo>
                  <a:lnTo>
                    <a:pt x="1079690" y="281520"/>
                  </a:lnTo>
                  <a:lnTo>
                    <a:pt x="1086243" y="281520"/>
                  </a:lnTo>
                  <a:lnTo>
                    <a:pt x="1088923" y="278853"/>
                  </a:lnTo>
                  <a:lnTo>
                    <a:pt x="1088923" y="272288"/>
                  </a:lnTo>
                  <a:close/>
                </a:path>
                <a:path w="1623059" h="787400">
                  <a:moveTo>
                    <a:pt x="1101153" y="52717"/>
                  </a:moveTo>
                  <a:lnTo>
                    <a:pt x="1097153" y="48729"/>
                  </a:lnTo>
                  <a:lnTo>
                    <a:pt x="1092225" y="48729"/>
                  </a:lnTo>
                  <a:lnTo>
                    <a:pt x="1087310" y="48729"/>
                  </a:lnTo>
                  <a:lnTo>
                    <a:pt x="1083310" y="52717"/>
                  </a:lnTo>
                  <a:lnTo>
                    <a:pt x="1083310" y="62572"/>
                  </a:lnTo>
                  <a:lnTo>
                    <a:pt x="1087310" y="66560"/>
                  </a:lnTo>
                  <a:lnTo>
                    <a:pt x="1097153" y="66560"/>
                  </a:lnTo>
                  <a:lnTo>
                    <a:pt x="1101153" y="62572"/>
                  </a:lnTo>
                  <a:lnTo>
                    <a:pt x="1101153" y="52717"/>
                  </a:lnTo>
                  <a:close/>
                </a:path>
                <a:path w="1623059" h="787400">
                  <a:moveTo>
                    <a:pt x="1130185" y="403072"/>
                  </a:moveTo>
                  <a:lnTo>
                    <a:pt x="1126070" y="398945"/>
                  </a:lnTo>
                  <a:lnTo>
                    <a:pt x="1121003" y="398945"/>
                  </a:lnTo>
                  <a:lnTo>
                    <a:pt x="1115910" y="398945"/>
                  </a:lnTo>
                  <a:lnTo>
                    <a:pt x="1111783" y="403072"/>
                  </a:lnTo>
                  <a:lnTo>
                    <a:pt x="1111783" y="413219"/>
                  </a:lnTo>
                  <a:lnTo>
                    <a:pt x="1115910" y="417347"/>
                  </a:lnTo>
                  <a:lnTo>
                    <a:pt x="1126070" y="417347"/>
                  </a:lnTo>
                  <a:lnTo>
                    <a:pt x="1130185" y="413219"/>
                  </a:lnTo>
                  <a:lnTo>
                    <a:pt x="1130185" y="403072"/>
                  </a:lnTo>
                  <a:close/>
                </a:path>
                <a:path w="1623059" h="787400">
                  <a:moveTo>
                    <a:pt x="1135659" y="187274"/>
                  </a:moveTo>
                  <a:lnTo>
                    <a:pt x="1133233" y="184835"/>
                  </a:lnTo>
                  <a:lnTo>
                    <a:pt x="1130261" y="184835"/>
                  </a:lnTo>
                  <a:lnTo>
                    <a:pt x="1127252" y="184835"/>
                  </a:lnTo>
                  <a:lnTo>
                    <a:pt x="1124839" y="187274"/>
                  </a:lnTo>
                  <a:lnTo>
                    <a:pt x="1124839" y="193230"/>
                  </a:lnTo>
                  <a:lnTo>
                    <a:pt x="1127252" y="195643"/>
                  </a:lnTo>
                  <a:lnTo>
                    <a:pt x="1133233" y="195643"/>
                  </a:lnTo>
                  <a:lnTo>
                    <a:pt x="1135659" y="193230"/>
                  </a:lnTo>
                  <a:lnTo>
                    <a:pt x="1135659" y="187274"/>
                  </a:lnTo>
                  <a:close/>
                </a:path>
                <a:path w="1623059" h="787400">
                  <a:moveTo>
                    <a:pt x="1160360" y="540004"/>
                  </a:moveTo>
                  <a:lnTo>
                    <a:pt x="1159764" y="539394"/>
                  </a:lnTo>
                  <a:lnTo>
                    <a:pt x="1159014" y="539394"/>
                  </a:lnTo>
                  <a:lnTo>
                    <a:pt x="1158278" y="539394"/>
                  </a:lnTo>
                  <a:lnTo>
                    <a:pt x="1157668" y="540004"/>
                  </a:lnTo>
                  <a:lnTo>
                    <a:pt x="1157668" y="541477"/>
                  </a:lnTo>
                  <a:lnTo>
                    <a:pt x="1158278" y="542099"/>
                  </a:lnTo>
                  <a:lnTo>
                    <a:pt x="1159764" y="542099"/>
                  </a:lnTo>
                  <a:lnTo>
                    <a:pt x="1160360" y="541477"/>
                  </a:lnTo>
                  <a:lnTo>
                    <a:pt x="1160360" y="540004"/>
                  </a:lnTo>
                  <a:close/>
                </a:path>
                <a:path w="1623059" h="787400">
                  <a:moveTo>
                    <a:pt x="1177213" y="317906"/>
                  </a:moveTo>
                  <a:lnTo>
                    <a:pt x="1173213" y="313905"/>
                  </a:lnTo>
                  <a:lnTo>
                    <a:pt x="1168273" y="313905"/>
                  </a:lnTo>
                  <a:lnTo>
                    <a:pt x="1163345" y="313905"/>
                  </a:lnTo>
                  <a:lnTo>
                    <a:pt x="1159344" y="317906"/>
                  </a:lnTo>
                  <a:lnTo>
                    <a:pt x="1159344" y="327774"/>
                  </a:lnTo>
                  <a:lnTo>
                    <a:pt x="1163345" y="331774"/>
                  </a:lnTo>
                  <a:lnTo>
                    <a:pt x="1173213" y="331774"/>
                  </a:lnTo>
                  <a:lnTo>
                    <a:pt x="1177213" y="327774"/>
                  </a:lnTo>
                  <a:lnTo>
                    <a:pt x="1177213" y="317906"/>
                  </a:lnTo>
                  <a:close/>
                </a:path>
                <a:path w="1623059" h="787400">
                  <a:moveTo>
                    <a:pt x="1183233" y="101803"/>
                  </a:moveTo>
                  <a:lnTo>
                    <a:pt x="1180668" y="99263"/>
                  </a:lnTo>
                  <a:lnTo>
                    <a:pt x="1177544" y="99263"/>
                  </a:lnTo>
                  <a:lnTo>
                    <a:pt x="1174407" y="99263"/>
                  </a:lnTo>
                  <a:lnTo>
                    <a:pt x="1171867" y="101803"/>
                  </a:lnTo>
                  <a:lnTo>
                    <a:pt x="1171867" y="108064"/>
                  </a:lnTo>
                  <a:lnTo>
                    <a:pt x="1174407" y="110617"/>
                  </a:lnTo>
                  <a:lnTo>
                    <a:pt x="1180668" y="110617"/>
                  </a:lnTo>
                  <a:lnTo>
                    <a:pt x="1183233" y="108064"/>
                  </a:lnTo>
                  <a:lnTo>
                    <a:pt x="1183233" y="101803"/>
                  </a:lnTo>
                  <a:close/>
                </a:path>
                <a:path w="1623059" h="787400">
                  <a:moveTo>
                    <a:pt x="1214945" y="450659"/>
                  </a:moveTo>
                  <a:lnTo>
                    <a:pt x="1211072" y="446786"/>
                  </a:lnTo>
                  <a:lnTo>
                    <a:pt x="1206284" y="446786"/>
                  </a:lnTo>
                  <a:lnTo>
                    <a:pt x="1201508" y="446786"/>
                  </a:lnTo>
                  <a:lnTo>
                    <a:pt x="1197635" y="450659"/>
                  </a:lnTo>
                  <a:lnTo>
                    <a:pt x="1197635" y="460209"/>
                  </a:lnTo>
                  <a:lnTo>
                    <a:pt x="1201508" y="464108"/>
                  </a:lnTo>
                  <a:lnTo>
                    <a:pt x="1211072" y="464108"/>
                  </a:lnTo>
                  <a:lnTo>
                    <a:pt x="1214945" y="460209"/>
                  </a:lnTo>
                  <a:lnTo>
                    <a:pt x="1214945" y="450659"/>
                  </a:lnTo>
                  <a:close/>
                </a:path>
                <a:path w="1623059" h="787400">
                  <a:moveTo>
                    <a:pt x="1226642" y="231419"/>
                  </a:moveTo>
                  <a:lnTo>
                    <a:pt x="1221676" y="226453"/>
                  </a:lnTo>
                  <a:lnTo>
                    <a:pt x="1215580" y="226453"/>
                  </a:lnTo>
                  <a:lnTo>
                    <a:pt x="1209446" y="226453"/>
                  </a:lnTo>
                  <a:lnTo>
                    <a:pt x="1204493" y="231419"/>
                  </a:lnTo>
                  <a:lnTo>
                    <a:pt x="1204493" y="243662"/>
                  </a:lnTo>
                  <a:lnTo>
                    <a:pt x="1209446" y="248627"/>
                  </a:lnTo>
                  <a:lnTo>
                    <a:pt x="1221676" y="248627"/>
                  </a:lnTo>
                  <a:lnTo>
                    <a:pt x="1226642" y="243662"/>
                  </a:lnTo>
                  <a:lnTo>
                    <a:pt x="1226642" y="231419"/>
                  </a:lnTo>
                  <a:close/>
                </a:path>
                <a:path w="1623059" h="787400">
                  <a:moveTo>
                    <a:pt x="1228610" y="17526"/>
                  </a:moveTo>
                  <a:lnTo>
                    <a:pt x="1226921" y="15862"/>
                  </a:lnTo>
                  <a:lnTo>
                    <a:pt x="1224838" y="15862"/>
                  </a:lnTo>
                  <a:lnTo>
                    <a:pt x="1222717" y="15862"/>
                  </a:lnTo>
                  <a:lnTo>
                    <a:pt x="1221054" y="17526"/>
                  </a:lnTo>
                  <a:lnTo>
                    <a:pt x="1221054" y="21729"/>
                  </a:lnTo>
                  <a:lnTo>
                    <a:pt x="1222717" y="23418"/>
                  </a:lnTo>
                  <a:lnTo>
                    <a:pt x="1226921" y="23418"/>
                  </a:lnTo>
                  <a:lnTo>
                    <a:pt x="1228610" y="21729"/>
                  </a:lnTo>
                  <a:lnTo>
                    <a:pt x="1228610" y="17526"/>
                  </a:lnTo>
                  <a:close/>
                </a:path>
                <a:path w="1623059" h="787400">
                  <a:moveTo>
                    <a:pt x="1258125" y="580415"/>
                  </a:moveTo>
                  <a:lnTo>
                    <a:pt x="1251940" y="574230"/>
                  </a:lnTo>
                  <a:lnTo>
                    <a:pt x="1244333" y="574230"/>
                  </a:lnTo>
                  <a:lnTo>
                    <a:pt x="1236700" y="574230"/>
                  </a:lnTo>
                  <a:lnTo>
                    <a:pt x="1230541" y="580415"/>
                  </a:lnTo>
                  <a:lnTo>
                    <a:pt x="1230541" y="595655"/>
                  </a:lnTo>
                  <a:lnTo>
                    <a:pt x="1236700" y="601840"/>
                  </a:lnTo>
                  <a:lnTo>
                    <a:pt x="1251940" y="601840"/>
                  </a:lnTo>
                  <a:lnTo>
                    <a:pt x="1258125" y="595655"/>
                  </a:lnTo>
                  <a:lnTo>
                    <a:pt x="1258125" y="580415"/>
                  </a:lnTo>
                  <a:close/>
                </a:path>
                <a:path w="1623059" h="787400">
                  <a:moveTo>
                    <a:pt x="1261427" y="365785"/>
                  </a:moveTo>
                  <a:lnTo>
                    <a:pt x="1257922" y="362280"/>
                  </a:lnTo>
                  <a:lnTo>
                    <a:pt x="1253591" y="362280"/>
                  </a:lnTo>
                  <a:lnTo>
                    <a:pt x="1249260" y="362280"/>
                  </a:lnTo>
                  <a:lnTo>
                    <a:pt x="1245755" y="365785"/>
                  </a:lnTo>
                  <a:lnTo>
                    <a:pt x="1245755" y="374472"/>
                  </a:lnTo>
                  <a:lnTo>
                    <a:pt x="1249260" y="377977"/>
                  </a:lnTo>
                  <a:lnTo>
                    <a:pt x="1257922" y="377977"/>
                  </a:lnTo>
                  <a:lnTo>
                    <a:pt x="1261427" y="374472"/>
                  </a:lnTo>
                  <a:lnTo>
                    <a:pt x="1261427" y="365785"/>
                  </a:lnTo>
                  <a:close/>
                </a:path>
                <a:path w="1623059" h="787400">
                  <a:moveTo>
                    <a:pt x="1277454" y="144183"/>
                  </a:moveTo>
                  <a:lnTo>
                    <a:pt x="1270914" y="137629"/>
                  </a:lnTo>
                  <a:lnTo>
                    <a:pt x="1262849" y="137629"/>
                  </a:lnTo>
                  <a:lnTo>
                    <a:pt x="1254785" y="137629"/>
                  </a:lnTo>
                  <a:lnTo>
                    <a:pt x="1248244" y="144183"/>
                  </a:lnTo>
                  <a:lnTo>
                    <a:pt x="1248244" y="160299"/>
                  </a:lnTo>
                  <a:lnTo>
                    <a:pt x="1254785" y="166852"/>
                  </a:lnTo>
                  <a:lnTo>
                    <a:pt x="1270914" y="166852"/>
                  </a:lnTo>
                  <a:lnTo>
                    <a:pt x="1277454" y="160299"/>
                  </a:lnTo>
                  <a:lnTo>
                    <a:pt x="1277454" y="144183"/>
                  </a:lnTo>
                  <a:close/>
                </a:path>
                <a:path w="1623059" h="787400">
                  <a:moveTo>
                    <a:pt x="1311351" y="502742"/>
                  </a:moveTo>
                  <a:lnTo>
                    <a:pt x="1309801" y="495046"/>
                  </a:lnTo>
                  <a:lnTo>
                    <a:pt x="1305572" y="488772"/>
                  </a:lnTo>
                  <a:lnTo>
                    <a:pt x="1299298" y="484543"/>
                  </a:lnTo>
                  <a:lnTo>
                    <a:pt x="1291602" y="482993"/>
                  </a:lnTo>
                  <a:lnTo>
                    <a:pt x="1283931" y="484543"/>
                  </a:lnTo>
                  <a:lnTo>
                    <a:pt x="1277645" y="488772"/>
                  </a:lnTo>
                  <a:lnTo>
                    <a:pt x="1273416" y="495046"/>
                  </a:lnTo>
                  <a:lnTo>
                    <a:pt x="1271854" y="502742"/>
                  </a:lnTo>
                  <a:lnTo>
                    <a:pt x="1273416" y="510413"/>
                  </a:lnTo>
                  <a:lnTo>
                    <a:pt x="1277645" y="516686"/>
                  </a:lnTo>
                  <a:lnTo>
                    <a:pt x="1283931" y="520915"/>
                  </a:lnTo>
                  <a:lnTo>
                    <a:pt x="1291602" y="522478"/>
                  </a:lnTo>
                  <a:lnTo>
                    <a:pt x="1299298" y="520915"/>
                  </a:lnTo>
                  <a:lnTo>
                    <a:pt x="1305572" y="516686"/>
                  </a:lnTo>
                  <a:lnTo>
                    <a:pt x="1309801" y="510413"/>
                  </a:lnTo>
                  <a:lnTo>
                    <a:pt x="1311351" y="502742"/>
                  </a:lnTo>
                  <a:close/>
                </a:path>
                <a:path w="1623059" h="787400">
                  <a:moveTo>
                    <a:pt x="1315478" y="276771"/>
                  </a:moveTo>
                  <a:lnTo>
                    <a:pt x="1308925" y="270217"/>
                  </a:lnTo>
                  <a:lnTo>
                    <a:pt x="1300861" y="270217"/>
                  </a:lnTo>
                  <a:lnTo>
                    <a:pt x="1292809" y="270217"/>
                  </a:lnTo>
                  <a:lnTo>
                    <a:pt x="1286256" y="276771"/>
                  </a:lnTo>
                  <a:lnTo>
                    <a:pt x="1286256" y="292887"/>
                  </a:lnTo>
                  <a:lnTo>
                    <a:pt x="1292809" y="299440"/>
                  </a:lnTo>
                  <a:lnTo>
                    <a:pt x="1308925" y="299440"/>
                  </a:lnTo>
                  <a:lnTo>
                    <a:pt x="1315478" y="292887"/>
                  </a:lnTo>
                  <a:lnTo>
                    <a:pt x="1315478" y="276771"/>
                  </a:lnTo>
                  <a:close/>
                </a:path>
                <a:path w="1623059" h="787400">
                  <a:moveTo>
                    <a:pt x="1316367" y="63487"/>
                  </a:moveTo>
                  <a:lnTo>
                    <a:pt x="1313561" y="60693"/>
                  </a:lnTo>
                  <a:lnTo>
                    <a:pt x="1310157" y="60693"/>
                  </a:lnTo>
                  <a:lnTo>
                    <a:pt x="1306715" y="60693"/>
                  </a:lnTo>
                  <a:lnTo>
                    <a:pt x="1303921" y="63487"/>
                  </a:lnTo>
                  <a:lnTo>
                    <a:pt x="1303921" y="70358"/>
                  </a:lnTo>
                  <a:lnTo>
                    <a:pt x="1306715" y="73126"/>
                  </a:lnTo>
                  <a:lnTo>
                    <a:pt x="1313561" y="73126"/>
                  </a:lnTo>
                  <a:lnTo>
                    <a:pt x="1316367" y="70358"/>
                  </a:lnTo>
                  <a:lnTo>
                    <a:pt x="1316367" y="63487"/>
                  </a:lnTo>
                  <a:close/>
                </a:path>
                <a:path w="1623059" h="787400">
                  <a:moveTo>
                    <a:pt x="1352892" y="635317"/>
                  </a:moveTo>
                  <a:lnTo>
                    <a:pt x="1351064" y="626262"/>
                  </a:lnTo>
                  <a:lnTo>
                    <a:pt x="1346073" y="618871"/>
                  </a:lnTo>
                  <a:lnTo>
                    <a:pt x="1338681" y="613892"/>
                  </a:lnTo>
                  <a:lnTo>
                    <a:pt x="1329613" y="612063"/>
                  </a:lnTo>
                  <a:lnTo>
                    <a:pt x="1320571" y="613892"/>
                  </a:lnTo>
                  <a:lnTo>
                    <a:pt x="1313180" y="618871"/>
                  </a:lnTo>
                  <a:lnTo>
                    <a:pt x="1308188" y="626262"/>
                  </a:lnTo>
                  <a:lnTo>
                    <a:pt x="1306360" y="635317"/>
                  </a:lnTo>
                  <a:lnTo>
                    <a:pt x="1308188" y="644372"/>
                  </a:lnTo>
                  <a:lnTo>
                    <a:pt x="1313180" y="651764"/>
                  </a:lnTo>
                  <a:lnTo>
                    <a:pt x="1320571" y="656755"/>
                  </a:lnTo>
                  <a:lnTo>
                    <a:pt x="1329613" y="658583"/>
                  </a:lnTo>
                  <a:lnTo>
                    <a:pt x="1338681" y="656755"/>
                  </a:lnTo>
                  <a:lnTo>
                    <a:pt x="1346073" y="651764"/>
                  </a:lnTo>
                  <a:lnTo>
                    <a:pt x="1351064" y="644372"/>
                  </a:lnTo>
                  <a:lnTo>
                    <a:pt x="1352892" y="635317"/>
                  </a:lnTo>
                  <a:close/>
                </a:path>
                <a:path w="1623059" h="787400">
                  <a:moveTo>
                    <a:pt x="1357553" y="417410"/>
                  </a:moveTo>
                  <a:lnTo>
                    <a:pt x="1356093" y="410159"/>
                  </a:lnTo>
                  <a:lnTo>
                    <a:pt x="1352092" y="404228"/>
                  </a:lnTo>
                  <a:lnTo>
                    <a:pt x="1346161" y="400227"/>
                  </a:lnTo>
                  <a:lnTo>
                    <a:pt x="1338910" y="398767"/>
                  </a:lnTo>
                  <a:lnTo>
                    <a:pt x="1331645" y="400227"/>
                  </a:lnTo>
                  <a:lnTo>
                    <a:pt x="1325702" y="404228"/>
                  </a:lnTo>
                  <a:lnTo>
                    <a:pt x="1321701" y="410159"/>
                  </a:lnTo>
                  <a:lnTo>
                    <a:pt x="1320228" y="417410"/>
                  </a:lnTo>
                  <a:lnTo>
                    <a:pt x="1321701" y="424688"/>
                  </a:lnTo>
                  <a:lnTo>
                    <a:pt x="1325702" y="430618"/>
                  </a:lnTo>
                  <a:lnTo>
                    <a:pt x="1331645" y="434632"/>
                  </a:lnTo>
                  <a:lnTo>
                    <a:pt x="1338910" y="436092"/>
                  </a:lnTo>
                  <a:lnTo>
                    <a:pt x="1346161" y="434632"/>
                  </a:lnTo>
                  <a:lnTo>
                    <a:pt x="1352092" y="430618"/>
                  </a:lnTo>
                  <a:lnTo>
                    <a:pt x="1356093" y="424688"/>
                  </a:lnTo>
                  <a:lnTo>
                    <a:pt x="1357553" y="417410"/>
                  </a:lnTo>
                  <a:close/>
                </a:path>
                <a:path w="1623059" h="787400">
                  <a:moveTo>
                    <a:pt x="1368717" y="199504"/>
                  </a:moveTo>
                  <a:lnTo>
                    <a:pt x="1367104" y="191516"/>
                  </a:lnTo>
                  <a:lnTo>
                    <a:pt x="1362697" y="184975"/>
                  </a:lnTo>
                  <a:lnTo>
                    <a:pt x="1356169" y="180568"/>
                  </a:lnTo>
                  <a:lnTo>
                    <a:pt x="1348168" y="178955"/>
                  </a:lnTo>
                  <a:lnTo>
                    <a:pt x="1340167" y="180568"/>
                  </a:lnTo>
                  <a:lnTo>
                    <a:pt x="1333627" y="184975"/>
                  </a:lnTo>
                  <a:lnTo>
                    <a:pt x="1329220" y="191516"/>
                  </a:lnTo>
                  <a:lnTo>
                    <a:pt x="1327607" y="199504"/>
                  </a:lnTo>
                  <a:lnTo>
                    <a:pt x="1329220" y="207505"/>
                  </a:lnTo>
                  <a:lnTo>
                    <a:pt x="1333627" y="214045"/>
                  </a:lnTo>
                  <a:lnTo>
                    <a:pt x="1340167" y="218452"/>
                  </a:lnTo>
                  <a:lnTo>
                    <a:pt x="1348168" y="220078"/>
                  </a:lnTo>
                  <a:lnTo>
                    <a:pt x="1356169" y="218452"/>
                  </a:lnTo>
                  <a:lnTo>
                    <a:pt x="1362697" y="214045"/>
                  </a:lnTo>
                  <a:lnTo>
                    <a:pt x="1367104" y="207505"/>
                  </a:lnTo>
                  <a:lnTo>
                    <a:pt x="1368717" y="199504"/>
                  </a:lnTo>
                  <a:close/>
                </a:path>
                <a:path w="1623059" h="787400">
                  <a:moveTo>
                    <a:pt x="1392948" y="328383"/>
                  </a:moveTo>
                  <a:lnTo>
                    <a:pt x="1389913" y="325361"/>
                  </a:lnTo>
                  <a:lnTo>
                    <a:pt x="1386179" y="325361"/>
                  </a:lnTo>
                  <a:lnTo>
                    <a:pt x="1382445" y="325361"/>
                  </a:lnTo>
                  <a:lnTo>
                    <a:pt x="1379423" y="328383"/>
                  </a:lnTo>
                  <a:lnTo>
                    <a:pt x="1379423" y="335838"/>
                  </a:lnTo>
                  <a:lnTo>
                    <a:pt x="1382445" y="338874"/>
                  </a:lnTo>
                  <a:lnTo>
                    <a:pt x="1389913" y="338874"/>
                  </a:lnTo>
                  <a:lnTo>
                    <a:pt x="1392948" y="335838"/>
                  </a:lnTo>
                  <a:lnTo>
                    <a:pt x="1392948" y="328383"/>
                  </a:lnTo>
                  <a:close/>
                </a:path>
                <a:path w="1623059" h="787400">
                  <a:moveTo>
                    <a:pt x="1393405" y="540905"/>
                  </a:moveTo>
                  <a:lnTo>
                    <a:pt x="1386027" y="533527"/>
                  </a:lnTo>
                  <a:lnTo>
                    <a:pt x="1376921" y="533527"/>
                  </a:lnTo>
                  <a:lnTo>
                    <a:pt x="1367815" y="533527"/>
                  </a:lnTo>
                  <a:lnTo>
                    <a:pt x="1360424" y="540905"/>
                  </a:lnTo>
                  <a:lnTo>
                    <a:pt x="1360424" y="559117"/>
                  </a:lnTo>
                  <a:lnTo>
                    <a:pt x="1367815" y="566521"/>
                  </a:lnTo>
                  <a:lnTo>
                    <a:pt x="1386027" y="566521"/>
                  </a:lnTo>
                  <a:lnTo>
                    <a:pt x="1393405" y="559117"/>
                  </a:lnTo>
                  <a:lnTo>
                    <a:pt x="1393405" y="540905"/>
                  </a:lnTo>
                  <a:close/>
                </a:path>
                <a:path w="1623059" h="787400">
                  <a:moveTo>
                    <a:pt x="1401673" y="110769"/>
                  </a:moveTo>
                  <a:lnTo>
                    <a:pt x="1398879" y="107988"/>
                  </a:lnTo>
                  <a:lnTo>
                    <a:pt x="1395437" y="107988"/>
                  </a:lnTo>
                  <a:lnTo>
                    <a:pt x="1392008" y="107988"/>
                  </a:lnTo>
                  <a:lnTo>
                    <a:pt x="1389227" y="110769"/>
                  </a:lnTo>
                  <a:lnTo>
                    <a:pt x="1389227" y="117640"/>
                  </a:lnTo>
                  <a:lnTo>
                    <a:pt x="1392008" y="120434"/>
                  </a:lnTo>
                  <a:lnTo>
                    <a:pt x="1398879" y="120434"/>
                  </a:lnTo>
                  <a:lnTo>
                    <a:pt x="1401673" y="117640"/>
                  </a:lnTo>
                  <a:lnTo>
                    <a:pt x="1401673" y="110769"/>
                  </a:lnTo>
                  <a:close/>
                </a:path>
                <a:path w="1623059" h="787400">
                  <a:moveTo>
                    <a:pt x="1428191" y="675297"/>
                  </a:moveTo>
                  <a:lnTo>
                    <a:pt x="1422260" y="669366"/>
                  </a:lnTo>
                  <a:lnTo>
                    <a:pt x="1414932" y="669366"/>
                  </a:lnTo>
                  <a:lnTo>
                    <a:pt x="1407629" y="669366"/>
                  </a:lnTo>
                  <a:lnTo>
                    <a:pt x="1401673" y="675297"/>
                  </a:lnTo>
                  <a:lnTo>
                    <a:pt x="1401673" y="689927"/>
                  </a:lnTo>
                  <a:lnTo>
                    <a:pt x="1407629" y="695858"/>
                  </a:lnTo>
                  <a:lnTo>
                    <a:pt x="1422260" y="695858"/>
                  </a:lnTo>
                  <a:lnTo>
                    <a:pt x="1428191" y="689927"/>
                  </a:lnTo>
                  <a:lnTo>
                    <a:pt x="1428191" y="675297"/>
                  </a:lnTo>
                  <a:close/>
                </a:path>
                <a:path w="1623059" h="787400">
                  <a:moveTo>
                    <a:pt x="1433664" y="459486"/>
                  </a:moveTo>
                  <a:lnTo>
                    <a:pt x="1429435" y="455231"/>
                  </a:lnTo>
                  <a:lnTo>
                    <a:pt x="1424190" y="455231"/>
                  </a:lnTo>
                  <a:lnTo>
                    <a:pt x="1418983" y="455231"/>
                  </a:lnTo>
                  <a:lnTo>
                    <a:pt x="1414729" y="459486"/>
                  </a:lnTo>
                  <a:lnTo>
                    <a:pt x="1414729" y="469938"/>
                  </a:lnTo>
                  <a:lnTo>
                    <a:pt x="1418983" y="474179"/>
                  </a:lnTo>
                  <a:lnTo>
                    <a:pt x="1429435" y="474179"/>
                  </a:lnTo>
                  <a:lnTo>
                    <a:pt x="1433664" y="469938"/>
                  </a:lnTo>
                  <a:lnTo>
                    <a:pt x="1433664" y="459486"/>
                  </a:lnTo>
                  <a:close/>
                </a:path>
                <a:path w="1623059" h="787400">
                  <a:moveTo>
                    <a:pt x="1439684" y="243357"/>
                  </a:moveTo>
                  <a:lnTo>
                    <a:pt x="1436916" y="240576"/>
                  </a:lnTo>
                  <a:lnTo>
                    <a:pt x="1433487" y="240576"/>
                  </a:lnTo>
                  <a:lnTo>
                    <a:pt x="1430045" y="240576"/>
                  </a:lnTo>
                  <a:lnTo>
                    <a:pt x="1427251" y="243357"/>
                  </a:lnTo>
                  <a:lnTo>
                    <a:pt x="1427251" y="250240"/>
                  </a:lnTo>
                  <a:lnTo>
                    <a:pt x="1430045" y="253022"/>
                  </a:lnTo>
                  <a:lnTo>
                    <a:pt x="1436916" y="253022"/>
                  </a:lnTo>
                  <a:lnTo>
                    <a:pt x="1439684" y="250240"/>
                  </a:lnTo>
                  <a:lnTo>
                    <a:pt x="1439684" y="243357"/>
                  </a:lnTo>
                  <a:close/>
                </a:path>
                <a:path w="1623059" h="787400">
                  <a:moveTo>
                    <a:pt x="1475206" y="590130"/>
                  </a:moveTo>
                  <a:lnTo>
                    <a:pt x="1469390" y="584327"/>
                  </a:lnTo>
                  <a:lnTo>
                    <a:pt x="1462239" y="584327"/>
                  </a:lnTo>
                  <a:lnTo>
                    <a:pt x="1455064" y="584327"/>
                  </a:lnTo>
                  <a:lnTo>
                    <a:pt x="1449235" y="590130"/>
                  </a:lnTo>
                  <a:lnTo>
                    <a:pt x="1449235" y="604494"/>
                  </a:lnTo>
                  <a:lnTo>
                    <a:pt x="1455064" y="610285"/>
                  </a:lnTo>
                  <a:lnTo>
                    <a:pt x="1469390" y="610285"/>
                  </a:lnTo>
                  <a:lnTo>
                    <a:pt x="1475206" y="604494"/>
                  </a:lnTo>
                  <a:lnTo>
                    <a:pt x="1475206" y="590130"/>
                  </a:lnTo>
                  <a:close/>
                </a:path>
                <a:path w="1623059" h="787400">
                  <a:moveTo>
                    <a:pt x="1483652" y="372681"/>
                  </a:moveTo>
                  <a:lnTo>
                    <a:pt x="1478203" y="367220"/>
                  </a:lnTo>
                  <a:lnTo>
                    <a:pt x="1471498" y="367220"/>
                  </a:lnTo>
                  <a:lnTo>
                    <a:pt x="1464779" y="367220"/>
                  </a:lnTo>
                  <a:lnTo>
                    <a:pt x="1459344" y="372681"/>
                  </a:lnTo>
                  <a:lnTo>
                    <a:pt x="1459344" y="386130"/>
                  </a:lnTo>
                  <a:lnTo>
                    <a:pt x="1464779" y="391566"/>
                  </a:lnTo>
                  <a:lnTo>
                    <a:pt x="1478203" y="391566"/>
                  </a:lnTo>
                  <a:lnTo>
                    <a:pt x="1483652" y="386130"/>
                  </a:lnTo>
                  <a:lnTo>
                    <a:pt x="1483652" y="372681"/>
                  </a:lnTo>
                  <a:close/>
                </a:path>
                <a:path w="1623059" h="787400">
                  <a:moveTo>
                    <a:pt x="1492669" y="154927"/>
                  </a:moveTo>
                  <a:lnTo>
                    <a:pt x="1487322" y="149593"/>
                  </a:lnTo>
                  <a:lnTo>
                    <a:pt x="1480756" y="149593"/>
                  </a:lnTo>
                  <a:lnTo>
                    <a:pt x="1474190" y="149593"/>
                  </a:lnTo>
                  <a:lnTo>
                    <a:pt x="1468856" y="154927"/>
                  </a:lnTo>
                  <a:lnTo>
                    <a:pt x="1468856" y="168059"/>
                  </a:lnTo>
                  <a:lnTo>
                    <a:pt x="1474190" y="173380"/>
                  </a:lnTo>
                  <a:lnTo>
                    <a:pt x="1487322" y="173380"/>
                  </a:lnTo>
                  <a:lnTo>
                    <a:pt x="1492669" y="168059"/>
                  </a:lnTo>
                  <a:lnTo>
                    <a:pt x="1492669" y="154927"/>
                  </a:lnTo>
                  <a:close/>
                </a:path>
                <a:path w="1623059" h="787400">
                  <a:moveTo>
                    <a:pt x="1509991" y="724535"/>
                  </a:moveTo>
                  <a:lnTo>
                    <a:pt x="1505623" y="720153"/>
                  </a:lnTo>
                  <a:lnTo>
                    <a:pt x="1500251" y="720153"/>
                  </a:lnTo>
                  <a:lnTo>
                    <a:pt x="1494878" y="720153"/>
                  </a:lnTo>
                  <a:lnTo>
                    <a:pt x="1490497" y="724535"/>
                  </a:lnTo>
                  <a:lnTo>
                    <a:pt x="1490497" y="735266"/>
                  </a:lnTo>
                  <a:lnTo>
                    <a:pt x="1494878" y="739635"/>
                  </a:lnTo>
                  <a:lnTo>
                    <a:pt x="1505623" y="739635"/>
                  </a:lnTo>
                  <a:lnTo>
                    <a:pt x="1509991" y="735266"/>
                  </a:lnTo>
                  <a:lnTo>
                    <a:pt x="1509991" y="724535"/>
                  </a:lnTo>
                  <a:close/>
                </a:path>
                <a:path w="1623059" h="787400">
                  <a:moveTo>
                    <a:pt x="1524393" y="503783"/>
                  </a:moveTo>
                  <a:lnTo>
                    <a:pt x="1517726" y="497103"/>
                  </a:lnTo>
                  <a:lnTo>
                    <a:pt x="1509509" y="497103"/>
                  </a:lnTo>
                  <a:lnTo>
                    <a:pt x="1501292" y="497103"/>
                  </a:lnTo>
                  <a:lnTo>
                    <a:pt x="1494650" y="503783"/>
                  </a:lnTo>
                  <a:lnTo>
                    <a:pt x="1494650" y="520217"/>
                  </a:lnTo>
                  <a:lnTo>
                    <a:pt x="1501292" y="526872"/>
                  </a:lnTo>
                  <a:lnTo>
                    <a:pt x="1517726" y="526872"/>
                  </a:lnTo>
                  <a:lnTo>
                    <a:pt x="1524393" y="520217"/>
                  </a:lnTo>
                  <a:lnTo>
                    <a:pt x="1524393" y="503783"/>
                  </a:lnTo>
                  <a:close/>
                </a:path>
                <a:path w="1623059" h="787400">
                  <a:moveTo>
                    <a:pt x="1526895" y="289610"/>
                  </a:moveTo>
                  <a:lnTo>
                    <a:pt x="1523263" y="285978"/>
                  </a:lnTo>
                  <a:lnTo>
                    <a:pt x="1518767" y="285978"/>
                  </a:lnTo>
                  <a:lnTo>
                    <a:pt x="1514284" y="285978"/>
                  </a:lnTo>
                  <a:lnTo>
                    <a:pt x="1510652" y="289610"/>
                  </a:lnTo>
                  <a:lnTo>
                    <a:pt x="1510652" y="298564"/>
                  </a:lnTo>
                  <a:lnTo>
                    <a:pt x="1514284" y="302196"/>
                  </a:lnTo>
                  <a:lnTo>
                    <a:pt x="1523263" y="302196"/>
                  </a:lnTo>
                  <a:lnTo>
                    <a:pt x="1526895" y="298564"/>
                  </a:lnTo>
                  <a:lnTo>
                    <a:pt x="1526895" y="289610"/>
                  </a:lnTo>
                  <a:close/>
                </a:path>
                <a:path w="1623059" h="787400">
                  <a:moveTo>
                    <a:pt x="1546707" y="76187"/>
                  </a:moveTo>
                  <a:lnTo>
                    <a:pt x="1545234" y="68922"/>
                  </a:lnTo>
                  <a:lnTo>
                    <a:pt x="1541233" y="62992"/>
                  </a:lnTo>
                  <a:lnTo>
                    <a:pt x="1535303" y="59004"/>
                  </a:lnTo>
                  <a:lnTo>
                    <a:pt x="1528051" y="57531"/>
                  </a:lnTo>
                  <a:lnTo>
                    <a:pt x="1520774" y="59004"/>
                  </a:lnTo>
                  <a:lnTo>
                    <a:pt x="1514843" y="62992"/>
                  </a:lnTo>
                  <a:lnTo>
                    <a:pt x="1510855" y="68922"/>
                  </a:lnTo>
                  <a:lnTo>
                    <a:pt x="1509382" y="76187"/>
                  </a:lnTo>
                  <a:lnTo>
                    <a:pt x="1510855" y="83439"/>
                  </a:lnTo>
                  <a:lnTo>
                    <a:pt x="1514843" y="89369"/>
                  </a:lnTo>
                  <a:lnTo>
                    <a:pt x="1520774" y="93370"/>
                  </a:lnTo>
                  <a:lnTo>
                    <a:pt x="1528051" y="94830"/>
                  </a:lnTo>
                  <a:lnTo>
                    <a:pt x="1535303" y="93370"/>
                  </a:lnTo>
                  <a:lnTo>
                    <a:pt x="1541233" y="89369"/>
                  </a:lnTo>
                  <a:lnTo>
                    <a:pt x="1545234" y="83439"/>
                  </a:lnTo>
                  <a:lnTo>
                    <a:pt x="1546707" y="76187"/>
                  </a:lnTo>
                  <a:close/>
                </a:path>
                <a:path w="1623059" h="787400">
                  <a:moveTo>
                    <a:pt x="1570253" y="644588"/>
                  </a:moveTo>
                  <a:lnTo>
                    <a:pt x="1568475" y="635736"/>
                  </a:lnTo>
                  <a:lnTo>
                    <a:pt x="1563598" y="628523"/>
                  </a:lnTo>
                  <a:lnTo>
                    <a:pt x="1556372" y="623646"/>
                  </a:lnTo>
                  <a:lnTo>
                    <a:pt x="1547533" y="621868"/>
                  </a:lnTo>
                  <a:lnTo>
                    <a:pt x="1538693" y="623646"/>
                  </a:lnTo>
                  <a:lnTo>
                    <a:pt x="1531467" y="628523"/>
                  </a:lnTo>
                  <a:lnTo>
                    <a:pt x="1526603" y="635736"/>
                  </a:lnTo>
                  <a:lnTo>
                    <a:pt x="1524812" y="644588"/>
                  </a:lnTo>
                  <a:lnTo>
                    <a:pt x="1526603" y="653427"/>
                  </a:lnTo>
                  <a:lnTo>
                    <a:pt x="1531467" y="660654"/>
                  </a:lnTo>
                  <a:lnTo>
                    <a:pt x="1538693" y="665518"/>
                  </a:lnTo>
                  <a:lnTo>
                    <a:pt x="1547533" y="667308"/>
                  </a:lnTo>
                  <a:lnTo>
                    <a:pt x="1556372" y="665518"/>
                  </a:lnTo>
                  <a:lnTo>
                    <a:pt x="1563598" y="660654"/>
                  </a:lnTo>
                  <a:lnTo>
                    <a:pt x="1568475" y="653427"/>
                  </a:lnTo>
                  <a:lnTo>
                    <a:pt x="1570253" y="644588"/>
                  </a:lnTo>
                  <a:close/>
                </a:path>
                <a:path w="1623059" h="787400">
                  <a:moveTo>
                    <a:pt x="1577632" y="426681"/>
                  </a:moveTo>
                  <a:lnTo>
                    <a:pt x="1575993" y="418579"/>
                  </a:lnTo>
                  <a:lnTo>
                    <a:pt x="1571536" y="411962"/>
                  </a:lnTo>
                  <a:lnTo>
                    <a:pt x="1564906" y="407504"/>
                  </a:lnTo>
                  <a:lnTo>
                    <a:pt x="1556804" y="405866"/>
                  </a:lnTo>
                  <a:lnTo>
                    <a:pt x="1548701" y="407504"/>
                  </a:lnTo>
                  <a:lnTo>
                    <a:pt x="1542072" y="411962"/>
                  </a:lnTo>
                  <a:lnTo>
                    <a:pt x="1537614" y="418579"/>
                  </a:lnTo>
                  <a:lnTo>
                    <a:pt x="1535976" y="426681"/>
                  </a:lnTo>
                  <a:lnTo>
                    <a:pt x="1537614" y="434784"/>
                  </a:lnTo>
                  <a:lnTo>
                    <a:pt x="1542072" y="441413"/>
                  </a:lnTo>
                  <a:lnTo>
                    <a:pt x="1548701" y="445884"/>
                  </a:lnTo>
                  <a:lnTo>
                    <a:pt x="1556804" y="447522"/>
                  </a:lnTo>
                  <a:lnTo>
                    <a:pt x="1564906" y="445884"/>
                  </a:lnTo>
                  <a:lnTo>
                    <a:pt x="1571536" y="441413"/>
                  </a:lnTo>
                  <a:lnTo>
                    <a:pt x="1575993" y="434784"/>
                  </a:lnTo>
                  <a:lnTo>
                    <a:pt x="1577632" y="426681"/>
                  </a:lnTo>
                  <a:close/>
                </a:path>
                <a:path w="1623059" h="787400">
                  <a:moveTo>
                    <a:pt x="1581480" y="200279"/>
                  </a:moveTo>
                  <a:lnTo>
                    <a:pt x="1574584" y="193357"/>
                  </a:lnTo>
                  <a:lnTo>
                    <a:pt x="1566062" y="193357"/>
                  </a:lnTo>
                  <a:lnTo>
                    <a:pt x="1557553" y="193357"/>
                  </a:lnTo>
                  <a:lnTo>
                    <a:pt x="1550657" y="200279"/>
                  </a:lnTo>
                  <a:lnTo>
                    <a:pt x="1550657" y="217297"/>
                  </a:lnTo>
                  <a:lnTo>
                    <a:pt x="1557553" y="224193"/>
                  </a:lnTo>
                  <a:lnTo>
                    <a:pt x="1574584" y="224193"/>
                  </a:lnTo>
                  <a:lnTo>
                    <a:pt x="1581480" y="217297"/>
                  </a:lnTo>
                  <a:lnTo>
                    <a:pt x="1581480" y="200279"/>
                  </a:lnTo>
                  <a:close/>
                </a:path>
                <a:path w="1623059" h="787400">
                  <a:moveTo>
                    <a:pt x="1595564" y="771652"/>
                  </a:moveTo>
                  <a:lnTo>
                    <a:pt x="1591081" y="767181"/>
                  </a:lnTo>
                  <a:lnTo>
                    <a:pt x="1585556" y="767181"/>
                  </a:lnTo>
                  <a:lnTo>
                    <a:pt x="1580032" y="767181"/>
                  </a:lnTo>
                  <a:lnTo>
                    <a:pt x="1575549" y="771652"/>
                  </a:lnTo>
                  <a:lnTo>
                    <a:pt x="1575549" y="782726"/>
                  </a:lnTo>
                  <a:lnTo>
                    <a:pt x="1580032" y="787196"/>
                  </a:lnTo>
                  <a:lnTo>
                    <a:pt x="1591081" y="787196"/>
                  </a:lnTo>
                  <a:lnTo>
                    <a:pt x="1595564" y="782726"/>
                  </a:lnTo>
                  <a:lnTo>
                    <a:pt x="1595564" y="771652"/>
                  </a:lnTo>
                  <a:close/>
                </a:path>
                <a:path w="1623059" h="787400">
                  <a:moveTo>
                    <a:pt x="1622158" y="682396"/>
                  </a:moveTo>
                  <a:lnTo>
                    <a:pt x="1619859" y="684707"/>
                  </a:lnTo>
                  <a:lnTo>
                    <a:pt x="1619859" y="699033"/>
                  </a:lnTo>
                  <a:lnTo>
                    <a:pt x="1622158" y="701344"/>
                  </a:lnTo>
                  <a:lnTo>
                    <a:pt x="1622158" y="682396"/>
                  </a:lnTo>
                  <a:close/>
                </a:path>
                <a:path w="1623059" h="787400">
                  <a:moveTo>
                    <a:pt x="1622158" y="545693"/>
                  </a:moveTo>
                  <a:lnTo>
                    <a:pt x="1616621" y="537476"/>
                  </a:lnTo>
                  <a:lnTo>
                    <a:pt x="1606816" y="530872"/>
                  </a:lnTo>
                  <a:lnTo>
                    <a:pt x="1594827" y="528459"/>
                  </a:lnTo>
                  <a:lnTo>
                    <a:pt x="1582826" y="530872"/>
                  </a:lnTo>
                  <a:lnTo>
                    <a:pt x="1573022" y="537476"/>
                  </a:lnTo>
                  <a:lnTo>
                    <a:pt x="1566405" y="547281"/>
                  </a:lnTo>
                  <a:lnTo>
                    <a:pt x="1563979" y="559295"/>
                  </a:lnTo>
                  <a:lnTo>
                    <a:pt x="1566405" y="571296"/>
                  </a:lnTo>
                  <a:lnTo>
                    <a:pt x="1573022" y="581088"/>
                  </a:lnTo>
                  <a:lnTo>
                    <a:pt x="1582826" y="587692"/>
                  </a:lnTo>
                  <a:lnTo>
                    <a:pt x="1594827" y="590105"/>
                  </a:lnTo>
                  <a:lnTo>
                    <a:pt x="1606816" y="587692"/>
                  </a:lnTo>
                  <a:lnTo>
                    <a:pt x="1616621" y="581088"/>
                  </a:lnTo>
                  <a:lnTo>
                    <a:pt x="1622158" y="572884"/>
                  </a:lnTo>
                  <a:lnTo>
                    <a:pt x="1622158" y="545693"/>
                  </a:lnTo>
                  <a:close/>
                </a:path>
                <a:path w="1623059" h="787400">
                  <a:moveTo>
                    <a:pt x="1622158" y="464134"/>
                  </a:moveTo>
                  <a:lnTo>
                    <a:pt x="1621421" y="465239"/>
                  </a:lnTo>
                  <a:lnTo>
                    <a:pt x="1619656" y="473989"/>
                  </a:lnTo>
                  <a:lnTo>
                    <a:pt x="1621421" y="482714"/>
                  </a:lnTo>
                  <a:lnTo>
                    <a:pt x="1622158" y="483819"/>
                  </a:lnTo>
                  <a:lnTo>
                    <a:pt x="1622158" y="464134"/>
                  </a:lnTo>
                  <a:close/>
                </a:path>
                <a:path w="1623059" h="787400">
                  <a:moveTo>
                    <a:pt x="1622158" y="106972"/>
                  </a:moveTo>
                  <a:lnTo>
                    <a:pt x="1604251" y="106972"/>
                  </a:lnTo>
                  <a:lnTo>
                    <a:pt x="1596847" y="114350"/>
                  </a:lnTo>
                  <a:lnTo>
                    <a:pt x="1596847" y="132600"/>
                  </a:lnTo>
                  <a:lnTo>
                    <a:pt x="1604251" y="139979"/>
                  </a:lnTo>
                  <a:lnTo>
                    <a:pt x="1622158" y="139979"/>
                  </a:lnTo>
                  <a:lnTo>
                    <a:pt x="1622158" y="106972"/>
                  </a:lnTo>
                  <a:close/>
                </a:path>
                <a:path w="1623059" h="787400">
                  <a:moveTo>
                    <a:pt x="1622475" y="341376"/>
                  </a:moveTo>
                  <a:lnTo>
                    <a:pt x="1621028" y="334213"/>
                  </a:lnTo>
                  <a:lnTo>
                    <a:pt x="1617091" y="328371"/>
                  </a:lnTo>
                  <a:lnTo>
                    <a:pt x="1611249" y="324434"/>
                  </a:lnTo>
                  <a:lnTo>
                    <a:pt x="1604086" y="322999"/>
                  </a:lnTo>
                  <a:lnTo>
                    <a:pt x="1596936" y="324434"/>
                  </a:lnTo>
                  <a:lnTo>
                    <a:pt x="1591081" y="328371"/>
                  </a:lnTo>
                  <a:lnTo>
                    <a:pt x="1587144" y="334213"/>
                  </a:lnTo>
                  <a:lnTo>
                    <a:pt x="1585696" y="341376"/>
                  </a:lnTo>
                  <a:lnTo>
                    <a:pt x="1587144" y="348538"/>
                  </a:lnTo>
                  <a:lnTo>
                    <a:pt x="1591081" y="354380"/>
                  </a:lnTo>
                  <a:lnTo>
                    <a:pt x="1596936" y="358317"/>
                  </a:lnTo>
                  <a:lnTo>
                    <a:pt x="1604086" y="359752"/>
                  </a:lnTo>
                  <a:lnTo>
                    <a:pt x="1611249" y="358317"/>
                  </a:lnTo>
                  <a:lnTo>
                    <a:pt x="1617091" y="354380"/>
                  </a:lnTo>
                  <a:lnTo>
                    <a:pt x="1621028" y="348538"/>
                  </a:lnTo>
                  <a:lnTo>
                    <a:pt x="1622475" y="34137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916280" y="5"/>
              <a:ext cx="158115" cy="94615"/>
            </a:xfrm>
            <a:custGeom>
              <a:avLst/>
              <a:gdLst/>
              <a:ahLst/>
              <a:cxnLst/>
              <a:rect l="l" t="t" r="r" b="b"/>
              <a:pathLst>
                <a:path w="158115" h="94615">
                  <a:moveTo>
                    <a:pt x="16764" y="23749"/>
                  </a:moveTo>
                  <a:lnTo>
                    <a:pt x="13017" y="19977"/>
                  </a:lnTo>
                  <a:lnTo>
                    <a:pt x="8394" y="19977"/>
                  </a:lnTo>
                  <a:lnTo>
                    <a:pt x="3759" y="19977"/>
                  </a:lnTo>
                  <a:lnTo>
                    <a:pt x="0" y="23749"/>
                  </a:lnTo>
                  <a:lnTo>
                    <a:pt x="0" y="33007"/>
                  </a:lnTo>
                  <a:lnTo>
                    <a:pt x="3759" y="36741"/>
                  </a:lnTo>
                  <a:lnTo>
                    <a:pt x="13017" y="36741"/>
                  </a:lnTo>
                  <a:lnTo>
                    <a:pt x="16764" y="33007"/>
                  </a:lnTo>
                  <a:lnTo>
                    <a:pt x="16764" y="23749"/>
                  </a:lnTo>
                  <a:close/>
                </a:path>
                <a:path w="158115" h="94615">
                  <a:moveTo>
                    <a:pt x="112356" y="75653"/>
                  </a:moveTo>
                  <a:lnTo>
                    <a:pt x="110883" y="68389"/>
                  </a:lnTo>
                  <a:lnTo>
                    <a:pt x="106883" y="62458"/>
                  </a:lnTo>
                  <a:lnTo>
                    <a:pt x="100952" y="58470"/>
                  </a:lnTo>
                  <a:lnTo>
                    <a:pt x="93700" y="56997"/>
                  </a:lnTo>
                  <a:lnTo>
                    <a:pt x="86423" y="58470"/>
                  </a:lnTo>
                  <a:lnTo>
                    <a:pt x="80492" y="62458"/>
                  </a:lnTo>
                  <a:lnTo>
                    <a:pt x="76504" y="68389"/>
                  </a:lnTo>
                  <a:lnTo>
                    <a:pt x="75031" y="75653"/>
                  </a:lnTo>
                  <a:lnTo>
                    <a:pt x="76504" y="82905"/>
                  </a:lnTo>
                  <a:lnTo>
                    <a:pt x="80492" y="88836"/>
                  </a:lnTo>
                  <a:lnTo>
                    <a:pt x="86423" y="92837"/>
                  </a:lnTo>
                  <a:lnTo>
                    <a:pt x="93700" y="94297"/>
                  </a:lnTo>
                  <a:lnTo>
                    <a:pt x="100952" y="92837"/>
                  </a:lnTo>
                  <a:lnTo>
                    <a:pt x="106883" y="88836"/>
                  </a:lnTo>
                  <a:lnTo>
                    <a:pt x="110883" y="82905"/>
                  </a:lnTo>
                  <a:lnTo>
                    <a:pt x="112356" y="75653"/>
                  </a:lnTo>
                  <a:close/>
                </a:path>
                <a:path w="158115" h="94615">
                  <a:moveTo>
                    <a:pt x="157772" y="0"/>
                  </a:moveTo>
                  <a:lnTo>
                    <a:pt x="124193" y="0"/>
                  </a:lnTo>
                  <a:lnTo>
                    <a:pt x="131572" y="7391"/>
                  </a:lnTo>
                  <a:lnTo>
                    <a:pt x="150393" y="7391"/>
                  </a:lnTo>
                  <a:lnTo>
                    <a:pt x="157772" y="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8367612" y="19857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40314" y="194799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94791" y="186649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64"/>
                </a:lnTo>
                <a:lnTo>
                  <a:pt x="5947" y="7664"/>
                </a:lnTo>
                <a:lnTo>
                  <a:pt x="7685" y="5947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75278" y="18214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31035" y="174123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89616" y="1663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50079" y="15732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87075" y="14487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80588" y="14573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42330" y="13680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70543" y="12498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251263" y="12050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95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33050" y="11612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203434" y="112122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288039" y="10803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1015" y="0"/>
                </a:lnTo>
                <a:lnTo>
                  <a:pt x="439" y="0"/>
                </a:lnTo>
                <a:lnTo>
                  <a:pt x="0" y="460"/>
                </a:lnTo>
                <a:lnTo>
                  <a:pt x="0" y="1591"/>
                </a:lnTo>
                <a:lnTo>
                  <a:pt x="439" y="2041"/>
                </a:lnTo>
                <a:lnTo>
                  <a:pt x="1570" y="2041"/>
                </a:lnTo>
                <a:lnTo>
                  <a:pt x="2031" y="1591"/>
                </a:lnTo>
                <a:lnTo>
                  <a:pt x="2031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69543" y="10363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79990" y="10872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87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12"/>
                </a:lnTo>
                <a:lnTo>
                  <a:pt x="4387" y="5612"/>
                </a:lnTo>
                <a:lnTo>
                  <a:pt x="5633" y="4355"/>
                </a:lnTo>
                <a:lnTo>
                  <a:pt x="5633" y="1256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63055" y="10448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64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23253" y="95403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7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955771" y="1052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036256" y="100754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18547" y="9643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750528" y="10623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51" y="0"/>
                </a:lnTo>
                <a:lnTo>
                  <a:pt x="0" y="240"/>
                </a:lnTo>
                <a:lnTo>
                  <a:pt x="0" y="795"/>
                </a:lnTo>
                <a:lnTo>
                  <a:pt x="251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31048" y="10173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183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43779" y="10706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499804" y="9906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70192" y="855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770616" y="19720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387319" y="10787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204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25687" y="50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401092" y="206859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485158" y="20271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642544" y="19335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314" y="0"/>
                </a:lnTo>
                <a:lnTo>
                  <a:pt x="0" y="2293"/>
                </a:lnTo>
                <a:lnTo>
                  <a:pt x="0" y="7947"/>
                </a:lnTo>
                <a:lnTo>
                  <a:pt x="2314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808911" y="18489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178245" y="10846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262322" y="104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55934" y="22149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035921" y="21694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114095" y="21221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353527" y="198503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099" y="0"/>
                </a:moveTo>
                <a:lnTo>
                  <a:pt x="7151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24"/>
                </a:lnTo>
                <a:lnTo>
                  <a:pt x="11099" y="14324"/>
                </a:lnTo>
                <a:lnTo>
                  <a:pt x="14324" y="11130"/>
                </a:lnTo>
                <a:lnTo>
                  <a:pt x="14324" y="3204"/>
                </a:lnTo>
                <a:lnTo>
                  <a:pt x="1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521916" y="19024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82116" y="18116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764144" y="17681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054274" y="10502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136302" y="10067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93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911166" y="21342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990911" y="208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315156" y="19106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476633" y="18211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638647" y="17321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930316" y="10157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011308" y="97130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253556" y="83701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620336" y="218390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67" y="0"/>
                </a:lnTo>
                <a:lnTo>
                  <a:pt x="0" y="2188"/>
                </a:lnTo>
                <a:lnTo>
                  <a:pt x="0" y="7559"/>
                </a:lnTo>
                <a:lnTo>
                  <a:pt x="2167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698008" y="21360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34" y="0"/>
                </a:moveTo>
                <a:lnTo>
                  <a:pt x="7947" y="0"/>
                </a:lnTo>
                <a:lnTo>
                  <a:pt x="3560" y="0"/>
                </a:lnTo>
                <a:lnTo>
                  <a:pt x="0" y="3560"/>
                </a:lnTo>
                <a:lnTo>
                  <a:pt x="0" y="12334"/>
                </a:lnTo>
                <a:lnTo>
                  <a:pt x="3560" y="15873"/>
                </a:lnTo>
                <a:lnTo>
                  <a:pt x="12334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785931" y="20984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108647" y="19192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351649" y="178569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512885" y="16959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593899" y="165143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723294" y="10238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418697" y="21973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494337" y="21473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387" y="0"/>
                </a:lnTo>
                <a:lnTo>
                  <a:pt x="0" y="2408"/>
                </a:lnTo>
                <a:lnTo>
                  <a:pt x="0" y="8355"/>
                </a:lnTo>
                <a:lnTo>
                  <a:pt x="2387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570732" y="209829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651217" y="20532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86" y="0"/>
                </a:moveTo>
                <a:lnTo>
                  <a:pt x="9968" y="0"/>
                </a:lnTo>
                <a:lnTo>
                  <a:pt x="4450" y="0"/>
                </a:lnTo>
                <a:lnTo>
                  <a:pt x="0" y="4481"/>
                </a:lnTo>
                <a:lnTo>
                  <a:pt x="0" y="15507"/>
                </a:lnTo>
                <a:lnTo>
                  <a:pt x="4450" y="19967"/>
                </a:lnTo>
                <a:lnTo>
                  <a:pt x="15486" y="19967"/>
                </a:lnTo>
                <a:lnTo>
                  <a:pt x="19957" y="15507"/>
                </a:lnTo>
                <a:lnTo>
                  <a:pt x="19957" y="448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740397" y="20169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821650" y="19727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983388" y="18834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063898" y="18384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301528" y="169957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12" y="0"/>
                </a:lnTo>
                <a:lnTo>
                  <a:pt x="2502" y="0"/>
                </a:lnTo>
                <a:lnTo>
                  <a:pt x="0" y="2533"/>
                </a:lnTo>
                <a:lnTo>
                  <a:pt x="0" y="8743"/>
                </a:lnTo>
                <a:lnTo>
                  <a:pt x="2502" y="11266"/>
                </a:lnTo>
                <a:lnTo>
                  <a:pt x="8743" y="11266"/>
                </a:lnTo>
                <a:lnTo>
                  <a:pt x="11245" y="8743"/>
                </a:lnTo>
                <a:lnTo>
                  <a:pt x="11245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386373" y="16589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66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66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629880" y="15259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710628" y="14811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791378" y="143642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34758" y="107577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676482" y="94100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447525" y="206462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39">
                <a:moveTo>
                  <a:pt x="11528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28" y="14837"/>
                </a:lnTo>
                <a:lnTo>
                  <a:pt x="14858" y="11507"/>
                </a:lnTo>
                <a:lnTo>
                  <a:pt x="14858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528516" y="20201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225" y="0"/>
                </a:lnTo>
                <a:lnTo>
                  <a:pt x="0" y="3204"/>
                </a:lnTo>
                <a:lnTo>
                  <a:pt x="0" y="11130"/>
                </a:lnTo>
                <a:lnTo>
                  <a:pt x="3225" y="14334"/>
                </a:lnTo>
                <a:lnTo>
                  <a:pt x="1112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611067" y="197715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695148" y="193570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115"/>
                </a:lnTo>
                <a:lnTo>
                  <a:pt x="3172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261117" y="1623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504381" y="14899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583592" y="14436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7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664584" y="13991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311575" y="10421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391791" y="996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553027" y="9070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634794" y="86334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280508" y="505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522997" y="3709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682958" y="279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086712" y="21698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327902" y="203452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409689" y="1990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487864" y="194346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564758" y="189486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648063" y="185267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732908" y="18120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813658" y="17672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894144" y="17222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457561" y="140713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539327" y="13634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782591" y="12301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186047" y="10061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267071" y="9616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339095" y="90815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894"/>
                </a:lnTo>
                <a:lnTo>
                  <a:pt x="4031" y="17915"/>
                </a:lnTo>
                <a:lnTo>
                  <a:pt x="13926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425489" y="8690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506480" y="8245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588267" y="78078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204"/>
                </a:lnTo>
                <a:lnTo>
                  <a:pt x="910" y="4115"/>
                </a:lnTo>
                <a:lnTo>
                  <a:pt x="3172" y="4115"/>
                </a:lnTo>
                <a:lnTo>
                  <a:pt x="4083" y="3204"/>
                </a:lnTo>
                <a:lnTo>
                  <a:pt x="4083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668993" y="73603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071444" y="510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49" y="5151"/>
                </a:lnTo>
                <a:lnTo>
                  <a:pt x="6649" y="1465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316750" y="37977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396725" y="3342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477717" y="2897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558980" y="2454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716122" y="1516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52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800191" y="110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881958" y="664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879428" y="217755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040392" y="2087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122179" y="20437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203683" y="19998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445669" y="18652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523844" y="181796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7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7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601265" y="176987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687896" y="1731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767370" y="168498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6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161370" y="14514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252591" y="14172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412812" y="13264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737842" y="11494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897030" y="1057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060819" y="9703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141571" y="9256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222058" y="8806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302808" y="8358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19" y="0"/>
                </a:lnTo>
                <a:lnTo>
                  <a:pt x="0" y="219"/>
                </a:lnTo>
                <a:lnTo>
                  <a:pt x="0" y="795"/>
                </a:lnTo>
                <a:lnTo>
                  <a:pt x="21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464045" y="7460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544523" y="701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625252" y="6563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706778" y="6123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948492" y="47755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204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024886" y="4284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108188" y="386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190478" y="34302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29"/>
                </a:lnTo>
                <a:lnTo>
                  <a:pt x="0" y="1570"/>
                </a:lnTo>
                <a:lnTo>
                  <a:pt x="460" y="2020"/>
                </a:lnTo>
                <a:lnTo>
                  <a:pt x="1591" y="2020"/>
                </a:lnTo>
                <a:lnTo>
                  <a:pt x="2052" y="1570"/>
                </a:lnTo>
                <a:lnTo>
                  <a:pt x="2052" y="429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266370" y="29339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51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335079" y="236603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431430" y="20746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510138" y="1606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64"/>
                </a:lnTo>
                <a:lnTo>
                  <a:pt x="1926" y="8722"/>
                </a:lnTo>
                <a:lnTo>
                  <a:pt x="6743" y="8722"/>
                </a:lnTo>
                <a:lnTo>
                  <a:pt x="8690" y="6764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589590" y="11462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672894" y="724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835956" y="209810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238648" y="1873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552159" y="16847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642114" y="16492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701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723126" y="1604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121996" y="13760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43"/>
                </a:lnTo>
                <a:lnTo>
                  <a:pt x="0" y="9538"/>
                </a:lnTo>
                <a:lnTo>
                  <a:pt x="2743" y="12282"/>
                </a:lnTo>
                <a:lnTo>
                  <a:pt x="952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369322" y="1246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611308" y="111240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693074" y="10686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769992" y="102007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4850216" y="9747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934789" y="9338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096028" y="8441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176516" y="79911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255483" y="75255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338789" y="7103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581278" y="5763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660227" y="5297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823508" y="4420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903995" y="3970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984744" y="352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95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059086" y="3011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078"/>
                </a:lnTo>
                <a:lnTo>
                  <a:pt x="0" y="10711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144172" y="2607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222638" y="21367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28" y="0"/>
                </a:moveTo>
                <a:lnTo>
                  <a:pt x="4858" y="0"/>
                </a:lnTo>
                <a:lnTo>
                  <a:pt x="2157" y="0"/>
                </a:lnTo>
                <a:lnTo>
                  <a:pt x="0" y="2167"/>
                </a:lnTo>
                <a:lnTo>
                  <a:pt x="0" y="7539"/>
                </a:lnTo>
                <a:lnTo>
                  <a:pt x="2157" y="9727"/>
                </a:lnTo>
                <a:lnTo>
                  <a:pt x="7528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293628" y="15917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2669" y="0"/>
                </a:moveTo>
                <a:lnTo>
                  <a:pt x="14596" y="0"/>
                </a:lnTo>
                <a:lnTo>
                  <a:pt x="6554" y="0"/>
                </a:lnTo>
                <a:lnTo>
                  <a:pt x="0" y="6554"/>
                </a:lnTo>
                <a:lnTo>
                  <a:pt x="0" y="22658"/>
                </a:lnTo>
                <a:lnTo>
                  <a:pt x="6554" y="29192"/>
                </a:lnTo>
                <a:lnTo>
                  <a:pt x="22669" y="29192"/>
                </a:lnTo>
                <a:lnTo>
                  <a:pt x="29192" y="22658"/>
                </a:lnTo>
                <a:lnTo>
                  <a:pt x="29192" y="655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376432" y="11647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462553" y="771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193" y="0"/>
                </a:lnTo>
                <a:lnTo>
                  <a:pt x="0" y="3204"/>
                </a:lnTo>
                <a:lnTo>
                  <a:pt x="0" y="11130"/>
                </a:lnTo>
                <a:lnTo>
                  <a:pt x="3193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545083" y="34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710198" y="20618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191587" y="17902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591"/>
                </a:lnTo>
                <a:lnTo>
                  <a:pt x="0" y="5560"/>
                </a:lnTo>
                <a:lnTo>
                  <a:pt x="1591" y="7151"/>
                </a:lnTo>
                <a:lnTo>
                  <a:pt x="557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273615" y="17467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354362" y="17020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432537" y="165468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516617" y="16132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598372" y="15695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679392" y="15250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760122" y="1480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840631" y="1435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405564" y="11216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564761" y="102987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643962" y="98358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41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723442" y="93754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3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3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807753" y="8963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890555" y="85365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050514" y="7626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127170" y="71376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5207387" y="66848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5290189" y="6257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26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26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374256" y="5843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535996" y="4950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1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21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5614947" y="4485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5695453" y="4035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795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55" y="5633"/>
                </a:lnTo>
                <a:lnTo>
                  <a:pt x="5612" y="4355"/>
                </a:lnTo>
                <a:lnTo>
                  <a:pt x="5612" y="1256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774906" y="3574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858473" y="3155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6015859" y="2219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6101212" y="1817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64" y="0"/>
                </a:lnTo>
                <a:lnTo>
                  <a:pt x="356" y="0"/>
                </a:lnTo>
                <a:lnTo>
                  <a:pt x="0" y="335"/>
                </a:lnTo>
                <a:lnTo>
                  <a:pt x="0" y="1183"/>
                </a:lnTo>
                <a:lnTo>
                  <a:pt x="356" y="1518"/>
                </a:lnTo>
                <a:lnTo>
                  <a:pt x="1204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6179408" y="1344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6261427" y="909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183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6338061" y="4213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13" y="9538"/>
                </a:lnTo>
                <a:lnTo>
                  <a:pt x="1231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6417028" y="0"/>
            <a:ext cx="15875" cy="12065"/>
          </a:xfrm>
          <a:custGeom>
            <a:avLst/>
            <a:gdLst/>
            <a:ahLst/>
            <a:cxnLst/>
            <a:rect l="l" t="t" r="r" b="b"/>
            <a:pathLst>
              <a:path w="15875" h="12065">
                <a:moveTo>
                  <a:pt x="15873" y="0"/>
                </a:moveTo>
                <a:lnTo>
                  <a:pt x="0" y="0"/>
                </a:lnTo>
                <a:lnTo>
                  <a:pt x="0" y="7914"/>
                </a:lnTo>
                <a:lnTo>
                  <a:pt x="3539" y="11454"/>
                </a:lnTo>
                <a:lnTo>
                  <a:pt x="12313" y="11454"/>
                </a:lnTo>
                <a:lnTo>
                  <a:pt x="15873" y="7914"/>
                </a:lnTo>
                <a:lnTo>
                  <a:pt x="15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2988670" y="18023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3068915" y="175706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3148115" y="171077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3311647" y="162330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3392125" y="1578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3633850" y="14435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3714601" y="139875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3876339" y="1309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956325" y="12639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442078" y="9966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522566" y="951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601778" y="90539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72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72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679439" y="8575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762744" y="8153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7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7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845544" y="7726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74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74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000878" y="67698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6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55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55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081387" y="63197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168250" y="593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246958" y="5465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329489" y="50358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411014" y="4596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568417" y="36600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651189" y="3232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5730662" y="277256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83" y="5560"/>
                </a:lnTo>
                <a:lnTo>
                  <a:pt x="7183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5813706" y="23479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892672" y="18824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975706" y="1457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6136683" y="55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216927" y="1048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2863173" y="17663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2943920" y="172158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3023132" y="16752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3105159" y="16318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64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184870" y="158604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266636" y="15423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05"/>
                </a:lnTo>
                <a:lnTo>
                  <a:pt x="795" y="100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3346874" y="14970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669851" y="13180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993603" y="113974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4073820" y="10944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4558539" y="8261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639025" y="7811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4720047" y="7366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4801039" y="6921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4881789" y="6474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4961761" y="6018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040973" y="5555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123776" y="512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365489" y="3780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607982" y="2440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766643" y="151734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91"/>
                </a:lnTo>
                <a:lnTo>
                  <a:pt x="1612" y="7172"/>
                </a:lnTo>
                <a:lnTo>
                  <a:pt x="5560" y="7172"/>
                </a:lnTo>
                <a:lnTo>
                  <a:pt x="7183" y="5591"/>
                </a:lnTo>
                <a:lnTo>
                  <a:pt x="7183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839717" y="9930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43"/>
                </a:lnTo>
                <a:lnTo>
                  <a:pt x="17475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931200" y="653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2736898" y="17295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2898640" y="16403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2979129" y="15953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057572" y="154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136270" y="15014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221618" y="1461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3301091" y="14152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380309" y="136896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612"/>
                </a:lnTo>
                <a:lnTo>
                  <a:pt x="0" y="5560"/>
                </a:lnTo>
                <a:lnTo>
                  <a:pt x="1581" y="7172"/>
                </a:lnTo>
                <a:lnTo>
                  <a:pt x="556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3463845" y="13270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3541517" y="12792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53" y="0"/>
                </a:lnTo>
                <a:lnTo>
                  <a:pt x="1738" y="0"/>
                </a:lnTo>
                <a:lnTo>
                  <a:pt x="0" y="1706"/>
                </a:lnTo>
                <a:lnTo>
                  <a:pt x="0" y="5947"/>
                </a:lnTo>
                <a:lnTo>
                  <a:pt x="1738" y="7685"/>
                </a:lnTo>
                <a:lnTo>
                  <a:pt x="5968" y="7685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3706606" y="11932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785556" y="114672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3867845" y="11034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4029081" y="10137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4110334" y="9694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4352051" y="8347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4675542" y="6561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756289" y="6114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4836778" y="5664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4916994" y="5211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4998520" y="4771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5159483" y="38712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239731" y="3418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5399431" y="25054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5482995" y="2085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5562206" y="16230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95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5642182" y="1167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723964" y="218670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883672" y="2095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965183" y="2051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2691356" y="16480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74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74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2852090" y="15577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30"/>
                </a:lnTo>
                <a:lnTo>
                  <a:pt x="0" y="3968"/>
                </a:lnTo>
                <a:lnTo>
                  <a:pt x="1162" y="5099"/>
                </a:lnTo>
                <a:lnTo>
                  <a:pt x="3978" y="5099"/>
                </a:lnTo>
                <a:lnTo>
                  <a:pt x="5130" y="3968"/>
                </a:lnTo>
                <a:lnTo>
                  <a:pt x="513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3014344" y="14690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85" y="0"/>
                </a:moveTo>
                <a:lnTo>
                  <a:pt x="1800" y="0"/>
                </a:lnTo>
                <a:lnTo>
                  <a:pt x="816" y="0"/>
                </a:lnTo>
                <a:lnTo>
                  <a:pt x="0" y="795"/>
                </a:lnTo>
                <a:lnTo>
                  <a:pt x="0" y="2764"/>
                </a:lnTo>
                <a:lnTo>
                  <a:pt x="816" y="3591"/>
                </a:lnTo>
                <a:lnTo>
                  <a:pt x="2785" y="3591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3096634" y="14258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3176879" y="13805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3257357" y="133553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3336568" y="128924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3419612" y="124679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3499322" y="12010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4306778" y="753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4469295" y="6649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4549006" y="619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4627976" y="5726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4705135" y="52427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84"/>
                </a:lnTo>
                <a:lnTo>
                  <a:pt x="0" y="10334"/>
                </a:lnTo>
                <a:lnTo>
                  <a:pt x="2963" y="13318"/>
                </a:lnTo>
                <a:lnTo>
                  <a:pt x="10334" y="13318"/>
                </a:lnTo>
                <a:lnTo>
                  <a:pt x="13298" y="10334"/>
                </a:lnTo>
                <a:lnTo>
                  <a:pt x="1329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4792000" y="485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4953508" y="3961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5196001" y="2621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5357477" y="17261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5437988" y="1276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598470" y="21507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839166" y="2014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74"/>
                </a:lnTo>
                <a:lnTo>
                  <a:pt x="806" y="3560"/>
                </a:lnTo>
                <a:lnTo>
                  <a:pt x="2785" y="3560"/>
                </a:lnTo>
                <a:lnTo>
                  <a:pt x="3581" y="277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567137" y="16133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645340" y="15660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726834" y="15220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2809123" y="147885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890387" y="14345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3131839" y="129955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3211312" y="125351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596" y="3591"/>
                </a:lnTo>
                <a:lnTo>
                  <a:pt x="4596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3292573" y="12092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3536342" y="10765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4257142" y="66783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03" y="9538"/>
                </a:lnTo>
                <a:lnTo>
                  <a:pt x="1230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4341481" y="6266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4417876" y="57754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4502982" y="5371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4583711" y="4923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4665495" y="4486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70" y="0"/>
                </a:lnTo>
                <a:lnTo>
                  <a:pt x="0" y="670"/>
                </a:lnTo>
                <a:lnTo>
                  <a:pt x="0" y="2387"/>
                </a:lnTo>
                <a:lnTo>
                  <a:pt x="67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4747523" y="4051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4828252" y="3604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4989481" y="2706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5230965" y="1355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5307862" y="86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391426" y="45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1310966" y="22037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1471168" y="211293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1634458" y="20252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709821" y="197508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795938" y="193570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2522639" y="15328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2598279" y="14829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2926367" y="130909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3004562" y="12617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55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3084011" y="12157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3163746" y="11699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3241156" y="112187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2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2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3316273" y="107148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282"/>
                </a:lnTo>
                <a:lnTo>
                  <a:pt x="0" y="21842"/>
                </a:lnTo>
                <a:lnTo>
                  <a:pt x="6303" y="28156"/>
                </a:lnTo>
                <a:lnTo>
                  <a:pt x="21863" y="28156"/>
                </a:lnTo>
                <a:lnTo>
                  <a:pt x="28145" y="21842"/>
                </a:lnTo>
                <a:lnTo>
                  <a:pt x="28145" y="6282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3410842" y="10405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4056026" y="6817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4135234" y="6354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4209848" y="58453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4286746" y="53593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86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86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4373893" y="49756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4459248" y="4574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5187231" y="5588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5264128" y="72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1105222" y="22130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1183924" y="21662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8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1266460" y="21232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345928" y="20771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1418986" y="202476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589691" y="19444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1668141" y="18974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30"/>
                </a:lnTo>
                <a:lnTo>
                  <a:pt x="0" y="3978"/>
                </a:lnTo>
                <a:lnTo>
                  <a:pt x="1141" y="5109"/>
                </a:lnTo>
                <a:lnTo>
                  <a:pt x="396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2558378" y="140713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2719879" y="13176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2881115" y="12278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2958776" y="11800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3036710" y="11324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63"/>
                </a:lnTo>
                <a:lnTo>
                  <a:pt x="0" y="10334"/>
                </a:lnTo>
                <a:lnTo>
                  <a:pt x="2963" y="13298"/>
                </a:lnTo>
                <a:lnTo>
                  <a:pt x="10334" y="13298"/>
                </a:lnTo>
                <a:lnTo>
                  <a:pt x="13298" y="10334"/>
                </a:lnTo>
                <a:lnTo>
                  <a:pt x="1329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3121031" y="109126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3200745" y="10454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115" y="0"/>
                </a:lnTo>
                <a:lnTo>
                  <a:pt x="1853" y="0"/>
                </a:lnTo>
                <a:lnTo>
                  <a:pt x="0" y="1832"/>
                </a:lnTo>
                <a:lnTo>
                  <a:pt x="0" y="6355"/>
                </a:lnTo>
                <a:lnTo>
                  <a:pt x="1853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3281252" y="10004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3365300" y="9590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612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612" y="2041"/>
                </a:lnTo>
                <a:lnTo>
                  <a:pt x="2073" y="1591"/>
                </a:lnTo>
                <a:lnTo>
                  <a:pt x="2073" y="460"/>
                </a:lnTo>
                <a:lnTo>
                  <a:pt x="1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3850554" y="69126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4092540" y="5567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4165070" y="50378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17" y="0"/>
                </a:moveTo>
                <a:lnTo>
                  <a:pt x="8722" y="0"/>
                </a:lnTo>
                <a:lnTo>
                  <a:pt x="3905" y="0"/>
                </a:lnTo>
                <a:lnTo>
                  <a:pt x="0" y="3905"/>
                </a:lnTo>
                <a:lnTo>
                  <a:pt x="0" y="13507"/>
                </a:lnTo>
                <a:lnTo>
                  <a:pt x="3905" y="17413"/>
                </a:lnTo>
                <a:lnTo>
                  <a:pt x="1351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4239947" y="45313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38" y="0"/>
                </a:moveTo>
                <a:lnTo>
                  <a:pt x="14596" y="0"/>
                </a:lnTo>
                <a:lnTo>
                  <a:pt x="6523" y="0"/>
                </a:lnTo>
                <a:lnTo>
                  <a:pt x="0" y="6523"/>
                </a:lnTo>
                <a:lnTo>
                  <a:pt x="0" y="22658"/>
                </a:lnTo>
                <a:lnTo>
                  <a:pt x="6523" y="29192"/>
                </a:lnTo>
                <a:lnTo>
                  <a:pt x="22638" y="29192"/>
                </a:lnTo>
                <a:lnTo>
                  <a:pt x="29171" y="22658"/>
                </a:lnTo>
                <a:lnTo>
                  <a:pt x="29171" y="6523"/>
                </a:lnTo>
                <a:lnTo>
                  <a:pt x="22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4324527" y="4122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4413707" y="37590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4496509" y="33320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4657745" y="2434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4737982" y="1981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4899724" y="10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061200" y="193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898209" y="22210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968462" y="21657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73"/>
                </a:lnTo>
                <a:lnTo>
                  <a:pt x="5151" y="23025"/>
                </a:lnTo>
                <a:lnTo>
                  <a:pt x="17884" y="23025"/>
                </a:lnTo>
                <a:lnTo>
                  <a:pt x="23035" y="17873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056882" y="21286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1140445" y="208675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221189" y="20419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293998" y="198929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1382680" y="19524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464197" y="1908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1544681" y="18634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620307" y="18135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1704893" y="17726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2594110" y="1281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2833280" y="114402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47"/>
                </a:lnTo>
                <a:lnTo>
                  <a:pt x="7664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2913234" y="109848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62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62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2993720" y="105347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58" y="7559"/>
                </a:lnTo>
                <a:lnTo>
                  <a:pt x="9758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3065779" y="100001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46" y="0"/>
                </a:moveTo>
                <a:lnTo>
                  <a:pt x="13559" y="0"/>
                </a:lnTo>
                <a:lnTo>
                  <a:pt x="6073" y="0"/>
                </a:lnTo>
                <a:lnTo>
                  <a:pt x="0" y="6094"/>
                </a:lnTo>
                <a:lnTo>
                  <a:pt x="0" y="21077"/>
                </a:lnTo>
                <a:lnTo>
                  <a:pt x="6073" y="27140"/>
                </a:lnTo>
                <a:lnTo>
                  <a:pt x="21046" y="27140"/>
                </a:lnTo>
                <a:lnTo>
                  <a:pt x="27140" y="21077"/>
                </a:lnTo>
                <a:lnTo>
                  <a:pt x="27140" y="6094"/>
                </a:lnTo>
                <a:lnTo>
                  <a:pt x="21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3153179" y="96191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3233154" y="91639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3320554" y="8782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3634307" y="69003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5894" y="0"/>
                </a:moveTo>
                <a:lnTo>
                  <a:pt x="10261" y="0"/>
                </a:lnTo>
                <a:lnTo>
                  <a:pt x="4607" y="0"/>
                </a:lnTo>
                <a:lnTo>
                  <a:pt x="0" y="4596"/>
                </a:lnTo>
                <a:lnTo>
                  <a:pt x="0" y="15894"/>
                </a:lnTo>
                <a:lnTo>
                  <a:pt x="4607" y="20491"/>
                </a:lnTo>
                <a:lnTo>
                  <a:pt x="15894" y="20491"/>
                </a:lnTo>
                <a:lnTo>
                  <a:pt x="20501" y="15894"/>
                </a:lnTo>
                <a:lnTo>
                  <a:pt x="20501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4046492" y="474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4111871" y="4145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37" y="0"/>
                </a:moveTo>
                <a:lnTo>
                  <a:pt x="17151" y="0"/>
                </a:lnTo>
                <a:lnTo>
                  <a:pt x="7685" y="0"/>
                </a:lnTo>
                <a:lnTo>
                  <a:pt x="0" y="7685"/>
                </a:lnTo>
                <a:lnTo>
                  <a:pt x="0" y="26637"/>
                </a:lnTo>
                <a:lnTo>
                  <a:pt x="7685" y="34323"/>
                </a:lnTo>
                <a:lnTo>
                  <a:pt x="2663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4200810" y="37801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15"/>
                </a:lnTo>
                <a:lnTo>
                  <a:pt x="13926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4281560" y="33327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894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3999"/>
                </a:lnTo>
                <a:lnTo>
                  <a:pt x="0" y="13894"/>
                </a:lnTo>
                <a:lnTo>
                  <a:pt x="3999" y="17915"/>
                </a:lnTo>
                <a:lnTo>
                  <a:pt x="13894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4369735" y="2959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4528656" y="20385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4609145" y="1588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4691937" y="11613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4773700" y="724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691964" y="2229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772194" y="21845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851923" y="213872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928060" y="208938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24"/>
                </a:lnTo>
                <a:lnTo>
                  <a:pt x="1112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1011109" y="204692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1087498" y="1997820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4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1176431" y="19612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1256160" y="19154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1338183" y="18719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1416102" y="18244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72" y="5560"/>
                </a:lnTo>
                <a:lnTo>
                  <a:pt x="7172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1494552" y="17773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800"/>
                </a:lnTo>
                <a:lnTo>
                  <a:pt x="9141" y="11800"/>
                </a:lnTo>
                <a:lnTo>
                  <a:pt x="11769" y="9151"/>
                </a:lnTo>
                <a:lnTo>
                  <a:pt x="11769" y="2649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1576575" y="173387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1660902" y="169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70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70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2468589" y="1245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2628310" y="115407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2790562" y="10653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2869773" y="101903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2949749" y="9734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87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87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3030499" y="9287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3111490" y="88424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06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3183787" y="83104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3275805" y="7975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3357309" y="75356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3438059" y="7088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3599295" y="6190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3761037" y="5297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3841522" y="4847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4002489" y="3947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4071973" y="33871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86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4158113" y="2993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22" y="0"/>
                </a:moveTo>
                <a:lnTo>
                  <a:pt x="6889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22" y="13821"/>
                </a:lnTo>
                <a:lnTo>
                  <a:pt x="13800" y="10743"/>
                </a:lnTo>
                <a:lnTo>
                  <a:pt x="13800" y="3109"/>
                </a:lnTo>
                <a:lnTo>
                  <a:pt x="10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4231690" y="24739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42" y="0"/>
                </a:moveTo>
                <a:lnTo>
                  <a:pt x="14062" y="0"/>
                </a:lnTo>
                <a:lnTo>
                  <a:pt x="6282" y="0"/>
                </a:lnTo>
                <a:lnTo>
                  <a:pt x="0" y="6313"/>
                </a:lnTo>
                <a:lnTo>
                  <a:pt x="0" y="21863"/>
                </a:lnTo>
                <a:lnTo>
                  <a:pt x="6282" y="28177"/>
                </a:lnTo>
                <a:lnTo>
                  <a:pt x="21842" y="28177"/>
                </a:lnTo>
                <a:lnTo>
                  <a:pt x="28156" y="21863"/>
                </a:lnTo>
                <a:lnTo>
                  <a:pt x="28156" y="6313"/>
                </a:lnTo>
                <a:lnTo>
                  <a:pt x="21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4323948" y="2141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4649219" y="3743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486489" y="22393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560314" y="218766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30"/>
                </a:lnTo>
                <a:lnTo>
                  <a:pt x="3214" y="14334"/>
                </a:lnTo>
                <a:lnTo>
                  <a:pt x="1113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645415" y="21472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726932" y="21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809207" y="20600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889954" y="2015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968908" y="196872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1033013" y="190734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49"/>
                </a:lnTo>
                <a:lnTo>
                  <a:pt x="1488" y="11573"/>
                </a:lnTo>
                <a:lnTo>
                  <a:pt x="0" y="18952"/>
                </a:lnTo>
                <a:lnTo>
                  <a:pt x="1488" y="26318"/>
                </a:lnTo>
                <a:lnTo>
                  <a:pt x="5548" y="32336"/>
                </a:lnTo>
                <a:lnTo>
                  <a:pt x="11569" y="36395"/>
                </a:lnTo>
                <a:lnTo>
                  <a:pt x="18941" y="37883"/>
                </a:lnTo>
                <a:lnTo>
                  <a:pt x="26314" y="36395"/>
                </a:lnTo>
                <a:lnTo>
                  <a:pt x="32335" y="32336"/>
                </a:lnTo>
                <a:lnTo>
                  <a:pt x="36394" y="26318"/>
                </a:lnTo>
                <a:lnTo>
                  <a:pt x="37883" y="18952"/>
                </a:lnTo>
                <a:lnTo>
                  <a:pt x="36394" y="11573"/>
                </a:lnTo>
                <a:lnTo>
                  <a:pt x="32335" y="5549"/>
                </a:lnTo>
                <a:lnTo>
                  <a:pt x="26314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1130136" y="187897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099"/>
                </a:lnTo>
                <a:lnTo>
                  <a:pt x="3978" y="5099"/>
                </a:lnTo>
                <a:lnTo>
                  <a:pt x="5120" y="3968"/>
                </a:lnTo>
                <a:lnTo>
                  <a:pt x="512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1211393" y="183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1293163" y="17909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1374683" y="17469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1450298" y="16971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1533356" y="1654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1616143" y="16119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2338998" y="120529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2424356" y="11651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2580726" y="107050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55" y="10764"/>
                </a:lnTo>
                <a:lnTo>
                  <a:pt x="10764" y="8355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2665829" y="1030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2747334" y="9861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2827571" y="9408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2989048" y="85132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3066479" y="80325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3149282" y="760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3231037" y="7167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3305890" y="66614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3386640" y="62140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078"/>
                </a:lnTo>
                <a:lnTo>
                  <a:pt x="0" y="10711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3473798" y="583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3553512" y="5372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76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3635027" y="4932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3713209" y="4459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3795237" y="402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21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21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4029035" y="25974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71" y="0"/>
                </a:moveTo>
                <a:lnTo>
                  <a:pt x="10470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0994"/>
                </a:lnTo>
                <a:lnTo>
                  <a:pt x="16271" y="20994"/>
                </a:lnTo>
                <a:lnTo>
                  <a:pt x="20973" y="16303"/>
                </a:lnTo>
                <a:lnTo>
                  <a:pt x="20973" y="4690"/>
                </a:lnTo>
                <a:lnTo>
                  <a:pt x="16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4116424" y="221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4199468" y="1792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4281496" y="135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360987" y="22033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436865" y="21537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513765" y="210513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20" y="0"/>
                </a:lnTo>
                <a:lnTo>
                  <a:pt x="0" y="3999"/>
                </a:lnTo>
                <a:lnTo>
                  <a:pt x="0" y="13894"/>
                </a:lnTo>
                <a:lnTo>
                  <a:pt x="4020" y="17915"/>
                </a:lnTo>
                <a:lnTo>
                  <a:pt x="13915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601170" y="206703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680890" y="20212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762145" y="19769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77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845195" y="193452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924915" y="18887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983647" y="182198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549" y="0"/>
                </a:moveTo>
                <a:lnTo>
                  <a:pt x="14383" y="1850"/>
                </a:lnTo>
                <a:lnTo>
                  <a:pt x="6897" y="6897"/>
                </a:lnTo>
                <a:lnTo>
                  <a:pt x="1850" y="14383"/>
                </a:lnTo>
                <a:lnTo>
                  <a:pt x="0" y="23549"/>
                </a:lnTo>
                <a:lnTo>
                  <a:pt x="1850" y="32716"/>
                </a:lnTo>
                <a:lnTo>
                  <a:pt x="6897" y="40205"/>
                </a:lnTo>
                <a:lnTo>
                  <a:pt x="14383" y="45256"/>
                </a:lnTo>
                <a:lnTo>
                  <a:pt x="23549" y="47108"/>
                </a:lnTo>
                <a:lnTo>
                  <a:pt x="32719" y="45256"/>
                </a:lnTo>
                <a:lnTo>
                  <a:pt x="40204" y="40205"/>
                </a:lnTo>
                <a:lnTo>
                  <a:pt x="45248" y="32716"/>
                </a:lnTo>
                <a:lnTo>
                  <a:pt x="47098" y="23549"/>
                </a:lnTo>
                <a:lnTo>
                  <a:pt x="45248" y="14383"/>
                </a:lnTo>
                <a:lnTo>
                  <a:pt x="40204" y="6897"/>
                </a:lnTo>
                <a:lnTo>
                  <a:pt x="32719" y="1850"/>
                </a:lnTo>
                <a:lnTo>
                  <a:pt x="23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1082822" y="17956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1329664" y="1666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1410672" y="16214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1490390" y="15757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1566013" y="152584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36" y="12784"/>
                </a:lnTo>
                <a:lnTo>
                  <a:pt x="12795" y="9926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1651879" y="14861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2216067" y="117186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2291690" y="112199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2378571" y="10833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2456001" y="103529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2535977" y="9897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2611858" y="94014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894" y="0"/>
                </a:moveTo>
                <a:lnTo>
                  <a:pt x="10240" y="0"/>
                </a:lnTo>
                <a:lnTo>
                  <a:pt x="4586" y="0"/>
                </a:lnTo>
                <a:lnTo>
                  <a:pt x="0" y="4596"/>
                </a:lnTo>
                <a:lnTo>
                  <a:pt x="0" y="15894"/>
                </a:lnTo>
                <a:lnTo>
                  <a:pt x="4586" y="20491"/>
                </a:lnTo>
                <a:lnTo>
                  <a:pt x="15894" y="20491"/>
                </a:lnTo>
                <a:lnTo>
                  <a:pt x="20470" y="15894"/>
                </a:lnTo>
                <a:lnTo>
                  <a:pt x="20470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2698996" y="9017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38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2781795" y="85907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2943537" y="7698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76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3023513" y="7242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3182435" y="632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3255510" y="5797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75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3336501" y="53528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97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97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3429021" y="5022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3507988" y="4557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3589492" y="41175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3664871" y="361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3749957" y="321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47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47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3832243" y="2780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3910418" y="2306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3986571" y="18130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85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85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154479" y="2211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315968" y="21223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394661" y="20755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471825" y="202720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557951" y="19878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9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637419" y="194177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719441" y="18982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797620" y="18509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880418" y="1808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957058" y="17594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82" y="0"/>
                </a:lnTo>
                <a:lnTo>
                  <a:pt x="2418" y="0"/>
                </a:lnTo>
                <a:lnTo>
                  <a:pt x="0" y="2408"/>
                </a:lnTo>
                <a:lnTo>
                  <a:pt x="0" y="8334"/>
                </a:lnTo>
                <a:lnTo>
                  <a:pt x="2418" y="10743"/>
                </a:lnTo>
                <a:lnTo>
                  <a:pt x="835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1027310" y="1704152"/>
            <a:ext cx="31750" cy="32384"/>
          </a:xfrm>
          <a:custGeom>
            <a:avLst/>
            <a:gdLst/>
            <a:ahLst/>
            <a:cxnLst/>
            <a:rect l="l" t="t" r="r" b="b"/>
            <a:pathLst>
              <a:path w="31750" h="32385">
                <a:moveTo>
                  <a:pt x="24637" y="0"/>
                </a:moveTo>
                <a:lnTo>
                  <a:pt x="15873" y="0"/>
                </a:lnTo>
                <a:lnTo>
                  <a:pt x="7109" y="0"/>
                </a:lnTo>
                <a:lnTo>
                  <a:pt x="0" y="7130"/>
                </a:lnTo>
                <a:lnTo>
                  <a:pt x="0" y="24637"/>
                </a:lnTo>
                <a:lnTo>
                  <a:pt x="7109" y="31768"/>
                </a:lnTo>
                <a:lnTo>
                  <a:pt x="24637" y="31768"/>
                </a:lnTo>
                <a:lnTo>
                  <a:pt x="31747" y="24637"/>
                </a:lnTo>
                <a:lnTo>
                  <a:pt x="31747" y="7130"/>
                </a:lnTo>
                <a:lnTo>
                  <a:pt x="24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1203912" y="16297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1445632" y="14949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1524323" y="14481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7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1607885" y="140621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2165425" y="1085241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2244882" y="10391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2325876" y="99468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24" y="0"/>
                </a:lnTo>
                <a:lnTo>
                  <a:pt x="4146" y="0"/>
                </a:lnTo>
                <a:lnTo>
                  <a:pt x="0" y="4146"/>
                </a:lnTo>
                <a:lnTo>
                  <a:pt x="0" y="14303"/>
                </a:lnTo>
                <a:lnTo>
                  <a:pt x="4146" y="18449"/>
                </a:lnTo>
                <a:lnTo>
                  <a:pt x="14303" y="18449"/>
                </a:lnTo>
                <a:lnTo>
                  <a:pt x="18449" y="14303"/>
                </a:lnTo>
                <a:lnTo>
                  <a:pt x="18449" y="4146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2403307" y="94661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54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54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2474571" y="89238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30" y="0"/>
                </a:moveTo>
                <a:lnTo>
                  <a:pt x="13455" y="1729"/>
                </a:lnTo>
                <a:lnTo>
                  <a:pt x="6452" y="6446"/>
                </a:lnTo>
                <a:lnTo>
                  <a:pt x="1731" y="13442"/>
                </a:lnTo>
                <a:lnTo>
                  <a:pt x="0" y="22009"/>
                </a:lnTo>
                <a:lnTo>
                  <a:pt x="1731" y="30581"/>
                </a:lnTo>
                <a:lnTo>
                  <a:pt x="6452" y="37577"/>
                </a:lnTo>
                <a:lnTo>
                  <a:pt x="13455" y="42291"/>
                </a:lnTo>
                <a:lnTo>
                  <a:pt x="22030" y="44019"/>
                </a:lnTo>
                <a:lnTo>
                  <a:pt x="30589" y="42291"/>
                </a:lnTo>
                <a:lnTo>
                  <a:pt x="37586" y="37577"/>
                </a:lnTo>
                <a:lnTo>
                  <a:pt x="42308" y="30581"/>
                </a:lnTo>
                <a:lnTo>
                  <a:pt x="44040" y="22009"/>
                </a:lnTo>
                <a:lnTo>
                  <a:pt x="42308" y="13442"/>
                </a:lnTo>
                <a:lnTo>
                  <a:pt x="37586" y="6446"/>
                </a:lnTo>
                <a:lnTo>
                  <a:pt x="30589" y="1729"/>
                </a:lnTo>
                <a:lnTo>
                  <a:pt x="22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2564271" y="85657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282" y="0"/>
                </a:moveTo>
                <a:lnTo>
                  <a:pt x="13057" y="0"/>
                </a:lnTo>
                <a:lnTo>
                  <a:pt x="5853" y="0"/>
                </a:lnTo>
                <a:lnTo>
                  <a:pt x="0" y="5853"/>
                </a:lnTo>
                <a:lnTo>
                  <a:pt x="0" y="20282"/>
                </a:lnTo>
                <a:lnTo>
                  <a:pt x="5853" y="26135"/>
                </a:lnTo>
                <a:lnTo>
                  <a:pt x="20282" y="26135"/>
                </a:lnTo>
                <a:lnTo>
                  <a:pt x="26114" y="20282"/>
                </a:lnTo>
                <a:lnTo>
                  <a:pt x="26114" y="5853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2656801" y="8236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2737290" y="7785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2819046" y="73485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2897751" y="6880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6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2977999" y="64278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3056435" y="5957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3131018" y="54481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94" y="0"/>
                </a:moveTo>
                <a:lnTo>
                  <a:pt x="11538" y="0"/>
                </a:lnTo>
                <a:lnTo>
                  <a:pt x="5183" y="0"/>
                </a:lnTo>
                <a:lnTo>
                  <a:pt x="0" y="5151"/>
                </a:lnTo>
                <a:lnTo>
                  <a:pt x="0" y="17873"/>
                </a:lnTo>
                <a:lnTo>
                  <a:pt x="5183" y="23046"/>
                </a:lnTo>
                <a:lnTo>
                  <a:pt x="17894" y="23046"/>
                </a:lnTo>
                <a:lnTo>
                  <a:pt x="23046" y="17873"/>
                </a:lnTo>
                <a:lnTo>
                  <a:pt x="23046" y="5151"/>
                </a:lnTo>
                <a:lnTo>
                  <a:pt x="17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3214080" y="5023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13" y="0"/>
                </a:moveTo>
                <a:lnTo>
                  <a:pt x="9203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49"/>
                </a:lnTo>
                <a:lnTo>
                  <a:pt x="14313" y="18449"/>
                </a:lnTo>
                <a:lnTo>
                  <a:pt x="18428" y="14303"/>
                </a:lnTo>
                <a:lnTo>
                  <a:pt x="18428" y="4115"/>
                </a:lnTo>
                <a:lnTo>
                  <a:pt x="14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3299437" y="46221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3459399" y="37115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03"/>
                </a:lnTo>
                <a:lnTo>
                  <a:pt x="9528" y="12303"/>
                </a:lnTo>
                <a:lnTo>
                  <a:pt x="12282" y="9538"/>
                </a:lnTo>
                <a:lnTo>
                  <a:pt x="12282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3537298" y="3235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915"/>
                </a:lnTo>
                <a:lnTo>
                  <a:pt x="4031" y="17915"/>
                </a:lnTo>
                <a:lnTo>
                  <a:pt x="13926" y="17915"/>
                </a:lnTo>
                <a:lnTo>
                  <a:pt x="17947" y="13915"/>
                </a:lnTo>
                <a:lnTo>
                  <a:pt x="17947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3622918" y="2836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3705207" y="2404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3786198" y="19597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91" y="4596"/>
                </a:lnTo>
                <a:lnTo>
                  <a:pt x="4596" y="3560"/>
                </a:lnTo>
                <a:lnTo>
                  <a:pt x="4596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3869001" y="153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4030478" y="6375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4111228" y="189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28465" y="2175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190729" y="20866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270698" y="20410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350677" y="199555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429119" y="194849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511404" y="19052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591886" y="186025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755167" y="17725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834120" y="17259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912814" y="167917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989726" y="16305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1159404" y="15492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1317049" y="145590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1397282" y="1410628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1481870" y="13697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1561336" y="13236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1642846" y="12796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2045556" y="10548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2122195" y="10060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2197306" y="95562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2268838" y="9016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80">
                <a:moveTo>
                  <a:pt x="21507" y="0"/>
                </a:moveTo>
                <a:lnTo>
                  <a:pt x="13137" y="1690"/>
                </a:lnTo>
                <a:lnTo>
                  <a:pt x="6300" y="6300"/>
                </a:lnTo>
                <a:lnTo>
                  <a:pt x="1690" y="13137"/>
                </a:lnTo>
                <a:lnTo>
                  <a:pt x="0" y="21507"/>
                </a:lnTo>
                <a:lnTo>
                  <a:pt x="1690" y="29877"/>
                </a:lnTo>
                <a:lnTo>
                  <a:pt x="6300" y="36713"/>
                </a:lnTo>
                <a:lnTo>
                  <a:pt x="13137" y="41323"/>
                </a:lnTo>
                <a:lnTo>
                  <a:pt x="21507" y="43014"/>
                </a:lnTo>
                <a:lnTo>
                  <a:pt x="29877" y="41323"/>
                </a:lnTo>
                <a:lnTo>
                  <a:pt x="36713" y="36713"/>
                </a:lnTo>
                <a:lnTo>
                  <a:pt x="41323" y="29877"/>
                </a:lnTo>
                <a:lnTo>
                  <a:pt x="43014" y="21507"/>
                </a:lnTo>
                <a:lnTo>
                  <a:pt x="41323" y="13137"/>
                </a:lnTo>
                <a:lnTo>
                  <a:pt x="36713" y="6300"/>
                </a:lnTo>
                <a:lnTo>
                  <a:pt x="29877" y="1690"/>
                </a:lnTo>
                <a:lnTo>
                  <a:pt x="2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2358799" y="8661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2436230" y="8180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19" y="0"/>
                </a:moveTo>
                <a:lnTo>
                  <a:pt x="15601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29"/>
                </a:lnTo>
                <a:lnTo>
                  <a:pt x="6984" y="31234"/>
                </a:lnTo>
                <a:lnTo>
                  <a:pt x="24219" y="31234"/>
                </a:lnTo>
                <a:lnTo>
                  <a:pt x="31203" y="24229"/>
                </a:lnTo>
                <a:lnTo>
                  <a:pt x="31203" y="6984"/>
                </a:lnTo>
                <a:lnTo>
                  <a:pt x="242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2513892" y="77021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0" y="1467"/>
                </a:lnTo>
                <a:lnTo>
                  <a:pt x="5469" y="5469"/>
                </a:lnTo>
                <a:lnTo>
                  <a:pt x="1467" y="11410"/>
                </a:lnTo>
                <a:lnTo>
                  <a:pt x="0" y="18690"/>
                </a:lnTo>
                <a:lnTo>
                  <a:pt x="1467" y="25957"/>
                </a:lnTo>
                <a:lnTo>
                  <a:pt x="5469" y="31899"/>
                </a:lnTo>
                <a:lnTo>
                  <a:pt x="11410" y="35909"/>
                </a:lnTo>
                <a:lnTo>
                  <a:pt x="18690" y="37381"/>
                </a:lnTo>
                <a:lnTo>
                  <a:pt x="25957" y="35909"/>
                </a:lnTo>
                <a:lnTo>
                  <a:pt x="31899" y="31899"/>
                </a:lnTo>
                <a:lnTo>
                  <a:pt x="35909" y="25957"/>
                </a:lnTo>
                <a:lnTo>
                  <a:pt x="37381" y="18690"/>
                </a:lnTo>
                <a:lnTo>
                  <a:pt x="35909" y="11410"/>
                </a:lnTo>
                <a:lnTo>
                  <a:pt x="31899" y="5469"/>
                </a:lnTo>
                <a:lnTo>
                  <a:pt x="25957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2605144" y="73594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2685368" y="69066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2773029" y="6528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2853780" y="6080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2935535" y="5643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3016021" y="5193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3095232" y="4730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3170349" y="4226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5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5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3415896" y="29170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3493829" y="24411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3582004" y="2067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59332" y="20447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142127" y="20020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226201" y="19605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303356" y="191225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380266" y="186365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463316" y="182119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30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779"/>
                </a:lnTo>
                <a:lnTo>
                  <a:pt x="913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542272" y="17746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625831" y="173271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707341" y="168871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790641" y="164652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871646" y="160201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950602" y="15554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95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95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1032112" y="15114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1194877" y="14232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1273319" y="137618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1356628" y="13339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9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1436600" y="12884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1518120" y="1244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1921843" y="1020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2000284" y="97361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2078212" y="92605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2156129" y="783583"/>
            <a:ext cx="184785" cy="112395"/>
          </a:xfrm>
          <a:custGeom>
            <a:avLst/>
            <a:gdLst/>
            <a:ahLst/>
            <a:cxnLst/>
            <a:rect l="l" t="t" r="r" b="b"/>
            <a:pathLst>
              <a:path w="184785" h="112394">
                <a:moveTo>
                  <a:pt x="17411" y="98780"/>
                </a:moveTo>
                <a:lnTo>
                  <a:pt x="13512" y="94907"/>
                </a:lnTo>
                <a:lnTo>
                  <a:pt x="8699" y="94907"/>
                </a:lnTo>
                <a:lnTo>
                  <a:pt x="3898" y="94907"/>
                </a:lnTo>
                <a:lnTo>
                  <a:pt x="0" y="98780"/>
                </a:lnTo>
                <a:lnTo>
                  <a:pt x="0" y="108419"/>
                </a:lnTo>
                <a:lnTo>
                  <a:pt x="3898" y="112293"/>
                </a:lnTo>
                <a:lnTo>
                  <a:pt x="13512" y="112293"/>
                </a:lnTo>
                <a:lnTo>
                  <a:pt x="17411" y="108419"/>
                </a:lnTo>
                <a:lnTo>
                  <a:pt x="17411" y="98780"/>
                </a:lnTo>
                <a:close/>
              </a:path>
              <a:path w="184785" h="112394">
                <a:moveTo>
                  <a:pt x="118630" y="58864"/>
                </a:moveTo>
                <a:lnTo>
                  <a:pt x="116344" y="47498"/>
                </a:lnTo>
                <a:lnTo>
                  <a:pt x="110083" y="38214"/>
                </a:lnTo>
                <a:lnTo>
                  <a:pt x="100812" y="31965"/>
                </a:lnTo>
                <a:lnTo>
                  <a:pt x="89446" y="29667"/>
                </a:lnTo>
                <a:lnTo>
                  <a:pt x="78092" y="31965"/>
                </a:lnTo>
                <a:lnTo>
                  <a:pt x="68821" y="38214"/>
                </a:lnTo>
                <a:lnTo>
                  <a:pt x="62560" y="47498"/>
                </a:lnTo>
                <a:lnTo>
                  <a:pt x="60274" y="58864"/>
                </a:lnTo>
                <a:lnTo>
                  <a:pt x="62560" y="70218"/>
                </a:lnTo>
                <a:lnTo>
                  <a:pt x="68821" y="79476"/>
                </a:lnTo>
                <a:lnTo>
                  <a:pt x="78092" y="85737"/>
                </a:lnTo>
                <a:lnTo>
                  <a:pt x="89446" y="88023"/>
                </a:lnTo>
                <a:lnTo>
                  <a:pt x="100812" y="85737"/>
                </a:lnTo>
                <a:lnTo>
                  <a:pt x="110083" y="79476"/>
                </a:lnTo>
                <a:lnTo>
                  <a:pt x="116344" y="70218"/>
                </a:lnTo>
                <a:lnTo>
                  <a:pt x="118630" y="58864"/>
                </a:lnTo>
                <a:close/>
              </a:path>
              <a:path w="184785" h="112394">
                <a:moveTo>
                  <a:pt x="184264" y="6311"/>
                </a:moveTo>
                <a:lnTo>
                  <a:pt x="177977" y="0"/>
                </a:lnTo>
                <a:lnTo>
                  <a:pt x="170205" y="0"/>
                </a:lnTo>
                <a:lnTo>
                  <a:pt x="162420" y="0"/>
                </a:lnTo>
                <a:lnTo>
                  <a:pt x="156121" y="6311"/>
                </a:lnTo>
                <a:lnTo>
                  <a:pt x="156121" y="21869"/>
                </a:lnTo>
                <a:lnTo>
                  <a:pt x="162420" y="28181"/>
                </a:lnTo>
                <a:lnTo>
                  <a:pt x="177977" y="28181"/>
                </a:lnTo>
                <a:lnTo>
                  <a:pt x="184264" y="21869"/>
                </a:lnTo>
                <a:lnTo>
                  <a:pt x="184264" y="6311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2398122" y="74393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05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47"/>
                </a:lnTo>
                <a:lnTo>
                  <a:pt x="13905" y="17947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2470158" y="69049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12" y="0"/>
                </a:moveTo>
                <a:lnTo>
                  <a:pt x="17653" y="0"/>
                </a:lnTo>
                <a:lnTo>
                  <a:pt x="7895" y="0"/>
                </a:lnTo>
                <a:lnTo>
                  <a:pt x="0" y="7905"/>
                </a:lnTo>
                <a:lnTo>
                  <a:pt x="0" y="27402"/>
                </a:lnTo>
                <a:lnTo>
                  <a:pt x="7895" y="35328"/>
                </a:lnTo>
                <a:lnTo>
                  <a:pt x="27412" y="35328"/>
                </a:lnTo>
                <a:lnTo>
                  <a:pt x="35328" y="27402"/>
                </a:lnTo>
                <a:lnTo>
                  <a:pt x="35328" y="7905"/>
                </a:lnTo>
                <a:lnTo>
                  <a:pt x="27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2561149" y="65596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07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38"/>
                </a:lnTo>
                <a:lnTo>
                  <a:pt x="3319" y="14858"/>
                </a:lnTo>
                <a:lnTo>
                  <a:pt x="11507" y="14858"/>
                </a:lnTo>
                <a:lnTo>
                  <a:pt x="14826" y="11538"/>
                </a:lnTo>
                <a:lnTo>
                  <a:pt x="14826" y="3319"/>
                </a:lnTo>
                <a:lnTo>
                  <a:pt x="1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2640863" y="6101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3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3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2724430" y="56825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2807735" y="5260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2886168" y="478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3052266" y="3940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3131474" y="3477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3375756" y="2155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3455470" y="1697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3536993" y="125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15599" y="19650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95067" y="191897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2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2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171203" y="186960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31" y="0"/>
                </a:lnTo>
                <a:lnTo>
                  <a:pt x="0" y="4931"/>
                </a:lnTo>
                <a:lnTo>
                  <a:pt x="0" y="17098"/>
                </a:lnTo>
                <a:lnTo>
                  <a:pt x="493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259111" y="18320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338067" y="1785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420600" y="17425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504424" y="17008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581839" y="16527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664635" y="16100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745118" y="1565023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826891" y="15212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901487" y="147037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985050" y="142842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1147303" y="133967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38"/>
                </a:lnTo>
                <a:lnTo>
                  <a:pt x="0" y="5968"/>
                </a:lnTo>
                <a:lnTo>
                  <a:pt x="172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1231641" y="12985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1310847" y="12522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1380585" y="119645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1554358" y="11192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1635362" y="1074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1796079" y="9844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1877598" y="94045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1952710" y="89007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2033969" y="8458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2118042" y="80438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2179574" y="697223"/>
            <a:ext cx="121920" cy="85725"/>
          </a:xfrm>
          <a:custGeom>
            <a:avLst/>
            <a:gdLst/>
            <a:ahLst/>
            <a:cxnLst/>
            <a:rect l="l" t="t" r="r" b="b"/>
            <a:pathLst>
              <a:path w="121919" h="85725">
                <a:moveTo>
                  <a:pt x="42494" y="64465"/>
                </a:moveTo>
                <a:lnTo>
                  <a:pt x="40830" y="56184"/>
                </a:lnTo>
                <a:lnTo>
                  <a:pt x="36271" y="49428"/>
                </a:lnTo>
                <a:lnTo>
                  <a:pt x="29514" y="44869"/>
                </a:lnTo>
                <a:lnTo>
                  <a:pt x="21247" y="43205"/>
                </a:lnTo>
                <a:lnTo>
                  <a:pt x="12979" y="44869"/>
                </a:lnTo>
                <a:lnTo>
                  <a:pt x="6223" y="49428"/>
                </a:lnTo>
                <a:lnTo>
                  <a:pt x="1676" y="56184"/>
                </a:lnTo>
                <a:lnTo>
                  <a:pt x="0" y="64465"/>
                </a:lnTo>
                <a:lnTo>
                  <a:pt x="1676" y="72732"/>
                </a:lnTo>
                <a:lnTo>
                  <a:pt x="6223" y="79489"/>
                </a:lnTo>
                <a:lnTo>
                  <a:pt x="12979" y="84048"/>
                </a:lnTo>
                <a:lnTo>
                  <a:pt x="21247" y="85712"/>
                </a:lnTo>
                <a:lnTo>
                  <a:pt x="29514" y="84048"/>
                </a:lnTo>
                <a:lnTo>
                  <a:pt x="36271" y="79489"/>
                </a:lnTo>
                <a:lnTo>
                  <a:pt x="40830" y="72732"/>
                </a:lnTo>
                <a:lnTo>
                  <a:pt x="42494" y="64465"/>
                </a:lnTo>
                <a:close/>
              </a:path>
              <a:path w="121919" h="85725">
                <a:moveTo>
                  <a:pt x="121716" y="19697"/>
                </a:moveTo>
                <a:lnTo>
                  <a:pt x="120167" y="12026"/>
                </a:lnTo>
                <a:lnTo>
                  <a:pt x="115938" y="5765"/>
                </a:lnTo>
                <a:lnTo>
                  <a:pt x="109664" y="1549"/>
                </a:lnTo>
                <a:lnTo>
                  <a:pt x="101993" y="0"/>
                </a:lnTo>
                <a:lnTo>
                  <a:pt x="94322" y="1549"/>
                </a:lnTo>
                <a:lnTo>
                  <a:pt x="88049" y="5765"/>
                </a:lnTo>
                <a:lnTo>
                  <a:pt x="83832" y="12026"/>
                </a:lnTo>
                <a:lnTo>
                  <a:pt x="82283" y="19697"/>
                </a:lnTo>
                <a:lnTo>
                  <a:pt x="83832" y="27368"/>
                </a:lnTo>
                <a:lnTo>
                  <a:pt x="88049" y="33642"/>
                </a:lnTo>
                <a:lnTo>
                  <a:pt x="94322" y="37871"/>
                </a:lnTo>
                <a:lnTo>
                  <a:pt x="101993" y="39420"/>
                </a:lnTo>
                <a:lnTo>
                  <a:pt x="109664" y="37871"/>
                </a:lnTo>
                <a:lnTo>
                  <a:pt x="115938" y="33642"/>
                </a:lnTo>
                <a:lnTo>
                  <a:pt x="120167" y="27368"/>
                </a:lnTo>
                <a:lnTo>
                  <a:pt x="121716" y="1969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2350808" y="66063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2436657" y="621016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2509994" y="56882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2594061" y="52740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282" y="0"/>
                </a:moveTo>
                <a:lnTo>
                  <a:pt x="10481" y="0"/>
                </a:lnTo>
                <a:lnTo>
                  <a:pt x="4701" y="0"/>
                </a:lnTo>
                <a:lnTo>
                  <a:pt x="0" y="4701"/>
                </a:lnTo>
                <a:lnTo>
                  <a:pt x="0" y="16282"/>
                </a:lnTo>
                <a:lnTo>
                  <a:pt x="4701" y="20973"/>
                </a:lnTo>
                <a:lnTo>
                  <a:pt x="16282" y="20973"/>
                </a:lnTo>
                <a:lnTo>
                  <a:pt x="20983" y="16282"/>
                </a:lnTo>
                <a:lnTo>
                  <a:pt x="20983" y="4701"/>
                </a:lnTo>
                <a:lnTo>
                  <a:pt x="1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2680183" y="4880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2761688" y="444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2840385" y="39721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2926245" y="3575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3007255" y="313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612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612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3085188" y="26550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68"/>
                </a:lnTo>
                <a:lnTo>
                  <a:pt x="7664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3166452" y="22126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51"/>
                </a:lnTo>
                <a:lnTo>
                  <a:pt x="1465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3250260" y="1795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3329206" y="1330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3407642" y="859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41859" y="182979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121829" y="178425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7005"/>
                </a:lnTo>
                <a:lnTo>
                  <a:pt x="0" y="24250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50"/>
                </a:lnTo>
                <a:lnTo>
                  <a:pt x="31234" y="7005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211285" y="174819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295873" y="1707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371498" y="165740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457613" y="16180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537594" y="157248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618591" y="152800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702413" y="1486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783159" y="14415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1106128" y="126251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1346834" y="1126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1424247" y="10786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1504479" y="10333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1589833" y="9932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1671351" y="9492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1749270" y="90165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35"/>
                </a:lnTo>
                <a:lnTo>
                  <a:pt x="4774" y="6135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1911270" y="8126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1992540" y="768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2070720" y="72108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2138154" y="66301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2219414" y="6187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14" y="0"/>
                </a:moveTo>
                <a:lnTo>
                  <a:pt x="17402" y="0"/>
                </a:lnTo>
                <a:lnTo>
                  <a:pt x="7790" y="0"/>
                </a:lnTo>
                <a:lnTo>
                  <a:pt x="0" y="7779"/>
                </a:lnTo>
                <a:lnTo>
                  <a:pt x="0" y="27025"/>
                </a:lnTo>
                <a:lnTo>
                  <a:pt x="7790" y="34794"/>
                </a:lnTo>
                <a:lnTo>
                  <a:pt x="27014" y="34794"/>
                </a:lnTo>
                <a:lnTo>
                  <a:pt x="34805" y="27025"/>
                </a:lnTo>
                <a:lnTo>
                  <a:pt x="34805" y="7779"/>
                </a:lnTo>
                <a:lnTo>
                  <a:pt x="270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2309883" y="58373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2392421" y="54077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2459591" y="482442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54" y="0"/>
                </a:moveTo>
                <a:lnTo>
                  <a:pt x="11882" y="1530"/>
                </a:lnTo>
                <a:lnTo>
                  <a:pt x="5698" y="5702"/>
                </a:lnTo>
                <a:lnTo>
                  <a:pt x="1529" y="11887"/>
                </a:lnTo>
                <a:lnTo>
                  <a:pt x="0" y="19454"/>
                </a:lnTo>
                <a:lnTo>
                  <a:pt x="1529" y="27028"/>
                </a:lnTo>
                <a:lnTo>
                  <a:pt x="5698" y="33216"/>
                </a:lnTo>
                <a:lnTo>
                  <a:pt x="11882" y="37389"/>
                </a:lnTo>
                <a:lnTo>
                  <a:pt x="19454" y="38920"/>
                </a:lnTo>
                <a:lnTo>
                  <a:pt x="27026" y="37389"/>
                </a:lnTo>
                <a:lnTo>
                  <a:pt x="33211" y="33216"/>
                </a:lnTo>
                <a:lnTo>
                  <a:pt x="37380" y="27028"/>
                </a:lnTo>
                <a:lnTo>
                  <a:pt x="38909" y="19454"/>
                </a:lnTo>
                <a:lnTo>
                  <a:pt x="37380" y="11887"/>
                </a:lnTo>
                <a:lnTo>
                  <a:pt x="33211" y="5702"/>
                </a:lnTo>
                <a:lnTo>
                  <a:pt x="27026" y="1530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2545974" y="44333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2635154" y="4070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92" y="0"/>
                </a:lnTo>
                <a:lnTo>
                  <a:pt x="2429" y="0"/>
                </a:lnTo>
                <a:lnTo>
                  <a:pt x="0" y="2408"/>
                </a:lnTo>
                <a:lnTo>
                  <a:pt x="0" y="8334"/>
                </a:lnTo>
                <a:lnTo>
                  <a:pt x="2429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2712847" y="35918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9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099" y="16879"/>
                </a:lnTo>
                <a:lnTo>
                  <a:pt x="16879" y="13099"/>
                </a:lnTo>
                <a:lnTo>
                  <a:pt x="16879" y="3779"/>
                </a:lnTo>
                <a:lnTo>
                  <a:pt x="1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2799730" y="3205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2880732" y="276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3034547" y="17887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34" y="0"/>
                </a:lnTo>
                <a:lnTo>
                  <a:pt x="0" y="4355"/>
                </a:lnTo>
                <a:lnTo>
                  <a:pt x="0" y="15099"/>
                </a:lnTo>
                <a:lnTo>
                  <a:pt x="4334" y="19454"/>
                </a:lnTo>
                <a:lnTo>
                  <a:pt x="15099" y="19454"/>
                </a:lnTo>
                <a:lnTo>
                  <a:pt x="19433" y="15099"/>
                </a:lnTo>
                <a:lnTo>
                  <a:pt x="19433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3122184" y="1410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3201657" y="949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3286240" y="540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3366718" y="9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0" y="1746994"/>
            <a:ext cx="29209" cy="34290"/>
          </a:xfrm>
          <a:custGeom>
            <a:avLst/>
            <a:gdLst/>
            <a:ahLst/>
            <a:cxnLst/>
            <a:rect l="l" t="t" r="r" b="b"/>
            <a:pathLst>
              <a:path w="29209" h="34289">
                <a:moveTo>
                  <a:pt x="21277" y="0"/>
                </a:moveTo>
                <a:lnTo>
                  <a:pt x="2618" y="0"/>
                </a:lnTo>
                <a:lnTo>
                  <a:pt x="0" y="2618"/>
                </a:lnTo>
                <a:lnTo>
                  <a:pt x="0" y="31170"/>
                </a:lnTo>
                <a:lnTo>
                  <a:pt x="2618" y="33789"/>
                </a:lnTo>
                <a:lnTo>
                  <a:pt x="21277" y="33789"/>
                </a:lnTo>
                <a:lnTo>
                  <a:pt x="28848" y="26229"/>
                </a:lnTo>
                <a:lnTo>
                  <a:pt x="28848" y="7559"/>
                </a:lnTo>
                <a:lnTo>
                  <a:pt x="2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82202" y="170863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92" y="0"/>
                </a:moveTo>
                <a:lnTo>
                  <a:pt x="10491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1004"/>
                </a:lnTo>
                <a:lnTo>
                  <a:pt x="16292" y="21004"/>
                </a:lnTo>
                <a:lnTo>
                  <a:pt x="20983" y="16303"/>
                </a:lnTo>
                <a:lnTo>
                  <a:pt x="20983" y="4690"/>
                </a:lnTo>
                <a:lnTo>
                  <a:pt x="16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164738" y="166566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244204" y="16196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96" y="0"/>
                </a:moveTo>
                <a:lnTo>
                  <a:pt x="9978" y="0"/>
                </a:lnTo>
                <a:lnTo>
                  <a:pt x="4471" y="0"/>
                </a:lnTo>
                <a:lnTo>
                  <a:pt x="0" y="4481"/>
                </a:lnTo>
                <a:lnTo>
                  <a:pt x="0" y="15507"/>
                </a:lnTo>
                <a:lnTo>
                  <a:pt x="4471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324174" y="157410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412082" y="15365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72" y="5560"/>
                </a:lnTo>
                <a:lnTo>
                  <a:pt x="7172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494888" y="14938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575373" y="14487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85" y="3560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1303353" y="10472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1383072" y="10014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1459983" y="95288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1545336" y="9127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1626082" y="8679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1694019" y="81040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73"/>
                </a:lnTo>
                <a:lnTo>
                  <a:pt x="0" y="21077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77"/>
                </a:lnTo>
                <a:lnTo>
                  <a:pt x="27140" y="6073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1774000" y="76488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50"/>
                </a:lnTo>
                <a:lnTo>
                  <a:pt x="6418" y="28658"/>
                </a:lnTo>
                <a:lnTo>
                  <a:pt x="22250" y="28658"/>
                </a:lnTo>
                <a:lnTo>
                  <a:pt x="28669" y="2225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1851165" y="716531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41"/>
                </a:lnTo>
                <a:lnTo>
                  <a:pt x="0" y="27842"/>
                </a:lnTo>
                <a:lnTo>
                  <a:pt x="8020" y="35862"/>
                </a:lnTo>
                <a:lnTo>
                  <a:pt x="27810" y="35862"/>
                </a:lnTo>
                <a:lnTo>
                  <a:pt x="35831" y="27842"/>
                </a:lnTo>
                <a:lnTo>
                  <a:pt x="35831" y="8041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1932159" y="67204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23" y="0"/>
                </a:moveTo>
                <a:lnTo>
                  <a:pt x="17664" y="0"/>
                </a:lnTo>
                <a:lnTo>
                  <a:pt x="7915" y="0"/>
                </a:lnTo>
                <a:lnTo>
                  <a:pt x="0" y="7895"/>
                </a:lnTo>
                <a:lnTo>
                  <a:pt x="0" y="27402"/>
                </a:lnTo>
                <a:lnTo>
                  <a:pt x="7915" y="35328"/>
                </a:lnTo>
                <a:lnTo>
                  <a:pt x="27423" y="35328"/>
                </a:lnTo>
                <a:lnTo>
                  <a:pt x="35328" y="27402"/>
                </a:lnTo>
                <a:lnTo>
                  <a:pt x="35328" y="7895"/>
                </a:lnTo>
                <a:lnTo>
                  <a:pt x="27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2018789" y="63317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82" y="0"/>
                </a:moveTo>
                <a:lnTo>
                  <a:pt x="11779" y="0"/>
                </a:lnTo>
                <a:lnTo>
                  <a:pt x="5277" y="0"/>
                </a:lnTo>
                <a:lnTo>
                  <a:pt x="0" y="5277"/>
                </a:lnTo>
                <a:lnTo>
                  <a:pt x="0" y="18282"/>
                </a:lnTo>
                <a:lnTo>
                  <a:pt x="5277" y="23549"/>
                </a:lnTo>
                <a:lnTo>
                  <a:pt x="18282" y="23549"/>
                </a:lnTo>
                <a:lnTo>
                  <a:pt x="23559" y="18282"/>
                </a:lnTo>
                <a:lnTo>
                  <a:pt x="23559" y="5277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2092883" y="534447"/>
            <a:ext cx="120650" cy="84455"/>
          </a:xfrm>
          <a:custGeom>
            <a:avLst/>
            <a:gdLst/>
            <a:ahLst/>
            <a:cxnLst/>
            <a:rect l="l" t="t" r="r" b="b"/>
            <a:pathLst>
              <a:path w="120650" h="84454">
                <a:moveTo>
                  <a:pt x="36855" y="65747"/>
                </a:moveTo>
                <a:lnTo>
                  <a:pt x="35407" y="58572"/>
                </a:lnTo>
                <a:lnTo>
                  <a:pt x="31457" y="52717"/>
                </a:lnTo>
                <a:lnTo>
                  <a:pt x="25603" y="48768"/>
                </a:lnTo>
                <a:lnTo>
                  <a:pt x="18427" y="47320"/>
                </a:lnTo>
                <a:lnTo>
                  <a:pt x="11252" y="48768"/>
                </a:lnTo>
                <a:lnTo>
                  <a:pt x="5397" y="52717"/>
                </a:lnTo>
                <a:lnTo>
                  <a:pt x="1447" y="58572"/>
                </a:lnTo>
                <a:lnTo>
                  <a:pt x="0" y="65747"/>
                </a:lnTo>
                <a:lnTo>
                  <a:pt x="1447" y="72923"/>
                </a:lnTo>
                <a:lnTo>
                  <a:pt x="5397" y="78790"/>
                </a:lnTo>
                <a:lnTo>
                  <a:pt x="11252" y="82740"/>
                </a:lnTo>
                <a:lnTo>
                  <a:pt x="18427" y="84188"/>
                </a:lnTo>
                <a:lnTo>
                  <a:pt x="25603" y="82740"/>
                </a:lnTo>
                <a:lnTo>
                  <a:pt x="31457" y="78790"/>
                </a:lnTo>
                <a:lnTo>
                  <a:pt x="35407" y="72923"/>
                </a:lnTo>
                <a:lnTo>
                  <a:pt x="36855" y="65747"/>
                </a:lnTo>
                <a:close/>
              </a:path>
              <a:path w="120650" h="84454">
                <a:moveTo>
                  <a:pt x="120167" y="21005"/>
                </a:moveTo>
                <a:lnTo>
                  <a:pt x="118516" y="12814"/>
                </a:lnTo>
                <a:lnTo>
                  <a:pt x="114007" y="6146"/>
                </a:lnTo>
                <a:lnTo>
                  <a:pt x="107340" y="1651"/>
                </a:lnTo>
                <a:lnTo>
                  <a:pt x="99174" y="0"/>
                </a:lnTo>
                <a:lnTo>
                  <a:pt x="90995" y="1651"/>
                </a:lnTo>
                <a:lnTo>
                  <a:pt x="84328" y="6146"/>
                </a:lnTo>
                <a:lnTo>
                  <a:pt x="79819" y="12814"/>
                </a:lnTo>
                <a:lnTo>
                  <a:pt x="78168" y="21005"/>
                </a:lnTo>
                <a:lnTo>
                  <a:pt x="79819" y="29159"/>
                </a:lnTo>
                <a:lnTo>
                  <a:pt x="84328" y="35826"/>
                </a:lnTo>
                <a:lnTo>
                  <a:pt x="90995" y="40322"/>
                </a:lnTo>
                <a:lnTo>
                  <a:pt x="99174" y="41973"/>
                </a:lnTo>
                <a:lnTo>
                  <a:pt x="107340" y="40322"/>
                </a:lnTo>
                <a:lnTo>
                  <a:pt x="114007" y="35826"/>
                </a:lnTo>
                <a:lnTo>
                  <a:pt x="118516" y="29159"/>
                </a:lnTo>
                <a:lnTo>
                  <a:pt x="120167" y="2100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2258207" y="4960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44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92" y="22658"/>
                </a:lnTo>
                <a:lnTo>
                  <a:pt x="29192" y="6544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2342282" y="45465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22"/>
                </a:lnTo>
                <a:lnTo>
                  <a:pt x="17475" y="22522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2428404" y="4152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95" y="0"/>
                </a:lnTo>
                <a:lnTo>
                  <a:pt x="2638" y="0"/>
                </a:lnTo>
                <a:lnTo>
                  <a:pt x="0" y="2628"/>
                </a:lnTo>
                <a:lnTo>
                  <a:pt x="0" y="9130"/>
                </a:lnTo>
                <a:lnTo>
                  <a:pt x="263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2509151" y="37050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49" y="0"/>
                </a:lnTo>
                <a:lnTo>
                  <a:pt x="0" y="2649"/>
                </a:lnTo>
                <a:lnTo>
                  <a:pt x="0" y="9151"/>
                </a:lnTo>
                <a:lnTo>
                  <a:pt x="2649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2592216" y="32807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591"/>
                </a:lnTo>
                <a:lnTo>
                  <a:pt x="0" y="5560"/>
                </a:lnTo>
                <a:lnTo>
                  <a:pt x="1581" y="7151"/>
                </a:lnTo>
                <a:lnTo>
                  <a:pt x="556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2673469" y="283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43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43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2756502" y="24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2837765" y="1971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2996185" y="1045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3074118" y="569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13"/>
                </a:lnTo>
                <a:lnTo>
                  <a:pt x="9528" y="12313"/>
                </a:lnTo>
                <a:lnTo>
                  <a:pt x="12271" y="9538"/>
                </a:lnTo>
                <a:lnTo>
                  <a:pt x="12271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3159706" y="170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38208" y="16286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65"/>
                </a:lnTo>
                <a:lnTo>
                  <a:pt x="15099" y="19465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110755" y="1575716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27821" y="0"/>
                </a:moveTo>
                <a:lnTo>
                  <a:pt x="17926" y="0"/>
                </a:lnTo>
                <a:lnTo>
                  <a:pt x="8031" y="0"/>
                </a:lnTo>
                <a:lnTo>
                  <a:pt x="0" y="8020"/>
                </a:lnTo>
                <a:lnTo>
                  <a:pt x="0" y="27810"/>
                </a:lnTo>
                <a:lnTo>
                  <a:pt x="8031" y="35831"/>
                </a:lnTo>
                <a:lnTo>
                  <a:pt x="27821" y="35831"/>
                </a:lnTo>
                <a:lnTo>
                  <a:pt x="35841" y="27810"/>
                </a:lnTo>
                <a:lnTo>
                  <a:pt x="35841" y="8020"/>
                </a:lnTo>
                <a:lnTo>
                  <a:pt x="27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194579" y="153402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275835" y="148976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29"/>
                </a:lnTo>
                <a:lnTo>
                  <a:pt x="0" y="2225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50"/>
                </a:lnTo>
                <a:lnTo>
                  <a:pt x="28669" y="6429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361953" y="145038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447567" y="14105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527797" y="1365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612898" y="13248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774125" y="12350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854871" y="11902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1097368" y="10562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1177338" y="10107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1258082" y="9660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1336523" y="9189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83"/>
                </a:lnTo>
                <a:lnTo>
                  <a:pt x="1497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1500065" y="8314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1576716" y="7826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1644405" y="72479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428" y="0"/>
                </a:moveTo>
                <a:lnTo>
                  <a:pt x="11255" y="1450"/>
                </a:lnTo>
                <a:lnTo>
                  <a:pt x="5397" y="5404"/>
                </a:lnTo>
                <a:lnTo>
                  <a:pt x="1448" y="11268"/>
                </a:lnTo>
                <a:lnTo>
                  <a:pt x="0" y="18449"/>
                </a:lnTo>
                <a:lnTo>
                  <a:pt x="1448" y="25612"/>
                </a:lnTo>
                <a:lnTo>
                  <a:pt x="5397" y="31467"/>
                </a:lnTo>
                <a:lnTo>
                  <a:pt x="11255" y="35418"/>
                </a:lnTo>
                <a:lnTo>
                  <a:pt x="18428" y="36867"/>
                </a:lnTo>
                <a:lnTo>
                  <a:pt x="25601" y="35418"/>
                </a:lnTo>
                <a:lnTo>
                  <a:pt x="31459" y="31467"/>
                </a:lnTo>
                <a:lnTo>
                  <a:pt x="35409" y="25612"/>
                </a:lnTo>
                <a:lnTo>
                  <a:pt x="36857" y="18449"/>
                </a:lnTo>
                <a:lnTo>
                  <a:pt x="35409" y="11268"/>
                </a:lnTo>
                <a:lnTo>
                  <a:pt x="31459" y="5404"/>
                </a:lnTo>
                <a:lnTo>
                  <a:pt x="25601" y="1450"/>
                </a:lnTo>
                <a:lnTo>
                  <a:pt x="18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1731784" y="550385"/>
            <a:ext cx="267970" cy="160020"/>
          </a:xfrm>
          <a:custGeom>
            <a:avLst/>
            <a:gdLst/>
            <a:ahLst/>
            <a:cxnLst/>
            <a:rect l="l" t="t" r="r" b="b"/>
            <a:pathLst>
              <a:path w="267969" h="160020">
                <a:moveTo>
                  <a:pt x="23571" y="141592"/>
                </a:moveTo>
                <a:lnTo>
                  <a:pt x="18288" y="136309"/>
                </a:lnTo>
                <a:lnTo>
                  <a:pt x="11785" y="136309"/>
                </a:lnTo>
                <a:lnTo>
                  <a:pt x="5283" y="136309"/>
                </a:lnTo>
                <a:lnTo>
                  <a:pt x="0" y="141592"/>
                </a:lnTo>
                <a:lnTo>
                  <a:pt x="0" y="154597"/>
                </a:lnTo>
                <a:lnTo>
                  <a:pt x="5283" y="159867"/>
                </a:lnTo>
                <a:lnTo>
                  <a:pt x="18288" y="159867"/>
                </a:lnTo>
                <a:lnTo>
                  <a:pt x="23571" y="154597"/>
                </a:lnTo>
                <a:lnTo>
                  <a:pt x="23571" y="141592"/>
                </a:lnTo>
                <a:close/>
              </a:path>
              <a:path w="267969" h="160020">
                <a:moveTo>
                  <a:pt x="118897" y="103339"/>
                </a:moveTo>
                <a:lnTo>
                  <a:pt x="116827" y="93078"/>
                </a:lnTo>
                <a:lnTo>
                  <a:pt x="111175" y="84696"/>
                </a:lnTo>
                <a:lnTo>
                  <a:pt x="102793" y="79044"/>
                </a:lnTo>
                <a:lnTo>
                  <a:pt x="92532" y="76974"/>
                </a:lnTo>
                <a:lnTo>
                  <a:pt x="82270" y="79044"/>
                </a:lnTo>
                <a:lnTo>
                  <a:pt x="73888" y="84696"/>
                </a:lnTo>
                <a:lnTo>
                  <a:pt x="68237" y="93078"/>
                </a:lnTo>
                <a:lnTo>
                  <a:pt x="66167" y="103339"/>
                </a:lnTo>
                <a:lnTo>
                  <a:pt x="68237" y="113601"/>
                </a:lnTo>
                <a:lnTo>
                  <a:pt x="73888" y="121983"/>
                </a:lnTo>
                <a:lnTo>
                  <a:pt x="82270" y="127635"/>
                </a:lnTo>
                <a:lnTo>
                  <a:pt x="92532" y="129717"/>
                </a:lnTo>
                <a:lnTo>
                  <a:pt x="102793" y="127635"/>
                </a:lnTo>
                <a:lnTo>
                  <a:pt x="111175" y="121983"/>
                </a:lnTo>
                <a:lnTo>
                  <a:pt x="116827" y="113601"/>
                </a:lnTo>
                <a:lnTo>
                  <a:pt x="118897" y="103339"/>
                </a:lnTo>
                <a:close/>
              </a:path>
              <a:path w="267969" h="160020">
                <a:moveTo>
                  <a:pt x="200672" y="58572"/>
                </a:moveTo>
                <a:lnTo>
                  <a:pt x="198513" y="47917"/>
                </a:lnTo>
                <a:lnTo>
                  <a:pt x="192646" y="39204"/>
                </a:lnTo>
                <a:lnTo>
                  <a:pt x="183934" y="33337"/>
                </a:lnTo>
                <a:lnTo>
                  <a:pt x="173278" y="31191"/>
                </a:lnTo>
                <a:lnTo>
                  <a:pt x="162610" y="33337"/>
                </a:lnTo>
                <a:lnTo>
                  <a:pt x="153911" y="39204"/>
                </a:lnTo>
                <a:lnTo>
                  <a:pt x="148031" y="47917"/>
                </a:lnTo>
                <a:lnTo>
                  <a:pt x="145884" y="58572"/>
                </a:lnTo>
                <a:lnTo>
                  <a:pt x="148031" y="69240"/>
                </a:lnTo>
                <a:lnTo>
                  <a:pt x="153911" y="77952"/>
                </a:lnTo>
                <a:lnTo>
                  <a:pt x="162610" y="83832"/>
                </a:lnTo>
                <a:lnTo>
                  <a:pt x="173278" y="85979"/>
                </a:lnTo>
                <a:lnTo>
                  <a:pt x="183934" y="83832"/>
                </a:lnTo>
                <a:lnTo>
                  <a:pt x="192646" y="77952"/>
                </a:lnTo>
                <a:lnTo>
                  <a:pt x="198513" y="69240"/>
                </a:lnTo>
                <a:lnTo>
                  <a:pt x="200672" y="58572"/>
                </a:lnTo>
                <a:close/>
              </a:path>
              <a:path w="267969" h="160020">
                <a:moveTo>
                  <a:pt x="267843" y="6184"/>
                </a:moveTo>
                <a:lnTo>
                  <a:pt x="261658" y="0"/>
                </a:lnTo>
                <a:lnTo>
                  <a:pt x="254025" y="0"/>
                </a:lnTo>
                <a:lnTo>
                  <a:pt x="246392" y="0"/>
                </a:lnTo>
                <a:lnTo>
                  <a:pt x="240195" y="6184"/>
                </a:lnTo>
                <a:lnTo>
                  <a:pt x="240195" y="21450"/>
                </a:lnTo>
                <a:lnTo>
                  <a:pt x="246392" y="27660"/>
                </a:lnTo>
                <a:lnTo>
                  <a:pt x="261658" y="27660"/>
                </a:lnTo>
                <a:lnTo>
                  <a:pt x="267843" y="21450"/>
                </a:lnTo>
                <a:lnTo>
                  <a:pt x="267843" y="618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2051709" y="50459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2133218" y="46059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77"/>
                </a:lnTo>
                <a:lnTo>
                  <a:pt x="21863" y="28177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2212433" y="41431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40" y="0"/>
                </a:moveTo>
                <a:lnTo>
                  <a:pt x="15612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50"/>
                </a:lnTo>
                <a:lnTo>
                  <a:pt x="6984" y="31234"/>
                </a:lnTo>
                <a:lnTo>
                  <a:pt x="24240" y="31234"/>
                </a:lnTo>
                <a:lnTo>
                  <a:pt x="31234" y="24250"/>
                </a:lnTo>
                <a:lnTo>
                  <a:pt x="31234" y="6984"/>
                </a:lnTo>
                <a:lnTo>
                  <a:pt x="2424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2291127" y="36751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27433" y="0"/>
                </a:moveTo>
                <a:lnTo>
                  <a:pt x="17664" y="0"/>
                </a:lnTo>
                <a:lnTo>
                  <a:pt x="7905" y="0"/>
                </a:lnTo>
                <a:lnTo>
                  <a:pt x="0" y="7895"/>
                </a:lnTo>
                <a:lnTo>
                  <a:pt x="0" y="27402"/>
                </a:lnTo>
                <a:lnTo>
                  <a:pt x="7905" y="35307"/>
                </a:lnTo>
                <a:lnTo>
                  <a:pt x="27433" y="35307"/>
                </a:lnTo>
                <a:lnTo>
                  <a:pt x="35328" y="27402"/>
                </a:lnTo>
                <a:lnTo>
                  <a:pt x="35328" y="7895"/>
                </a:lnTo>
                <a:lnTo>
                  <a:pt x="27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2381602" y="33247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26" y="0"/>
                </a:lnTo>
                <a:lnTo>
                  <a:pt x="3539" y="0"/>
                </a:lnTo>
                <a:lnTo>
                  <a:pt x="0" y="3560"/>
                </a:lnTo>
                <a:lnTo>
                  <a:pt x="0" y="12324"/>
                </a:lnTo>
                <a:lnTo>
                  <a:pt x="3539" y="15873"/>
                </a:lnTo>
                <a:lnTo>
                  <a:pt x="12313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2468499" y="2938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2549752" y="2496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2629707" y="2040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204" y="0"/>
                </a:moveTo>
                <a:lnTo>
                  <a:pt x="2073" y="0"/>
                </a:lnTo>
                <a:lnTo>
                  <a:pt x="942" y="0"/>
                </a:lnTo>
                <a:lnTo>
                  <a:pt x="0" y="910"/>
                </a:lnTo>
                <a:lnTo>
                  <a:pt x="0" y="3183"/>
                </a:lnTo>
                <a:lnTo>
                  <a:pt x="942" y="4094"/>
                </a:lnTo>
                <a:lnTo>
                  <a:pt x="3204" y="4094"/>
                </a:lnTo>
                <a:lnTo>
                  <a:pt x="4125" y="3183"/>
                </a:lnTo>
                <a:lnTo>
                  <a:pt x="4125" y="910"/>
                </a:lnTo>
                <a:lnTo>
                  <a:pt x="3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2712266" y="1611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2873746" y="716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2951439" y="237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83"/>
                </a:lnTo>
                <a:lnTo>
                  <a:pt x="1465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0" y="1361458"/>
            <a:ext cx="343535" cy="212090"/>
          </a:xfrm>
          <a:custGeom>
            <a:avLst/>
            <a:gdLst/>
            <a:ahLst/>
            <a:cxnLst/>
            <a:rect l="l" t="t" r="r" b="b"/>
            <a:pathLst>
              <a:path w="343535" h="212090">
                <a:moveTo>
                  <a:pt x="19050" y="187413"/>
                </a:moveTo>
                <a:lnTo>
                  <a:pt x="11938" y="180301"/>
                </a:lnTo>
                <a:lnTo>
                  <a:pt x="0" y="180301"/>
                </a:lnTo>
                <a:lnTo>
                  <a:pt x="0" y="212039"/>
                </a:lnTo>
                <a:lnTo>
                  <a:pt x="11938" y="212039"/>
                </a:lnTo>
                <a:lnTo>
                  <a:pt x="19050" y="204939"/>
                </a:lnTo>
                <a:lnTo>
                  <a:pt x="19050" y="187413"/>
                </a:lnTo>
                <a:close/>
              </a:path>
              <a:path w="343535" h="212090">
                <a:moveTo>
                  <a:pt x="113093" y="151434"/>
                </a:moveTo>
                <a:lnTo>
                  <a:pt x="110807" y="140081"/>
                </a:lnTo>
                <a:lnTo>
                  <a:pt x="104546" y="130797"/>
                </a:lnTo>
                <a:lnTo>
                  <a:pt x="95275" y="124536"/>
                </a:lnTo>
                <a:lnTo>
                  <a:pt x="83921" y="122237"/>
                </a:lnTo>
                <a:lnTo>
                  <a:pt x="72555" y="124536"/>
                </a:lnTo>
                <a:lnTo>
                  <a:pt x="63284" y="130797"/>
                </a:lnTo>
                <a:lnTo>
                  <a:pt x="57023" y="140081"/>
                </a:lnTo>
                <a:lnTo>
                  <a:pt x="54737" y="151434"/>
                </a:lnTo>
                <a:lnTo>
                  <a:pt x="57023" y="162788"/>
                </a:lnTo>
                <a:lnTo>
                  <a:pt x="63284" y="172059"/>
                </a:lnTo>
                <a:lnTo>
                  <a:pt x="72555" y="178320"/>
                </a:lnTo>
                <a:lnTo>
                  <a:pt x="83921" y="180619"/>
                </a:lnTo>
                <a:lnTo>
                  <a:pt x="95275" y="178320"/>
                </a:lnTo>
                <a:lnTo>
                  <a:pt x="104546" y="172059"/>
                </a:lnTo>
                <a:lnTo>
                  <a:pt x="110807" y="162788"/>
                </a:lnTo>
                <a:lnTo>
                  <a:pt x="113093" y="151434"/>
                </a:lnTo>
                <a:close/>
              </a:path>
              <a:path w="343535" h="212090">
                <a:moveTo>
                  <a:pt x="187960" y="106654"/>
                </a:moveTo>
                <a:lnTo>
                  <a:pt x="186131" y="97599"/>
                </a:lnTo>
                <a:lnTo>
                  <a:pt x="181140" y="90195"/>
                </a:lnTo>
                <a:lnTo>
                  <a:pt x="173736" y="85204"/>
                </a:lnTo>
                <a:lnTo>
                  <a:pt x="164668" y="83375"/>
                </a:lnTo>
                <a:lnTo>
                  <a:pt x="155587" y="85204"/>
                </a:lnTo>
                <a:lnTo>
                  <a:pt x="148183" y="90195"/>
                </a:lnTo>
                <a:lnTo>
                  <a:pt x="143192" y="97599"/>
                </a:lnTo>
                <a:lnTo>
                  <a:pt x="141363" y="106654"/>
                </a:lnTo>
                <a:lnTo>
                  <a:pt x="143192" y="115735"/>
                </a:lnTo>
                <a:lnTo>
                  <a:pt x="148183" y="123151"/>
                </a:lnTo>
                <a:lnTo>
                  <a:pt x="155587" y="128143"/>
                </a:lnTo>
                <a:lnTo>
                  <a:pt x="164668" y="129984"/>
                </a:lnTo>
                <a:lnTo>
                  <a:pt x="173736" y="128143"/>
                </a:lnTo>
                <a:lnTo>
                  <a:pt x="181140" y="123151"/>
                </a:lnTo>
                <a:lnTo>
                  <a:pt x="186131" y="115735"/>
                </a:lnTo>
                <a:lnTo>
                  <a:pt x="187960" y="106654"/>
                </a:lnTo>
                <a:close/>
              </a:path>
              <a:path w="343535" h="212090">
                <a:moveTo>
                  <a:pt x="268960" y="61912"/>
                </a:moveTo>
                <a:lnTo>
                  <a:pt x="267106" y="52743"/>
                </a:lnTo>
                <a:lnTo>
                  <a:pt x="262064" y="45262"/>
                </a:lnTo>
                <a:lnTo>
                  <a:pt x="254571" y="40208"/>
                </a:lnTo>
                <a:lnTo>
                  <a:pt x="245402" y="38366"/>
                </a:lnTo>
                <a:lnTo>
                  <a:pt x="236245" y="40208"/>
                </a:lnTo>
                <a:lnTo>
                  <a:pt x="228752" y="45262"/>
                </a:lnTo>
                <a:lnTo>
                  <a:pt x="223710" y="52743"/>
                </a:lnTo>
                <a:lnTo>
                  <a:pt x="221856" y="61912"/>
                </a:lnTo>
                <a:lnTo>
                  <a:pt x="223710" y="71081"/>
                </a:lnTo>
                <a:lnTo>
                  <a:pt x="228752" y="78562"/>
                </a:lnTo>
                <a:lnTo>
                  <a:pt x="236245" y="83616"/>
                </a:lnTo>
                <a:lnTo>
                  <a:pt x="245402" y="85471"/>
                </a:lnTo>
                <a:lnTo>
                  <a:pt x="254571" y="83616"/>
                </a:lnTo>
                <a:lnTo>
                  <a:pt x="262064" y="78562"/>
                </a:lnTo>
                <a:lnTo>
                  <a:pt x="267106" y="71081"/>
                </a:lnTo>
                <a:lnTo>
                  <a:pt x="268960" y="61912"/>
                </a:lnTo>
                <a:close/>
              </a:path>
              <a:path w="343535" h="212090">
                <a:moveTo>
                  <a:pt x="343306" y="7683"/>
                </a:moveTo>
                <a:lnTo>
                  <a:pt x="335622" y="0"/>
                </a:lnTo>
                <a:lnTo>
                  <a:pt x="326148" y="0"/>
                </a:lnTo>
                <a:lnTo>
                  <a:pt x="316674" y="0"/>
                </a:lnTo>
                <a:lnTo>
                  <a:pt x="309003" y="7683"/>
                </a:lnTo>
                <a:lnTo>
                  <a:pt x="309003" y="26631"/>
                </a:lnTo>
                <a:lnTo>
                  <a:pt x="316674" y="34315"/>
                </a:lnTo>
                <a:lnTo>
                  <a:pt x="335622" y="34315"/>
                </a:lnTo>
                <a:lnTo>
                  <a:pt x="343306" y="26631"/>
                </a:lnTo>
                <a:lnTo>
                  <a:pt x="343306" y="7683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398714" y="132566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480476" y="1281928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20"/>
                </a:lnTo>
                <a:lnTo>
                  <a:pt x="3214" y="14324"/>
                </a:lnTo>
                <a:lnTo>
                  <a:pt x="1113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556361" y="123229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83"/>
                </a:lnTo>
                <a:lnTo>
                  <a:pt x="18680" y="24083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647859" y="1198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721946" y="114689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39"/>
                </a:lnTo>
                <a:lnTo>
                  <a:pt x="0" y="12303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03"/>
                </a:lnTo>
                <a:lnTo>
                  <a:pt x="15873" y="3539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971856" y="10202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1051321" y="9742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1121575" y="91899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1202320" y="87424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71"/>
                </a:lnTo>
                <a:lnTo>
                  <a:pt x="0" y="18659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59"/>
                </a:lnTo>
                <a:lnTo>
                  <a:pt x="24062" y="5371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1293565" y="8399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76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1374302" y="7952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1454796" y="7501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1525559" y="69545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71" y="0"/>
                </a:moveTo>
                <a:lnTo>
                  <a:pt x="11769" y="0"/>
                </a:lnTo>
                <a:lnTo>
                  <a:pt x="5266" y="0"/>
                </a:lnTo>
                <a:lnTo>
                  <a:pt x="0" y="5277"/>
                </a:lnTo>
                <a:lnTo>
                  <a:pt x="0" y="18282"/>
                </a:lnTo>
                <a:lnTo>
                  <a:pt x="5266" y="23549"/>
                </a:lnTo>
                <a:lnTo>
                  <a:pt x="18271" y="23549"/>
                </a:lnTo>
                <a:lnTo>
                  <a:pt x="23549" y="18282"/>
                </a:lnTo>
                <a:lnTo>
                  <a:pt x="23549" y="5277"/>
                </a:lnTo>
                <a:lnTo>
                  <a:pt x="18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1600403" y="468356"/>
            <a:ext cx="356235" cy="212090"/>
          </a:xfrm>
          <a:custGeom>
            <a:avLst/>
            <a:gdLst/>
            <a:ahLst/>
            <a:cxnLst/>
            <a:rect l="l" t="t" r="r" b="b"/>
            <a:pathLst>
              <a:path w="356235" h="212090">
                <a:moveTo>
                  <a:pt x="35331" y="184378"/>
                </a:moveTo>
                <a:lnTo>
                  <a:pt x="27419" y="176479"/>
                </a:lnTo>
                <a:lnTo>
                  <a:pt x="17665" y="176479"/>
                </a:lnTo>
                <a:lnTo>
                  <a:pt x="7912" y="176479"/>
                </a:lnTo>
                <a:lnTo>
                  <a:pt x="0" y="184378"/>
                </a:lnTo>
                <a:lnTo>
                  <a:pt x="0" y="203885"/>
                </a:lnTo>
                <a:lnTo>
                  <a:pt x="7912" y="211797"/>
                </a:lnTo>
                <a:lnTo>
                  <a:pt x="27419" y="211797"/>
                </a:lnTo>
                <a:lnTo>
                  <a:pt x="35331" y="203885"/>
                </a:lnTo>
                <a:lnTo>
                  <a:pt x="35331" y="184378"/>
                </a:lnTo>
                <a:close/>
              </a:path>
              <a:path w="356235" h="212090">
                <a:moveTo>
                  <a:pt x="122224" y="149364"/>
                </a:moveTo>
                <a:lnTo>
                  <a:pt x="120345" y="140106"/>
                </a:lnTo>
                <a:lnTo>
                  <a:pt x="115252" y="132549"/>
                </a:lnTo>
                <a:lnTo>
                  <a:pt x="107683" y="127444"/>
                </a:lnTo>
                <a:lnTo>
                  <a:pt x="98412" y="125577"/>
                </a:lnTo>
                <a:lnTo>
                  <a:pt x="89141" y="127444"/>
                </a:lnTo>
                <a:lnTo>
                  <a:pt x="81572" y="132549"/>
                </a:lnTo>
                <a:lnTo>
                  <a:pt x="76466" y="140106"/>
                </a:lnTo>
                <a:lnTo>
                  <a:pt x="74599" y="149364"/>
                </a:lnTo>
                <a:lnTo>
                  <a:pt x="76466" y="158635"/>
                </a:lnTo>
                <a:lnTo>
                  <a:pt x="81572" y="166204"/>
                </a:lnTo>
                <a:lnTo>
                  <a:pt x="89141" y="171310"/>
                </a:lnTo>
                <a:lnTo>
                  <a:pt x="98412" y="173189"/>
                </a:lnTo>
                <a:lnTo>
                  <a:pt x="107683" y="171310"/>
                </a:lnTo>
                <a:lnTo>
                  <a:pt x="115252" y="166204"/>
                </a:lnTo>
                <a:lnTo>
                  <a:pt x="120345" y="158635"/>
                </a:lnTo>
                <a:lnTo>
                  <a:pt x="122224" y="149364"/>
                </a:lnTo>
                <a:close/>
              </a:path>
              <a:path w="356235" h="212090">
                <a:moveTo>
                  <a:pt x="203212" y="104622"/>
                </a:moveTo>
                <a:lnTo>
                  <a:pt x="201320" y="95250"/>
                </a:lnTo>
                <a:lnTo>
                  <a:pt x="196164" y="87604"/>
                </a:lnTo>
                <a:lnTo>
                  <a:pt x="188518" y="82448"/>
                </a:lnTo>
                <a:lnTo>
                  <a:pt x="179158" y="80556"/>
                </a:lnTo>
                <a:lnTo>
                  <a:pt x="169786" y="82448"/>
                </a:lnTo>
                <a:lnTo>
                  <a:pt x="162140" y="87604"/>
                </a:lnTo>
                <a:lnTo>
                  <a:pt x="156984" y="95250"/>
                </a:lnTo>
                <a:lnTo>
                  <a:pt x="155092" y="104622"/>
                </a:lnTo>
                <a:lnTo>
                  <a:pt x="156984" y="113982"/>
                </a:lnTo>
                <a:lnTo>
                  <a:pt x="162140" y="121627"/>
                </a:lnTo>
                <a:lnTo>
                  <a:pt x="169786" y="126784"/>
                </a:lnTo>
                <a:lnTo>
                  <a:pt x="179158" y="128676"/>
                </a:lnTo>
                <a:lnTo>
                  <a:pt x="188518" y="126784"/>
                </a:lnTo>
                <a:lnTo>
                  <a:pt x="196164" y="121627"/>
                </a:lnTo>
                <a:lnTo>
                  <a:pt x="201320" y="113982"/>
                </a:lnTo>
                <a:lnTo>
                  <a:pt x="203212" y="104622"/>
                </a:lnTo>
                <a:close/>
              </a:path>
              <a:path w="356235" h="212090">
                <a:moveTo>
                  <a:pt x="283705" y="59880"/>
                </a:moveTo>
                <a:lnTo>
                  <a:pt x="281838" y="50609"/>
                </a:lnTo>
                <a:lnTo>
                  <a:pt x="276733" y="43040"/>
                </a:lnTo>
                <a:lnTo>
                  <a:pt x="269163" y="37934"/>
                </a:lnTo>
                <a:lnTo>
                  <a:pt x="259905" y="36055"/>
                </a:lnTo>
                <a:lnTo>
                  <a:pt x="250634" y="37934"/>
                </a:lnTo>
                <a:lnTo>
                  <a:pt x="243065" y="43040"/>
                </a:lnTo>
                <a:lnTo>
                  <a:pt x="237959" y="50609"/>
                </a:lnTo>
                <a:lnTo>
                  <a:pt x="236093" y="59880"/>
                </a:lnTo>
                <a:lnTo>
                  <a:pt x="237959" y="69138"/>
                </a:lnTo>
                <a:lnTo>
                  <a:pt x="243065" y="76708"/>
                </a:lnTo>
                <a:lnTo>
                  <a:pt x="250634" y="81800"/>
                </a:lnTo>
                <a:lnTo>
                  <a:pt x="259905" y="83667"/>
                </a:lnTo>
                <a:lnTo>
                  <a:pt x="269163" y="81800"/>
                </a:lnTo>
                <a:lnTo>
                  <a:pt x="276733" y="76708"/>
                </a:lnTo>
                <a:lnTo>
                  <a:pt x="281838" y="69138"/>
                </a:lnTo>
                <a:lnTo>
                  <a:pt x="283705" y="59880"/>
                </a:lnTo>
                <a:close/>
              </a:path>
              <a:path w="356235" h="212090">
                <a:moveTo>
                  <a:pt x="355739" y="6769"/>
                </a:moveTo>
                <a:lnTo>
                  <a:pt x="348996" y="0"/>
                </a:lnTo>
                <a:lnTo>
                  <a:pt x="340639" y="0"/>
                </a:lnTo>
                <a:lnTo>
                  <a:pt x="332295" y="0"/>
                </a:lnTo>
                <a:lnTo>
                  <a:pt x="325551" y="6769"/>
                </a:lnTo>
                <a:lnTo>
                  <a:pt x="325551" y="23431"/>
                </a:lnTo>
                <a:lnTo>
                  <a:pt x="332295" y="30200"/>
                </a:lnTo>
                <a:lnTo>
                  <a:pt x="348996" y="30200"/>
                </a:lnTo>
                <a:lnTo>
                  <a:pt x="355739" y="23431"/>
                </a:lnTo>
                <a:lnTo>
                  <a:pt x="355739" y="67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2006699" y="42358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444" y="0"/>
                </a:moveTo>
                <a:lnTo>
                  <a:pt x="15099" y="0"/>
                </a:lnTo>
                <a:lnTo>
                  <a:pt x="6764" y="0"/>
                </a:lnTo>
                <a:lnTo>
                  <a:pt x="0" y="6764"/>
                </a:lnTo>
                <a:lnTo>
                  <a:pt x="0" y="23454"/>
                </a:lnTo>
                <a:lnTo>
                  <a:pt x="6764" y="30218"/>
                </a:lnTo>
                <a:lnTo>
                  <a:pt x="23444" y="30218"/>
                </a:lnTo>
                <a:lnTo>
                  <a:pt x="30208" y="23454"/>
                </a:lnTo>
                <a:lnTo>
                  <a:pt x="30208" y="6764"/>
                </a:lnTo>
                <a:lnTo>
                  <a:pt x="2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2097171" y="3885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2174839" y="34073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0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109" y="16879"/>
                </a:lnTo>
                <a:lnTo>
                  <a:pt x="16900" y="13099"/>
                </a:lnTo>
                <a:lnTo>
                  <a:pt x="16900" y="3779"/>
                </a:lnTo>
                <a:lnTo>
                  <a:pt x="13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2247907" y="28830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2335317" y="2502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69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90"/>
                </a:lnTo>
                <a:lnTo>
                  <a:pt x="18931" y="4240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2424496" y="2138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2504218" y="16811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2586769" y="12514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2667498" y="803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2745935" y="3331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6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9461" y="1369713"/>
            <a:ext cx="128270" cy="92710"/>
          </a:xfrm>
          <a:custGeom>
            <a:avLst/>
            <a:gdLst/>
            <a:ahLst/>
            <a:cxnLst/>
            <a:rect l="l" t="t" r="r" b="b"/>
            <a:pathLst>
              <a:path w="128270" h="92709">
                <a:moveTo>
                  <a:pt x="59397" y="62420"/>
                </a:moveTo>
                <a:lnTo>
                  <a:pt x="57061" y="50863"/>
                </a:lnTo>
                <a:lnTo>
                  <a:pt x="50698" y="41427"/>
                </a:lnTo>
                <a:lnTo>
                  <a:pt x="41262" y="35064"/>
                </a:lnTo>
                <a:lnTo>
                  <a:pt x="29692" y="32727"/>
                </a:lnTo>
                <a:lnTo>
                  <a:pt x="18135" y="35064"/>
                </a:lnTo>
                <a:lnTo>
                  <a:pt x="8699" y="41427"/>
                </a:lnTo>
                <a:lnTo>
                  <a:pt x="2336" y="50863"/>
                </a:lnTo>
                <a:lnTo>
                  <a:pt x="0" y="62420"/>
                </a:lnTo>
                <a:lnTo>
                  <a:pt x="2336" y="73990"/>
                </a:lnTo>
                <a:lnTo>
                  <a:pt x="8699" y="83426"/>
                </a:lnTo>
                <a:lnTo>
                  <a:pt x="18135" y="89789"/>
                </a:lnTo>
                <a:lnTo>
                  <a:pt x="29692" y="92125"/>
                </a:lnTo>
                <a:lnTo>
                  <a:pt x="41262" y="89789"/>
                </a:lnTo>
                <a:lnTo>
                  <a:pt x="50698" y="83426"/>
                </a:lnTo>
                <a:lnTo>
                  <a:pt x="57061" y="73990"/>
                </a:lnTo>
                <a:lnTo>
                  <a:pt x="59397" y="62420"/>
                </a:lnTo>
                <a:close/>
              </a:path>
              <a:path w="128270" h="92709">
                <a:moveTo>
                  <a:pt x="128104" y="7924"/>
                </a:moveTo>
                <a:lnTo>
                  <a:pt x="120205" y="0"/>
                </a:lnTo>
                <a:lnTo>
                  <a:pt x="110439" y="0"/>
                </a:lnTo>
                <a:lnTo>
                  <a:pt x="100685" y="0"/>
                </a:lnTo>
                <a:lnTo>
                  <a:pt x="92773" y="7924"/>
                </a:lnTo>
                <a:lnTo>
                  <a:pt x="92773" y="27432"/>
                </a:lnTo>
                <a:lnTo>
                  <a:pt x="100685" y="35331"/>
                </a:lnTo>
                <a:lnTo>
                  <a:pt x="120205" y="35331"/>
                </a:lnTo>
                <a:lnTo>
                  <a:pt x="128104" y="27432"/>
                </a:lnTo>
                <a:lnTo>
                  <a:pt x="128104" y="792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187860" y="13298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272187" y="1288647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355485" y="124645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436492" y="12019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3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514422" y="1154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599521" y="111397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846362" y="9843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997099" y="88402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31"/>
                </a:lnTo>
                <a:lnTo>
                  <a:pt x="0" y="17098"/>
                </a:lnTo>
                <a:lnTo>
                  <a:pt x="492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1070670" y="8321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77" y="0"/>
                </a:moveTo>
                <a:lnTo>
                  <a:pt x="11100" y="1428"/>
                </a:lnTo>
                <a:lnTo>
                  <a:pt x="5323" y="5324"/>
                </a:lnTo>
                <a:lnTo>
                  <a:pt x="1428" y="11105"/>
                </a:lnTo>
                <a:lnTo>
                  <a:pt x="0" y="18187"/>
                </a:lnTo>
                <a:lnTo>
                  <a:pt x="1428" y="25264"/>
                </a:lnTo>
                <a:lnTo>
                  <a:pt x="5323" y="31042"/>
                </a:lnTo>
                <a:lnTo>
                  <a:pt x="11100" y="34937"/>
                </a:lnTo>
                <a:lnTo>
                  <a:pt x="18177" y="36365"/>
                </a:lnTo>
                <a:lnTo>
                  <a:pt x="25253" y="34937"/>
                </a:lnTo>
                <a:lnTo>
                  <a:pt x="31031" y="31042"/>
                </a:lnTo>
                <a:lnTo>
                  <a:pt x="34926" y="25264"/>
                </a:lnTo>
                <a:lnTo>
                  <a:pt x="36354" y="18187"/>
                </a:lnTo>
                <a:lnTo>
                  <a:pt x="34926" y="11105"/>
                </a:lnTo>
                <a:lnTo>
                  <a:pt x="31031" y="5324"/>
                </a:lnTo>
                <a:lnTo>
                  <a:pt x="25253" y="1428"/>
                </a:lnTo>
                <a:lnTo>
                  <a:pt x="18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1158075" y="7940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1326727" y="71166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1405681" y="66511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1484898" y="61882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07" name="object 807"/>
          <p:cNvGrpSpPr/>
          <p:nvPr/>
        </p:nvGrpSpPr>
        <p:grpSpPr>
          <a:xfrm>
            <a:off x="1553097" y="345145"/>
            <a:ext cx="436880" cy="257175"/>
            <a:chOff x="1553097" y="345145"/>
            <a:chExt cx="436880" cy="257175"/>
          </a:xfrm>
        </p:grpSpPr>
        <p:sp>
          <p:nvSpPr>
            <p:cNvPr id="808" name="object 808"/>
            <p:cNvSpPr/>
            <p:nvPr/>
          </p:nvSpPr>
          <p:spPr>
            <a:xfrm>
              <a:off x="1553095" y="426243"/>
              <a:ext cx="283845" cy="175895"/>
            </a:xfrm>
            <a:custGeom>
              <a:avLst/>
              <a:gdLst/>
              <a:ahLst/>
              <a:cxnLst/>
              <a:rect l="l" t="t" r="r" b="b"/>
              <a:pathLst>
                <a:path w="283844" h="175895">
                  <a:moveTo>
                    <a:pt x="40449" y="155498"/>
                  </a:moveTo>
                  <a:lnTo>
                    <a:pt x="38849" y="147624"/>
                  </a:lnTo>
                  <a:lnTo>
                    <a:pt x="34518" y="141211"/>
                  </a:lnTo>
                  <a:lnTo>
                    <a:pt x="28092" y="136880"/>
                  </a:lnTo>
                  <a:lnTo>
                    <a:pt x="20218" y="135293"/>
                  </a:lnTo>
                  <a:lnTo>
                    <a:pt x="12344" y="136880"/>
                  </a:lnTo>
                  <a:lnTo>
                    <a:pt x="5918" y="141211"/>
                  </a:lnTo>
                  <a:lnTo>
                    <a:pt x="1587" y="147624"/>
                  </a:lnTo>
                  <a:lnTo>
                    <a:pt x="0" y="155498"/>
                  </a:lnTo>
                  <a:lnTo>
                    <a:pt x="1587" y="163372"/>
                  </a:lnTo>
                  <a:lnTo>
                    <a:pt x="5918" y="169811"/>
                  </a:lnTo>
                  <a:lnTo>
                    <a:pt x="12344" y="174142"/>
                  </a:lnTo>
                  <a:lnTo>
                    <a:pt x="20218" y="175729"/>
                  </a:lnTo>
                  <a:lnTo>
                    <a:pt x="28092" y="174142"/>
                  </a:lnTo>
                  <a:lnTo>
                    <a:pt x="34518" y="169811"/>
                  </a:lnTo>
                  <a:lnTo>
                    <a:pt x="38849" y="163372"/>
                  </a:lnTo>
                  <a:lnTo>
                    <a:pt x="40449" y="155498"/>
                  </a:lnTo>
                  <a:close/>
                </a:path>
                <a:path w="283844" h="175895">
                  <a:moveTo>
                    <a:pt x="125539" y="110756"/>
                  </a:moveTo>
                  <a:lnTo>
                    <a:pt x="123609" y="101180"/>
                  </a:lnTo>
                  <a:lnTo>
                    <a:pt x="118338" y="93370"/>
                  </a:lnTo>
                  <a:lnTo>
                    <a:pt x="110528" y="88099"/>
                  </a:lnTo>
                  <a:lnTo>
                    <a:pt x="100965" y="86169"/>
                  </a:lnTo>
                  <a:lnTo>
                    <a:pt x="91401" y="88099"/>
                  </a:lnTo>
                  <a:lnTo>
                    <a:pt x="83578" y="93370"/>
                  </a:lnTo>
                  <a:lnTo>
                    <a:pt x="78320" y="101180"/>
                  </a:lnTo>
                  <a:lnTo>
                    <a:pt x="76390" y="110756"/>
                  </a:lnTo>
                  <a:lnTo>
                    <a:pt x="78320" y="120307"/>
                  </a:lnTo>
                  <a:lnTo>
                    <a:pt x="83578" y="128117"/>
                  </a:lnTo>
                  <a:lnTo>
                    <a:pt x="91401" y="133388"/>
                  </a:lnTo>
                  <a:lnTo>
                    <a:pt x="100965" y="135318"/>
                  </a:lnTo>
                  <a:lnTo>
                    <a:pt x="110528" y="133388"/>
                  </a:lnTo>
                  <a:lnTo>
                    <a:pt x="118338" y="128117"/>
                  </a:lnTo>
                  <a:lnTo>
                    <a:pt x="123609" y="120307"/>
                  </a:lnTo>
                  <a:lnTo>
                    <a:pt x="125539" y="110756"/>
                  </a:lnTo>
                  <a:close/>
                </a:path>
                <a:path w="283844" h="175895">
                  <a:moveTo>
                    <a:pt x="204495" y="65989"/>
                  </a:moveTo>
                  <a:lnTo>
                    <a:pt x="202704" y="57124"/>
                  </a:lnTo>
                  <a:lnTo>
                    <a:pt x="197815" y="49872"/>
                  </a:lnTo>
                  <a:lnTo>
                    <a:pt x="190576" y="44996"/>
                  </a:lnTo>
                  <a:lnTo>
                    <a:pt x="181711" y="43205"/>
                  </a:lnTo>
                  <a:lnTo>
                    <a:pt x="172834" y="44996"/>
                  </a:lnTo>
                  <a:lnTo>
                    <a:pt x="165595" y="49872"/>
                  </a:lnTo>
                  <a:lnTo>
                    <a:pt x="160705" y="57124"/>
                  </a:lnTo>
                  <a:lnTo>
                    <a:pt x="158915" y="65989"/>
                  </a:lnTo>
                  <a:lnTo>
                    <a:pt x="160705" y="74853"/>
                  </a:lnTo>
                  <a:lnTo>
                    <a:pt x="165595" y="82105"/>
                  </a:lnTo>
                  <a:lnTo>
                    <a:pt x="172834" y="86982"/>
                  </a:lnTo>
                  <a:lnTo>
                    <a:pt x="181711" y="88773"/>
                  </a:lnTo>
                  <a:lnTo>
                    <a:pt x="190576" y="86982"/>
                  </a:lnTo>
                  <a:lnTo>
                    <a:pt x="197815" y="82105"/>
                  </a:lnTo>
                  <a:lnTo>
                    <a:pt x="202704" y="74853"/>
                  </a:lnTo>
                  <a:lnTo>
                    <a:pt x="204495" y="65989"/>
                  </a:lnTo>
                  <a:close/>
                </a:path>
                <a:path w="283844" h="175895">
                  <a:moveTo>
                    <a:pt x="283692" y="21247"/>
                  </a:moveTo>
                  <a:lnTo>
                    <a:pt x="282028" y="12966"/>
                  </a:lnTo>
                  <a:lnTo>
                    <a:pt x="277469" y="6223"/>
                  </a:lnTo>
                  <a:lnTo>
                    <a:pt x="270725" y="1663"/>
                  </a:lnTo>
                  <a:lnTo>
                    <a:pt x="262445" y="0"/>
                  </a:lnTo>
                  <a:lnTo>
                    <a:pt x="254177" y="1663"/>
                  </a:lnTo>
                  <a:lnTo>
                    <a:pt x="247434" y="6223"/>
                  </a:lnTo>
                  <a:lnTo>
                    <a:pt x="242874" y="12966"/>
                  </a:lnTo>
                  <a:lnTo>
                    <a:pt x="241198" y="21247"/>
                  </a:lnTo>
                  <a:lnTo>
                    <a:pt x="242874" y="29502"/>
                  </a:lnTo>
                  <a:lnTo>
                    <a:pt x="247434" y="36258"/>
                  </a:lnTo>
                  <a:lnTo>
                    <a:pt x="254177" y="40805"/>
                  </a:lnTo>
                  <a:lnTo>
                    <a:pt x="262445" y="42481"/>
                  </a:lnTo>
                  <a:lnTo>
                    <a:pt x="270725" y="40805"/>
                  </a:lnTo>
                  <a:lnTo>
                    <a:pt x="277469" y="36258"/>
                  </a:lnTo>
                  <a:lnTo>
                    <a:pt x="282028" y="29502"/>
                  </a:lnTo>
                  <a:lnTo>
                    <a:pt x="283692" y="2124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9" name="object 80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4298" y="370721"/>
              <a:ext cx="63998" cy="63987"/>
            </a:xfrm>
            <a:prstGeom prst="rect">
              <a:avLst/>
            </a:prstGeom>
          </p:spPr>
        </p:pic>
        <p:sp>
          <p:nvSpPr>
            <p:cNvPr id="810" name="object 810"/>
            <p:cNvSpPr/>
            <p:nvPr/>
          </p:nvSpPr>
          <p:spPr>
            <a:xfrm>
              <a:off x="1964247" y="345145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19863" y="0"/>
                  </a:moveTo>
                  <a:lnTo>
                    <a:pt x="12795" y="0"/>
                  </a:lnTo>
                  <a:lnTo>
                    <a:pt x="5727" y="0"/>
                  </a:lnTo>
                  <a:lnTo>
                    <a:pt x="0" y="5727"/>
                  </a:lnTo>
                  <a:lnTo>
                    <a:pt x="0" y="19863"/>
                  </a:lnTo>
                  <a:lnTo>
                    <a:pt x="5727" y="25601"/>
                  </a:lnTo>
                  <a:lnTo>
                    <a:pt x="19863" y="25601"/>
                  </a:lnTo>
                  <a:lnTo>
                    <a:pt x="25590" y="19863"/>
                  </a:lnTo>
                  <a:lnTo>
                    <a:pt x="25590" y="5727"/>
                  </a:lnTo>
                  <a:lnTo>
                    <a:pt x="19863" y="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1" name="object 811"/>
          <p:cNvSpPr/>
          <p:nvPr/>
        </p:nvSpPr>
        <p:spPr>
          <a:xfrm>
            <a:off x="2054717" y="31012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2134175" y="2640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5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53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5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2202125" y="20652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27" y="0"/>
                </a:moveTo>
                <a:lnTo>
                  <a:pt x="17151" y="0"/>
                </a:lnTo>
                <a:lnTo>
                  <a:pt x="7675" y="0"/>
                </a:lnTo>
                <a:lnTo>
                  <a:pt x="0" y="7685"/>
                </a:lnTo>
                <a:lnTo>
                  <a:pt x="0" y="26637"/>
                </a:lnTo>
                <a:lnTo>
                  <a:pt x="7675" y="34323"/>
                </a:lnTo>
                <a:lnTo>
                  <a:pt x="2662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2296177" y="1750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2460236" y="8813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2541227" y="436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2622749" y="-3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0" y="1346251"/>
            <a:ext cx="1905" cy="10795"/>
          </a:xfrm>
          <a:custGeom>
            <a:avLst/>
            <a:gdLst/>
            <a:ahLst/>
            <a:cxnLst/>
            <a:rect l="l" t="t" r="r" b="b"/>
            <a:pathLst>
              <a:path w="1905" h="10794">
                <a:moveTo>
                  <a:pt x="0" y="0"/>
                </a:moveTo>
                <a:lnTo>
                  <a:pt x="0" y="10278"/>
                </a:lnTo>
                <a:lnTo>
                  <a:pt x="1320" y="8962"/>
                </a:lnTo>
                <a:lnTo>
                  <a:pt x="1320" y="1329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74641" y="13061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151039" y="125700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59"/>
                </a:lnTo>
                <a:lnTo>
                  <a:pt x="9727" y="2188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233062" y="1213531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314059" y="116902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393525" y="11230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52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471715" y="107568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556806" y="10352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953870" y="80481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61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6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1036416" y="76185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1122794" y="7227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1283509" y="6324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1362713" y="5861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1439877" y="53781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24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1517043" y="4894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73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73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1590614" y="43755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4" y="1467"/>
                </a:lnTo>
                <a:lnTo>
                  <a:pt x="5473" y="5469"/>
                </a:lnTo>
                <a:lnTo>
                  <a:pt x="1468" y="11410"/>
                </a:lnTo>
                <a:lnTo>
                  <a:pt x="0" y="18690"/>
                </a:lnTo>
                <a:lnTo>
                  <a:pt x="1468" y="25966"/>
                </a:lnTo>
                <a:lnTo>
                  <a:pt x="5473" y="31907"/>
                </a:lnTo>
                <a:lnTo>
                  <a:pt x="11414" y="35912"/>
                </a:lnTo>
                <a:lnTo>
                  <a:pt x="18690" y="37381"/>
                </a:lnTo>
                <a:lnTo>
                  <a:pt x="25966" y="35912"/>
                </a:lnTo>
                <a:lnTo>
                  <a:pt x="31907" y="31907"/>
                </a:lnTo>
                <a:lnTo>
                  <a:pt x="35912" y="25966"/>
                </a:lnTo>
                <a:lnTo>
                  <a:pt x="37381" y="18690"/>
                </a:lnTo>
                <a:lnTo>
                  <a:pt x="35912" y="11410"/>
                </a:lnTo>
                <a:lnTo>
                  <a:pt x="31907" y="5469"/>
                </a:lnTo>
                <a:lnTo>
                  <a:pt x="25966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1680835" y="402271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1753382" y="3493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800"/>
                </a:lnTo>
                <a:lnTo>
                  <a:pt x="0" y="27025"/>
                </a:lnTo>
                <a:lnTo>
                  <a:pt x="7800" y="34826"/>
                </a:lnTo>
                <a:lnTo>
                  <a:pt x="27025" y="34826"/>
                </a:lnTo>
                <a:lnTo>
                  <a:pt x="34815" y="27025"/>
                </a:lnTo>
                <a:lnTo>
                  <a:pt x="34815" y="7800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1836177" y="30661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23842" y="0"/>
                </a:moveTo>
                <a:lnTo>
                  <a:pt x="15360" y="0"/>
                </a:lnTo>
                <a:lnTo>
                  <a:pt x="6879" y="0"/>
                </a:lnTo>
                <a:lnTo>
                  <a:pt x="0" y="6868"/>
                </a:lnTo>
                <a:lnTo>
                  <a:pt x="0" y="23842"/>
                </a:lnTo>
                <a:lnTo>
                  <a:pt x="6879" y="30700"/>
                </a:lnTo>
                <a:lnTo>
                  <a:pt x="23842" y="30700"/>
                </a:lnTo>
                <a:lnTo>
                  <a:pt x="30721" y="23842"/>
                </a:lnTo>
                <a:lnTo>
                  <a:pt x="30721" y="6868"/>
                </a:lnTo>
                <a:lnTo>
                  <a:pt x="2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1923582" y="26851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874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874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2003302" y="22273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2090191" y="18410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2171963" y="1403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2254238" y="971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2335755" y="5316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29370" y="12248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110116" y="11801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271352" y="10903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351073" y="104456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15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749675" y="81565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17" y="0"/>
                </a:moveTo>
                <a:lnTo>
                  <a:pt x="742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17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825049" y="76551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908610" y="72356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9978" y="0"/>
                </a:lnTo>
                <a:lnTo>
                  <a:pt x="4460" y="0"/>
                </a:lnTo>
                <a:lnTo>
                  <a:pt x="0" y="4481"/>
                </a:lnTo>
                <a:lnTo>
                  <a:pt x="0" y="15507"/>
                </a:lnTo>
                <a:lnTo>
                  <a:pt x="4460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994978" y="68445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1078802" y="642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1160570" y="5990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1309005" y="49645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47"/>
                </a:lnTo>
                <a:lnTo>
                  <a:pt x="0" y="20659"/>
                </a:lnTo>
                <a:lnTo>
                  <a:pt x="5957" y="26616"/>
                </a:lnTo>
                <a:lnTo>
                  <a:pt x="20659" y="26616"/>
                </a:lnTo>
                <a:lnTo>
                  <a:pt x="26616" y="20659"/>
                </a:lnTo>
                <a:lnTo>
                  <a:pt x="26616" y="5947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1386670" y="44863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433" y="0"/>
                </a:moveTo>
                <a:lnTo>
                  <a:pt x="16386" y="0"/>
                </a:lnTo>
                <a:lnTo>
                  <a:pt x="7340" y="0"/>
                </a:lnTo>
                <a:lnTo>
                  <a:pt x="0" y="7319"/>
                </a:lnTo>
                <a:lnTo>
                  <a:pt x="0" y="25433"/>
                </a:lnTo>
                <a:lnTo>
                  <a:pt x="7340" y="32752"/>
                </a:lnTo>
                <a:lnTo>
                  <a:pt x="25433" y="32752"/>
                </a:lnTo>
                <a:lnTo>
                  <a:pt x="32773" y="25433"/>
                </a:lnTo>
                <a:lnTo>
                  <a:pt x="32773" y="7319"/>
                </a:lnTo>
                <a:lnTo>
                  <a:pt x="25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1472285" y="40872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1548925" y="35988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6984"/>
                </a:lnTo>
                <a:lnTo>
                  <a:pt x="0" y="24229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29"/>
                </a:lnTo>
                <a:lnTo>
                  <a:pt x="31234" y="6984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1643249" y="3286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1716822" y="2767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1799106" y="23354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26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26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1879337" y="18826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1964941" y="14838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2046461" y="1043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2126943" y="593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2198988" y="591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64331" y="1098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139454" y="104796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23"/>
                </a:lnTo>
                <a:lnTo>
                  <a:pt x="0" y="11926"/>
                </a:lnTo>
                <a:lnTo>
                  <a:pt x="3434" y="15339"/>
                </a:lnTo>
                <a:lnTo>
                  <a:pt x="11915" y="15339"/>
                </a:lnTo>
                <a:lnTo>
                  <a:pt x="15350" y="11926"/>
                </a:lnTo>
                <a:lnTo>
                  <a:pt x="15350" y="3423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210972" y="99396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229" y="0"/>
                </a:moveTo>
                <a:lnTo>
                  <a:pt x="16900" y="0"/>
                </a:lnTo>
                <a:lnTo>
                  <a:pt x="7570" y="0"/>
                </a:lnTo>
                <a:lnTo>
                  <a:pt x="0" y="7559"/>
                </a:lnTo>
                <a:lnTo>
                  <a:pt x="0" y="26229"/>
                </a:lnTo>
                <a:lnTo>
                  <a:pt x="7570" y="33810"/>
                </a:lnTo>
                <a:lnTo>
                  <a:pt x="26229" y="33810"/>
                </a:lnTo>
                <a:lnTo>
                  <a:pt x="33800" y="26229"/>
                </a:lnTo>
                <a:lnTo>
                  <a:pt x="33800" y="7559"/>
                </a:lnTo>
                <a:lnTo>
                  <a:pt x="262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622896" y="7783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709010" y="7390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86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782333" y="68681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865131" y="64411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945873" y="59934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1031991" y="5599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86"/>
                </a:lnTo>
                <a:lnTo>
                  <a:pt x="0" y="5172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72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1114275" y="5167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1196558" y="4735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1273974" y="42543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1352919" y="3788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45" y="10764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1435464" y="33592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1512878" y="28782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1593363" y="2428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2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2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1679488" y="203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1758181" y="156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1825356" y="9831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779"/>
                </a:lnTo>
                <a:lnTo>
                  <a:pt x="0" y="27025"/>
                </a:lnTo>
                <a:lnTo>
                  <a:pt x="7800" y="34794"/>
                </a:lnTo>
                <a:lnTo>
                  <a:pt x="27025" y="34794"/>
                </a:lnTo>
                <a:lnTo>
                  <a:pt x="34815" y="27025"/>
                </a:lnTo>
                <a:lnTo>
                  <a:pt x="34815" y="7779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1908916" y="5636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23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82" y="22658"/>
                </a:lnTo>
                <a:lnTo>
                  <a:pt x="29182" y="6523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1998887" y="208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17018" y="10150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41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88287" y="96080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56"/>
                </a:lnTo>
                <a:lnTo>
                  <a:pt x="21863" y="28156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581206" y="70070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666821" y="6608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744234" y="61273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823953" y="56695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82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82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904183" y="52167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1230755" y="346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1306632" y="296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088"/>
                </a:lnTo>
                <a:lnTo>
                  <a:pt x="0" y="10722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22"/>
                </a:lnTo>
                <a:lnTo>
                  <a:pt x="13821" y="3088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1391984" y="25644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1470675" y="20965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64" y="0"/>
                </a:moveTo>
                <a:lnTo>
                  <a:pt x="4355" y="0"/>
                </a:lnTo>
                <a:lnTo>
                  <a:pt x="1958" y="0"/>
                </a:lnTo>
                <a:lnTo>
                  <a:pt x="0" y="1947"/>
                </a:lnTo>
                <a:lnTo>
                  <a:pt x="0" y="6743"/>
                </a:lnTo>
                <a:lnTo>
                  <a:pt x="1958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1554500" y="16796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1635758" y="12372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1701140" y="6361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1787007" y="2397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7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10"/>
                </a:lnTo>
                <a:lnTo>
                  <a:pt x="0" y="17078"/>
                </a:lnTo>
                <a:lnTo>
                  <a:pt x="4921" y="22009"/>
                </a:lnTo>
                <a:lnTo>
                  <a:pt x="17078" y="22009"/>
                </a:lnTo>
                <a:lnTo>
                  <a:pt x="22009" y="17078"/>
                </a:lnTo>
                <a:lnTo>
                  <a:pt x="22009" y="4910"/>
                </a:lnTo>
                <a:lnTo>
                  <a:pt x="170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1873033" y="0"/>
            <a:ext cx="12065" cy="635"/>
          </a:xfrm>
          <a:custGeom>
            <a:avLst/>
            <a:gdLst/>
            <a:ahLst/>
            <a:cxnLst/>
            <a:rect l="l" t="t" r="r" b="b"/>
            <a:pathLst>
              <a:path w="12064" h="635">
                <a:moveTo>
                  <a:pt x="0" y="0"/>
                </a:moveTo>
                <a:lnTo>
                  <a:pt x="11448" y="0"/>
                </a:lnTo>
                <a:lnTo>
                  <a:pt x="11242" y="206"/>
                </a:lnTo>
                <a:lnTo>
                  <a:pt x="206" y="206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02" name="object 902"/>
          <p:cNvGrpSpPr/>
          <p:nvPr/>
        </p:nvGrpSpPr>
        <p:grpSpPr>
          <a:xfrm>
            <a:off x="-203" y="376767"/>
            <a:ext cx="932180" cy="739140"/>
            <a:chOff x="-203" y="376767"/>
            <a:chExt cx="932180" cy="739140"/>
          </a:xfrm>
        </p:grpSpPr>
        <p:pic>
          <p:nvPicPr>
            <p:cNvPr id="903" name="object 90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03" y="376767"/>
              <a:ext cx="931918" cy="738934"/>
            </a:xfrm>
            <a:prstGeom prst="rect">
              <a:avLst/>
            </a:prstGeom>
          </p:spPr>
        </p:pic>
        <p:sp>
          <p:nvSpPr>
            <p:cNvPr id="904" name="object 904"/>
            <p:cNvSpPr/>
            <p:nvPr/>
          </p:nvSpPr>
          <p:spPr>
            <a:xfrm>
              <a:off x="534403" y="489527"/>
              <a:ext cx="252095" cy="144145"/>
            </a:xfrm>
            <a:custGeom>
              <a:avLst/>
              <a:gdLst/>
              <a:ahLst/>
              <a:cxnLst/>
              <a:rect l="l" t="t" r="r" b="b"/>
              <a:pathLst>
                <a:path w="252095" h="144145">
                  <a:moveTo>
                    <a:pt x="15341" y="131838"/>
                  </a:moveTo>
                  <a:lnTo>
                    <a:pt x="11912" y="128384"/>
                  </a:lnTo>
                  <a:lnTo>
                    <a:pt x="7670" y="128384"/>
                  </a:lnTo>
                  <a:lnTo>
                    <a:pt x="3429" y="128384"/>
                  </a:lnTo>
                  <a:lnTo>
                    <a:pt x="0" y="131838"/>
                  </a:lnTo>
                  <a:lnTo>
                    <a:pt x="0" y="140309"/>
                  </a:lnTo>
                  <a:lnTo>
                    <a:pt x="3429" y="143751"/>
                  </a:lnTo>
                  <a:lnTo>
                    <a:pt x="11912" y="143751"/>
                  </a:lnTo>
                  <a:lnTo>
                    <a:pt x="15341" y="140309"/>
                  </a:lnTo>
                  <a:lnTo>
                    <a:pt x="15341" y="131838"/>
                  </a:lnTo>
                  <a:close/>
                </a:path>
                <a:path w="252095" h="144145">
                  <a:moveTo>
                    <a:pt x="88925" y="91033"/>
                  </a:moveTo>
                  <a:lnTo>
                    <a:pt x="88696" y="90792"/>
                  </a:lnTo>
                  <a:lnTo>
                    <a:pt x="88417" y="90792"/>
                  </a:lnTo>
                  <a:lnTo>
                    <a:pt x="88138" y="90792"/>
                  </a:lnTo>
                  <a:lnTo>
                    <a:pt x="87909" y="91033"/>
                  </a:lnTo>
                  <a:lnTo>
                    <a:pt x="87909" y="91592"/>
                  </a:lnTo>
                  <a:lnTo>
                    <a:pt x="88138" y="91833"/>
                  </a:lnTo>
                  <a:lnTo>
                    <a:pt x="88696" y="91833"/>
                  </a:lnTo>
                  <a:lnTo>
                    <a:pt x="88925" y="91592"/>
                  </a:lnTo>
                  <a:lnTo>
                    <a:pt x="88925" y="91033"/>
                  </a:lnTo>
                  <a:close/>
                </a:path>
                <a:path w="252095" h="144145">
                  <a:moveTo>
                    <a:pt x="170434" y="45859"/>
                  </a:moveTo>
                  <a:lnTo>
                    <a:pt x="169875" y="45275"/>
                  </a:lnTo>
                  <a:lnTo>
                    <a:pt x="169164" y="45275"/>
                  </a:lnTo>
                  <a:lnTo>
                    <a:pt x="168452" y="45275"/>
                  </a:lnTo>
                  <a:lnTo>
                    <a:pt x="167881" y="45859"/>
                  </a:lnTo>
                  <a:lnTo>
                    <a:pt x="167881" y="47256"/>
                  </a:lnTo>
                  <a:lnTo>
                    <a:pt x="168452" y="47828"/>
                  </a:lnTo>
                  <a:lnTo>
                    <a:pt x="169875" y="47828"/>
                  </a:lnTo>
                  <a:lnTo>
                    <a:pt x="170434" y="47256"/>
                  </a:lnTo>
                  <a:lnTo>
                    <a:pt x="170434" y="45859"/>
                  </a:lnTo>
                  <a:close/>
                </a:path>
                <a:path w="252095" h="144145">
                  <a:moveTo>
                    <a:pt x="251701" y="825"/>
                  </a:moveTo>
                  <a:lnTo>
                    <a:pt x="250901" y="0"/>
                  </a:lnTo>
                  <a:lnTo>
                    <a:pt x="249910" y="0"/>
                  </a:lnTo>
                  <a:lnTo>
                    <a:pt x="248907" y="0"/>
                  </a:lnTo>
                  <a:lnTo>
                    <a:pt x="248119" y="825"/>
                  </a:lnTo>
                  <a:lnTo>
                    <a:pt x="248119" y="2794"/>
                  </a:lnTo>
                  <a:lnTo>
                    <a:pt x="248907" y="3594"/>
                  </a:lnTo>
                  <a:lnTo>
                    <a:pt x="250901" y="3594"/>
                  </a:lnTo>
                  <a:lnTo>
                    <a:pt x="251701" y="2794"/>
                  </a:lnTo>
                  <a:lnTo>
                    <a:pt x="251701" y="825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5" name="object 905"/>
          <p:cNvSpPr/>
          <p:nvPr/>
        </p:nvSpPr>
        <p:spPr>
          <a:xfrm>
            <a:off x="1107034" y="3120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1186510" y="2660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1256502" y="21049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9067" y="0"/>
                </a:moveTo>
                <a:lnTo>
                  <a:pt x="12282" y="0"/>
                </a:lnTo>
                <a:lnTo>
                  <a:pt x="5497" y="0"/>
                </a:lnTo>
                <a:lnTo>
                  <a:pt x="0" y="5486"/>
                </a:lnTo>
                <a:lnTo>
                  <a:pt x="0" y="19077"/>
                </a:lnTo>
                <a:lnTo>
                  <a:pt x="5497" y="24564"/>
                </a:lnTo>
                <a:lnTo>
                  <a:pt x="19067" y="24564"/>
                </a:lnTo>
                <a:lnTo>
                  <a:pt x="24575" y="19077"/>
                </a:lnTo>
                <a:lnTo>
                  <a:pt x="24575" y="5486"/>
                </a:lnTo>
                <a:lnTo>
                  <a:pt x="19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1344922" y="1734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1427972" y="1309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1501542" y="7902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1578455" y="3042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68"/>
                </a:lnTo>
                <a:lnTo>
                  <a:pt x="0" y="20659"/>
                </a:lnTo>
                <a:lnTo>
                  <a:pt x="5957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6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1668667" y="0"/>
            <a:ext cx="8255" cy="3175"/>
          </a:xfrm>
          <a:custGeom>
            <a:avLst/>
            <a:gdLst/>
            <a:ahLst/>
            <a:cxnLst/>
            <a:rect l="l" t="t" r="r" b="b"/>
            <a:pathLst>
              <a:path w="8255" h="3175">
                <a:moveTo>
                  <a:pt x="7685" y="0"/>
                </a:moveTo>
                <a:lnTo>
                  <a:pt x="0" y="0"/>
                </a:lnTo>
                <a:lnTo>
                  <a:pt x="0" y="1115"/>
                </a:lnTo>
                <a:lnTo>
                  <a:pt x="1717" y="2832"/>
                </a:lnTo>
                <a:lnTo>
                  <a:pt x="5957" y="2832"/>
                </a:lnTo>
                <a:lnTo>
                  <a:pt x="7685" y="1115"/>
                </a:lnTo>
                <a:lnTo>
                  <a:pt x="7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483752" y="53128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62"/>
                </a:lnTo>
                <a:lnTo>
                  <a:pt x="0" y="21046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46"/>
                </a:lnTo>
                <a:lnTo>
                  <a:pt x="27140" y="6062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577043" y="49906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652929" y="44944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981532" y="2760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1062024" y="23103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1141230" y="18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204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204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1223264" y="1412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1302729" y="952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1458325" y="-1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34"/>
                </a:lnTo>
                <a:lnTo>
                  <a:pt x="3549" y="15873"/>
                </a:lnTo>
                <a:lnTo>
                  <a:pt x="12313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439510" y="45103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271" y="0"/>
                </a:moveTo>
                <a:lnTo>
                  <a:pt x="13057" y="0"/>
                </a:lnTo>
                <a:lnTo>
                  <a:pt x="5842" y="0"/>
                </a:lnTo>
                <a:lnTo>
                  <a:pt x="0" y="5853"/>
                </a:lnTo>
                <a:lnTo>
                  <a:pt x="0" y="20282"/>
                </a:lnTo>
                <a:lnTo>
                  <a:pt x="5842" y="26124"/>
                </a:lnTo>
                <a:lnTo>
                  <a:pt x="20271" y="26124"/>
                </a:lnTo>
                <a:lnTo>
                  <a:pt x="26114" y="20282"/>
                </a:lnTo>
                <a:lnTo>
                  <a:pt x="26114" y="5853"/>
                </a:lnTo>
                <a:lnTo>
                  <a:pt x="20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528189" y="4142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26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26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608684" y="36920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694288" y="3293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775031" y="2845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856038" y="2400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936785" y="1953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1098011" y="1055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1179018" y="610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1255918" y="124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396541" y="37209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12"/>
                </a:lnTo>
                <a:lnTo>
                  <a:pt x="17486" y="2251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480878" y="33091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567245" y="2918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649529" y="248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728997" y="20252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816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889460" y="1119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968415" y="6544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1044038" y="1556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270014" y="33507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351784" y="29134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57"/>
                </a:lnTo>
                <a:lnTo>
                  <a:pt x="0" y="17486"/>
                </a:lnTo>
                <a:lnTo>
                  <a:pt x="5046" y="22543"/>
                </a:lnTo>
                <a:lnTo>
                  <a:pt x="17486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436633" y="25069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34"/>
                </a:lnTo>
                <a:lnTo>
                  <a:pt x="11120" y="1433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520960" y="20950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598636" y="1616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324" y="0"/>
                </a:moveTo>
                <a:lnTo>
                  <a:pt x="6649" y="0"/>
                </a:lnTo>
                <a:lnTo>
                  <a:pt x="2973" y="0"/>
                </a:lnTo>
                <a:lnTo>
                  <a:pt x="0" y="2984"/>
                </a:lnTo>
                <a:lnTo>
                  <a:pt x="0" y="10334"/>
                </a:lnTo>
                <a:lnTo>
                  <a:pt x="2973" y="13318"/>
                </a:lnTo>
                <a:lnTo>
                  <a:pt x="10324" y="13318"/>
                </a:lnTo>
                <a:lnTo>
                  <a:pt x="13308" y="10334"/>
                </a:lnTo>
                <a:lnTo>
                  <a:pt x="13308" y="2984"/>
                </a:lnTo>
                <a:lnTo>
                  <a:pt x="10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678857" y="116403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3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3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763195" y="752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51"/>
                </a:lnTo>
                <a:lnTo>
                  <a:pt x="5560" y="7151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846493" y="330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75296" y="3553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151682" y="30627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234219" y="26331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65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315216" y="2188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46"/>
                </a:lnTo>
                <a:lnTo>
                  <a:pt x="477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397759" y="17584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476967" y="1295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551828" y="7888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630004" y="3158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22"/>
                </a:lnTo>
                <a:lnTo>
                  <a:pt x="17486" y="2252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716384" y="0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29" h="3810">
                <a:moveTo>
                  <a:pt x="11266" y="0"/>
                </a:moveTo>
                <a:lnTo>
                  <a:pt x="0" y="0"/>
                </a:lnTo>
                <a:lnTo>
                  <a:pt x="0" y="1192"/>
                </a:lnTo>
                <a:lnTo>
                  <a:pt x="2523" y="3716"/>
                </a:lnTo>
                <a:lnTo>
                  <a:pt x="8743" y="3716"/>
                </a:lnTo>
                <a:lnTo>
                  <a:pt x="11266" y="1192"/>
                </a:lnTo>
                <a:lnTo>
                  <a:pt x="1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30275" y="2743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111534" y="2301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192276" y="18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271745" y="1393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351465" y="9355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430167" y="4675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06"/>
                </a:lnTo>
                <a:lnTo>
                  <a:pt x="7549" y="9706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514744" y="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64472" y="147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139071" y="9617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0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0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228013" y="59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307481" y="135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20489" y="6710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98920" y="2004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8646096" y="1053176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8750749" y="105896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60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60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8377366" y="10519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8320210" y="10625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4772912" y="93440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6874240" y="10509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29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29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4292612" y="92139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4401882" y="92764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4606445" y="938746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3005" y="0"/>
                </a:lnTo>
                <a:lnTo>
                  <a:pt x="0" y="2973"/>
                </a:lnTo>
                <a:lnTo>
                  <a:pt x="0" y="10324"/>
                </a:lnTo>
                <a:lnTo>
                  <a:pt x="3005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4822682" y="95101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6602494" y="1049476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70" y="9329"/>
                </a:lnTo>
                <a:lnTo>
                  <a:pt x="7235" y="9329"/>
                </a:lnTo>
                <a:lnTo>
                  <a:pt x="9308" y="7235"/>
                </a:lnTo>
                <a:lnTo>
                  <a:pt x="930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6711774" y="10557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3714015" y="9032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3817978" y="90895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59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3919584" y="9144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4230788" y="931523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28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70"/>
                </a:lnTo>
                <a:lnTo>
                  <a:pt x="4167" y="18627"/>
                </a:lnTo>
                <a:lnTo>
                  <a:pt x="9298" y="18627"/>
                </a:lnTo>
                <a:lnTo>
                  <a:pt x="14428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4449653" y="9440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4657881" y="95552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4764491" y="96150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6441357" y="1054354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6547966" y="106033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3655823" y="9137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3759472" y="91941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4180920" y="94284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4390803" y="95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4601376" y="96618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6280240" y="10592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6385511" y="106508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6700380" y="108253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3277821" y="906272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3378778" y="91169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17" y="15999"/>
                </a:lnTo>
                <a:lnTo>
                  <a:pt x="2061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3493053" y="9184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3912503" y="94167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4228346" y="95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4437913" y="9708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4543216" y="97668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6011174" y="105799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3015728" y="90573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3114045" y="910883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3213337" y="91613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3317949" y="921920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0135" y="0"/>
                </a:moveTo>
                <a:lnTo>
                  <a:pt x="5790" y="0"/>
                </a:lnTo>
                <a:lnTo>
                  <a:pt x="0" y="5790"/>
                </a:lnTo>
                <a:lnTo>
                  <a:pt x="0" y="20125"/>
                </a:lnTo>
                <a:lnTo>
                  <a:pt x="5790" y="25946"/>
                </a:lnTo>
                <a:lnTo>
                  <a:pt x="12962" y="25946"/>
                </a:lnTo>
                <a:lnTo>
                  <a:pt x="20135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3433868" y="92883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3539474" y="93472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3749701" y="94638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3854353" y="95217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4163203" y="969024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298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4273488" y="97537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67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67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4589981" y="99299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4694937" y="99881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4799894" y="1004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5636134" y="1050835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5950313" y="106822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3053195" y="92111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73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3158466" y="92696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3265767" y="933014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3375049" y="93926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4110687" y="980086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4426865" y="99767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4529822" y="100328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4635093" y="100913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5476022" y="105581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5580287" y="106156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5789866" y="10731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5896131" y="107911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6735407" y="1125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2584225" y="9092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2897722" y="926556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3004019" y="93250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3105625" y="93799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3205576" y="94330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3313853" y="949457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3424128" y="9558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3529085" y="961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3633696" y="96740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4366014" y="1007898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4472290" y="101384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4788468" y="103143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5312874" y="106048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5418177" y="10663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5511805" y="1071025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5624089" y="1077574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690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690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5729350" y="108342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5835657" y="1089375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5940582" y="109519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6463670" y="112411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2314812" y="9079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2524034" y="919532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2630331" y="92548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2736261" y="93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3050784" y="94881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3152390" y="954302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3253033" y="959687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2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921"/>
                </a:lnTo>
                <a:lnTo>
                  <a:pt x="3727" y="16648"/>
                </a:lnTo>
                <a:lnTo>
                  <a:pt x="8324" y="16648"/>
                </a:lnTo>
                <a:lnTo>
                  <a:pt x="12921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3365623" y="96626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3468925" y="971923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3981028" y="99974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4099596" y="100692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4307855" y="101839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38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5978"/>
                </a:lnTo>
                <a:lnTo>
                  <a:pt x="2973" y="5978"/>
                </a:lnTo>
                <a:lnTo>
                  <a:pt x="463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4730309" y="10419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4937218" y="1053264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5150105" y="106520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5255062" y="107101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5359672" y="107680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5464627" y="1082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5674195" y="109422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5778807" y="11000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5883733" y="110582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5989694" y="111174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6303872" y="112912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2258307" y="9186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2781718" y="94757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3189209" y="969615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57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3306123" y="97663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3411425" y="982483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3929851" y="1010937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4251318" y="102905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4565853" y="104647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4672119" y="105242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4772101" y="105774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4876366" y="1063494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4986297" y="10698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5195875" y="108141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5300485" y="1087196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5403119" y="1092781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5511393" y="1098931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5826577" y="111641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5929189" y="112200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2094846" y="92326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2720552" y="95777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2827164" y="96375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2932121" y="96957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3033726" y="97505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3143006" y="981309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3249272" y="98726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3354575" y="99311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3459500" y="99892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3564142" y="100471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4298430" y="10454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4505338" y="1056736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4608294" y="1062355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4711596" y="1068004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4821180" y="1074287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4928797" y="108037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5136710" y="10918076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5236348" y="1097090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5340613" y="11028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3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889"/>
                </a:lnTo>
                <a:lnTo>
                  <a:pt x="3727" y="16617"/>
                </a:lnTo>
                <a:lnTo>
                  <a:pt x="8324" y="16617"/>
                </a:lnTo>
                <a:lnTo>
                  <a:pt x="1293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5448229" y="1108926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5557499" y="111517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5767727" y="11268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2456794" y="95706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2561091" y="9628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2664047" y="96843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2876589" y="98033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2981200" y="98612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3295379" y="100350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3400335" y="100932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3610562" y="102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3714524" y="10267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4345886" y="10617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4450498" y="106756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4553454" y="107318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4654399" y="10786013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4762677" y="108475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4870292" y="109083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5072195" y="1101670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69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5176837" y="1107455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5289741" y="1114069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5392039" y="111962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5499319" y="1125673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617" y="0"/>
                </a:lnTo>
                <a:lnTo>
                  <a:pt x="0" y="596"/>
                </a:lnTo>
                <a:lnTo>
                  <a:pt x="0" y="2062"/>
                </a:lnTo>
                <a:lnTo>
                  <a:pt x="617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2293678" y="9617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2398635" y="96756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2501591" y="97317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2608202" y="97916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05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2711818" y="98484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2818083" y="99079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2922381" y="99654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3342175" y="10198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3762975" y="10431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3867241" y="104893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4497263" y="108387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4601873" y="108966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4707176" y="109550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4812447" y="110136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4917403" y="11071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5021355" y="111289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5124310" y="111851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5231927" y="112460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2129557" y="9663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2339784" y="97798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2444394" y="98377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2546346" y="989292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2648643" y="9948424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2759578" y="100125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2862881" y="100690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2965838" y="1012527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28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3074417" y="101871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3175373" y="102412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51" y="0"/>
                </a:lnTo>
                <a:lnTo>
                  <a:pt x="0" y="2261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3389946" y="103623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3492557" y="104181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3599514" y="104783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3809081" y="1059434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3914698" y="106531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4228876" y="1082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4649330" y="110604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4754287" y="111185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4858897" y="1117641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4963164" y="112339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5069126" y="11293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812984" y="9071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25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25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1020558" y="9185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1126503" y="9244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2070371" y="976714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68"/>
                </a:lnTo>
                <a:lnTo>
                  <a:pt x="0" y="3633"/>
                </a:lnTo>
                <a:lnTo>
                  <a:pt x="1068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2279279" y="98825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2490166" y="9999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2597123" y="100600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2701419" y="101175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2806030" y="1017539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2908986" y="102315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3016917" y="102927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3120534" y="10349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4170036" y="109313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4381258" y="11049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4484864" y="1110582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607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4587506" y="1116166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4687803" y="112151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4800707" y="1128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649859" y="9117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962717" y="92903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1908909" y="981560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2010547" y="987045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2116477" y="99296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2223433" y="99898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2329049" y="100486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2642882" y="10222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2746185" y="10278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2851801" y="103375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3168639" y="105140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4105521" y="1102994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8010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4215136" y="1109276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4314428" y="1114529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4425049" y="112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4529975" y="1126731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276179" y="90476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484413" y="916230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696635" y="92809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794600" y="933214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906534" y="93973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1851064" y="9920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1949382" y="9972402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2375815" y="102117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2477452" y="1026661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22"/>
                </a:lnTo>
                <a:lnTo>
                  <a:pt x="0" y="5664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2580723" y="103231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2684361" y="1037995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38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2784971" y="1043379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2882599" y="1048465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37"/>
                </a:lnTo>
                <a:lnTo>
                  <a:pt x="5363" y="31247"/>
                </a:lnTo>
                <a:lnTo>
                  <a:pt x="11184" y="35161"/>
                </a:lnTo>
                <a:lnTo>
                  <a:pt x="18313" y="36595"/>
                </a:lnTo>
                <a:lnTo>
                  <a:pt x="25437" y="35161"/>
                </a:lnTo>
                <a:lnTo>
                  <a:pt x="31247" y="31247"/>
                </a:lnTo>
                <a:lnTo>
                  <a:pt x="35161" y="25437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3005523" y="105607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3844117" y="11025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3947064" y="1108137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4044042" y="1113155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4143983" y="1118473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25329" y="0"/>
                </a:moveTo>
                <a:lnTo>
                  <a:pt x="7298" y="0"/>
                </a:lnTo>
                <a:lnTo>
                  <a:pt x="0" y="7287"/>
                </a:lnTo>
                <a:lnTo>
                  <a:pt x="0" y="25318"/>
                </a:lnTo>
                <a:lnTo>
                  <a:pt x="7298" y="32616"/>
                </a:lnTo>
                <a:lnTo>
                  <a:pt x="16313" y="32616"/>
                </a:lnTo>
                <a:lnTo>
                  <a:pt x="25329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4257274" y="1125125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8767" y="90368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111055" y="909236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94" y="6010"/>
                </a:lnTo>
                <a:lnTo>
                  <a:pt x="4649" y="6010"/>
                </a:lnTo>
                <a:lnTo>
                  <a:pt x="5989" y="4659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218329" y="91528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321625" y="920941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416583" y="925757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638462" y="93859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740415" y="94411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6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6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1897515" y="10083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2107429" y="102000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2316996" y="103160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2417952" y="10370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2519244" y="1042475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2628828" y="104875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2732445" y="105444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2837088" y="106022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64"/>
                </a:lnTo>
                <a:lnTo>
                  <a:pt x="2502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2946327" y="106647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628" y="0"/>
                </a:lnTo>
                <a:lnTo>
                  <a:pt x="0" y="596"/>
                </a:lnTo>
                <a:lnTo>
                  <a:pt x="0" y="2062"/>
                </a:lnTo>
                <a:lnTo>
                  <a:pt x="628" y="2659"/>
                </a:lnTo>
                <a:lnTo>
                  <a:pt x="1350" y="2659"/>
                </a:lnTo>
                <a:lnTo>
                  <a:pt x="2104" y="2659"/>
                </a:lnTo>
                <a:lnTo>
                  <a:pt x="2701" y="2062"/>
                </a:lnTo>
                <a:lnTo>
                  <a:pt x="2701" y="59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3577039" y="110147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3891564" y="111889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3985851" y="112365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4083163" y="11287035"/>
            <a:ext cx="38100" cy="21590"/>
          </a:xfrm>
          <a:custGeom>
            <a:avLst/>
            <a:gdLst/>
            <a:ahLst/>
            <a:cxnLst/>
            <a:rect l="l" t="t" r="r" b="b"/>
            <a:pathLst>
              <a:path w="38100" h="2159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515" y="21520"/>
                </a:lnTo>
                <a:lnTo>
                  <a:pt x="37399" y="21520"/>
                </a:lnTo>
                <a:lnTo>
                  <a:pt x="37915" y="18962"/>
                </a:lnTo>
                <a:lnTo>
                  <a:pt x="36426" y="11578"/>
                </a:lnTo>
                <a:lnTo>
                  <a:pt x="32366" y="5550"/>
                </a:lnTo>
                <a:lnTo>
                  <a:pt x="26345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54548" y="91989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159494" y="925717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254131" y="930503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72" y="0"/>
                </a:moveTo>
                <a:lnTo>
                  <a:pt x="5214" y="0"/>
                </a:lnTo>
                <a:lnTo>
                  <a:pt x="0" y="5193"/>
                </a:lnTo>
                <a:lnTo>
                  <a:pt x="0" y="18062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369395" y="93735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475336" y="9432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579951" y="9490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678253" y="954205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788194" y="96052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1943967" y="1024648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2254837" y="1041698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2358756" y="104741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2463367" y="1053201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2557026" y="1057888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360" y="0"/>
                </a:moveTo>
                <a:lnTo>
                  <a:pt x="7884" y="0"/>
                </a:lnTo>
                <a:lnTo>
                  <a:pt x="0" y="7884"/>
                </a:lnTo>
                <a:lnTo>
                  <a:pt x="0" y="27360"/>
                </a:lnTo>
                <a:lnTo>
                  <a:pt x="7884" y="35276"/>
                </a:lnTo>
                <a:lnTo>
                  <a:pt x="17622" y="35276"/>
                </a:lnTo>
                <a:lnTo>
                  <a:pt x="27360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2670621" y="1064571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2774572" y="1070287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2888167" y="107697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3295983" y="1099041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648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29" y="26637"/>
                </a:lnTo>
                <a:lnTo>
                  <a:pt x="20648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3831718" y="112922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33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0" y="9293296"/>
            <a:ext cx="10160" cy="24130"/>
          </a:xfrm>
          <a:custGeom>
            <a:avLst/>
            <a:gdLst/>
            <a:ahLst/>
            <a:cxnLst/>
            <a:rect l="l" t="t" r="r" b="b"/>
            <a:pathLst>
              <a:path w="10160" h="24129">
                <a:moveTo>
                  <a:pt x="4319" y="0"/>
                </a:moveTo>
                <a:lnTo>
                  <a:pt x="0" y="0"/>
                </a:lnTo>
                <a:lnTo>
                  <a:pt x="0" y="23946"/>
                </a:lnTo>
                <a:lnTo>
                  <a:pt x="4319" y="23946"/>
                </a:lnTo>
                <a:lnTo>
                  <a:pt x="9680" y="18596"/>
                </a:lnTo>
                <a:lnTo>
                  <a:pt x="9680" y="5350"/>
                </a:lnTo>
                <a:lnTo>
                  <a:pt x="4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101319" y="93621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204939" y="94189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311554" y="94787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60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412840" y="953332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83" y="0"/>
                </a:lnTo>
                <a:lnTo>
                  <a:pt x="0" y="2062"/>
                </a:lnTo>
                <a:lnTo>
                  <a:pt x="0" y="7235"/>
                </a:lnTo>
                <a:lnTo>
                  <a:pt x="2083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514792" y="958847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39"/>
                </a:lnTo>
                <a:lnTo>
                  <a:pt x="7654" y="15339"/>
                </a:lnTo>
                <a:lnTo>
                  <a:pt x="11884" y="15339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621407" y="964832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731017" y="971115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628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1780820" y="102932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1988417" y="104072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2199304" y="105246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622"/>
                </a:lnTo>
                <a:lnTo>
                  <a:pt x="103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2302252" y="1058079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2406213" y="106379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2511169" y="1069614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2616440" y="1075464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2710402" y="1080185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2830008" y="108746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2935937" y="109338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3040894" y="109920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3250462" y="111080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3460689" y="11224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3565300" y="1128252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41147" y="94650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7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7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146767" y="952390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253044" y="95834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358989" y="96425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457279" y="9694126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41" y="0"/>
                </a:lnTo>
                <a:lnTo>
                  <a:pt x="0" y="3099"/>
                </a:lnTo>
                <a:lnTo>
                  <a:pt x="0" y="10826"/>
                </a:lnTo>
                <a:lnTo>
                  <a:pt x="3141" y="13957"/>
                </a:lnTo>
                <a:lnTo>
                  <a:pt x="699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099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565233" y="97552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8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672843" y="98161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1612384" y="1033468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1723319" y="103988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1926563" y="10508549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7015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2037183" y="1057237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2143113" y="1063156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2247411" y="1068906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2457293" y="108054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2557935" y="108592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2665551" y="109201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2771817" y="10979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2869109" y="110301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2974065" y="1108829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41"/>
                </a:lnTo>
                <a:lnTo>
                  <a:pt x="0" y="13957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3087345" y="11154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3190962" y="1121162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3296914" y="112708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300490" y="97472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405765" y="98057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509384" y="9862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607683" y="9914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10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13" y="16617"/>
                </a:lnTo>
                <a:lnTo>
                  <a:pt x="12910" y="16617"/>
                </a:lnTo>
                <a:lnTo>
                  <a:pt x="16638" y="12889"/>
                </a:lnTo>
                <a:lnTo>
                  <a:pt x="16638" y="3717"/>
                </a:lnTo>
                <a:lnTo>
                  <a:pt x="129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719282" y="99789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1452598" y="10384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1550896" y="1043632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73" y="0"/>
                </a:moveTo>
                <a:lnTo>
                  <a:pt x="4314" y="0"/>
                </a:lnTo>
                <a:lnTo>
                  <a:pt x="0" y="4324"/>
                </a:lnTo>
                <a:lnTo>
                  <a:pt x="0" y="14973"/>
                </a:lnTo>
                <a:lnTo>
                  <a:pt x="4314" y="19287"/>
                </a:lnTo>
                <a:lnTo>
                  <a:pt x="9643" y="19287"/>
                </a:lnTo>
                <a:lnTo>
                  <a:pt x="1497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1663810" y="105024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1764451" y="105563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1868402" y="1061350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1967035" y="1066533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06" y="20659"/>
                </a:lnTo>
                <a:lnTo>
                  <a:pt x="2660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2080295" y="1073185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2187911" y="107926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2398138" y="1090936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2502090" y="109665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2708652" y="1107955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2803629" y="1112776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2908890" y="1118627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826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826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3029154" y="1125974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91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137033" y="97936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451210" y="996751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22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553497" y="1002301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662111" y="100848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1386769" y="1048209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64" y="0"/>
                </a:lnTo>
                <a:lnTo>
                  <a:pt x="0" y="4764"/>
                </a:lnTo>
                <a:lnTo>
                  <a:pt x="0" y="16523"/>
                </a:lnTo>
                <a:lnTo>
                  <a:pt x="4764" y="21287"/>
                </a:lnTo>
                <a:lnTo>
                  <a:pt x="10648" y="21287"/>
                </a:lnTo>
                <a:lnTo>
                  <a:pt x="1652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1490054" y="1053859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07" y="0"/>
                </a:lnTo>
                <a:lnTo>
                  <a:pt x="0" y="5507"/>
                </a:lnTo>
                <a:lnTo>
                  <a:pt x="0" y="19130"/>
                </a:lnTo>
                <a:lnTo>
                  <a:pt x="5507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1595325" y="105970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1695968" y="1065097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287" y="0"/>
                </a:moveTo>
                <a:lnTo>
                  <a:pt x="7287" y="0"/>
                </a:lnTo>
                <a:lnTo>
                  <a:pt x="0" y="7298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287" y="32585"/>
                </a:lnTo>
                <a:lnTo>
                  <a:pt x="32616" y="25287"/>
                </a:lnTo>
                <a:lnTo>
                  <a:pt x="32616" y="729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1788589" y="1069682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8637" y="0"/>
                </a:moveTo>
                <a:lnTo>
                  <a:pt x="17492" y="2247"/>
                </a:lnTo>
                <a:lnTo>
                  <a:pt x="8389" y="8379"/>
                </a:lnTo>
                <a:lnTo>
                  <a:pt x="2251" y="17475"/>
                </a:lnTo>
                <a:lnTo>
                  <a:pt x="0" y="28616"/>
                </a:lnTo>
                <a:lnTo>
                  <a:pt x="2251" y="39752"/>
                </a:lnTo>
                <a:lnTo>
                  <a:pt x="8389" y="48845"/>
                </a:lnTo>
                <a:lnTo>
                  <a:pt x="17492" y="54975"/>
                </a:lnTo>
                <a:lnTo>
                  <a:pt x="28637" y="57223"/>
                </a:lnTo>
                <a:lnTo>
                  <a:pt x="39764" y="54975"/>
                </a:lnTo>
                <a:lnTo>
                  <a:pt x="48858" y="48845"/>
                </a:lnTo>
                <a:lnTo>
                  <a:pt x="54993" y="39752"/>
                </a:lnTo>
                <a:lnTo>
                  <a:pt x="57244" y="28616"/>
                </a:lnTo>
                <a:lnTo>
                  <a:pt x="54993" y="17475"/>
                </a:lnTo>
                <a:lnTo>
                  <a:pt x="48858" y="8379"/>
                </a:lnTo>
                <a:lnTo>
                  <a:pt x="39764" y="2247"/>
                </a:lnTo>
                <a:lnTo>
                  <a:pt x="28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1905190" y="1076662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355" y="0"/>
                </a:moveTo>
                <a:lnTo>
                  <a:pt x="7601" y="0"/>
                </a:lnTo>
                <a:lnTo>
                  <a:pt x="0" y="7612"/>
                </a:lnTo>
                <a:lnTo>
                  <a:pt x="0" y="26365"/>
                </a:lnTo>
                <a:lnTo>
                  <a:pt x="7601" y="33967"/>
                </a:lnTo>
                <a:lnTo>
                  <a:pt x="16962" y="33967"/>
                </a:lnTo>
                <a:lnTo>
                  <a:pt x="26355" y="33967"/>
                </a:lnTo>
                <a:lnTo>
                  <a:pt x="33925" y="26365"/>
                </a:lnTo>
                <a:lnTo>
                  <a:pt x="33925" y="7612"/>
                </a:lnTo>
                <a:lnTo>
                  <a:pt x="2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2025454" y="108401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2130066" y="10897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2236331" y="109574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2338628" y="110129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2442925" y="110704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2544876" y="1112567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2641823" y="1117584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55" y="0"/>
                </a:moveTo>
                <a:lnTo>
                  <a:pt x="6732" y="0"/>
                </a:lnTo>
                <a:lnTo>
                  <a:pt x="0" y="6732"/>
                </a:lnTo>
                <a:lnTo>
                  <a:pt x="0" y="23255"/>
                </a:lnTo>
                <a:lnTo>
                  <a:pt x="6732" y="29957"/>
                </a:lnTo>
                <a:lnTo>
                  <a:pt x="14994" y="29957"/>
                </a:lnTo>
                <a:lnTo>
                  <a:pt x="23255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2749785" y="112370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57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2860720" y="11301181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4" h="7620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7374"/>
                </a:lnTo>
                <a:lnTo>
                  <a:pt x="11989" y="7374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79192" y="98989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284095" y="100102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54" y="11329"/>
                </a:lnTo>
                <a:lnTo>
                  <a:pt x="8774" y="11329"/>
                </a:lnTo>
                <a:lnTo>
                  <a:pt x="11308" y="8795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388374" y="1006780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21" y="0"/>
                </a:moveTo>
                <a:lnTo>
                  <a:pt x="2837" y="0"/>
                </a:lnTo>
                <a:lnTo>
                  <a:pt x="0" y="2816"/>
                </a:lnTo>
                <a:lnTo>
                  <a:pt x="0" y="9800"/>
                </a:lnTo>
                <a:lnTo>
                  <a:pt x="2837" y="12648"/>
                </a:lnTo>
                <a:lnTo>
                  <a:pt x="6324" y="12648"/>
                </a:lnTo>
                <a:lnTo>
                  <a:pt x="9821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498318" y="101309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601601" y="1018747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707546" y="102466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1230965" y="1053618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1330593" y="105890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74" y="0"/>
                </a:lnTo>
                <a:lnTo>
                  <a:pt x="0" y="3874"/>
                </a:lnTo>
                <a:lnTo>
                  <a:pt x="0" y="13423"/>
                </a:lnTo>
                <a:lnTo>
                  <a:pt x="3874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1428223" y="1063989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84" y="0"/>
                </a:moveTo>
                <a:lnTo>
                  <a:pt x="7151" y="0"/>
                </a:lnTo>
                <a:lnTo>
                  <a:pt x="0" y="7162"/>
                </a:lnTo>
                <a:lnTo>
                  <a:pt x="0" y="24784"/>
                </a:lnTo>
                <a:lnTo>
                  <a:pt x="7151" y="31957"/>
                </a:lnTo>
                <a:lnTo>
                  <a:pt x="15968" y="31957"/>
                </a:lnTo>
                <a:lnTo>
                  <a:pt x="24784" y="31957"/>
                </a:lnTo>
                <a:lnTo>
                  <a:pt x="31936" y="24784"/>
                </a:lnTo>
                <a:lnTo>
                  <a:pt x="31936" y="7162"/>
                </a:lnTo>
                <a:lnTo>
                  <a:pt x="247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1521185" y="10686093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5">
                <a:moveTo>
                  <a:pt x="27957" y="0"/>
                </a:moveTo>
                <a:lnTo>
                  <a:pt x="17077" y="2197"/>
                </a:lnTo>
                <a:lnTo>
                  <a:pt x="8190" y="8189"/>
                </a:lnTo>
                <a:lnTo>
                  <a:pt x="2197" y="17073"/>
                </a:lnTo>
                <a:lnTo>
                  <a:pt x="0" y="27946"/>
                </a:lnTo>
                <a:lnTo>
                  <a:pt x="2197" y="38826"/>
                </a:lnTo>
                <a:lnTo>
                  <a:pt x="8190" y="47713"/>
                </a:lnTo>
                <a:lnTo>
                  <a:pt x="17077" y="53706"/>
                </a:lnTo>
                <a:lnTo>
                  <a:pt x="27957" y="55904"/>
                </a:lnTo>
                <a:lnTo>
                  <a:pt x="38835" y="53706"/>
                </a:lnTo>
                <a:lnTo>
                  <a:pt x="47718" y="47713"/>
                </a:lnTo>
                <a:lnTo>
                  <a:pt x="53707" y="38826"/>
                </a:lnTo>
                <a:lnTo>
                  <a:pt x="55904" y="27946"/>
                </a:lnTo>
                <a:lnTo>
                  <a:pt x="53707" y="17073"/>
                </a:lnTo>
                <a:lnTo>
                  <a:pt x="47718" y="8189"/>
                </a:lnTo>
                <a:lnTo>
                  <a:pt x="38835" y="2197"/>
                </a:lnTo>
                <a:lnTo>
                  <a:pt x="27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1638112" y="1075624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1738754" y="1081008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40">
                <a:moveTo>
                  <a:pt x="20282" y="0"/>
                </a:moveTo>
                <a:lnTo>
                  <a:pt x="12386" y="1598"/>
                </a:lnTo>
                <a:lnTo>
                  <a:pt x="5939" y="5955"/>
                </a:lnTo>
                <a:lnTo>
                  <a:pt x="1593" y="12412"/>
                </a:lnTo>
                <a:lnTo>
                  <a:pt x="0" y="20313"/>
                </a:lnTo>
                <a:lnTo>
                  <a:pt x="1593" y="28209"/>
                </a:lnTo>
                <a:lnTo>
                  <a:pt x="5939" y="34656"/>
                </a:lnTo>
                <a:lnTo>
                  <a:pt x="12386" y="39002"/>
                </a:lnTo>
                <a:lnTo>
                  <a:pt x="20282" y="40595"/>
                </a:lnTo>
                <a:lnTo>
                  <a:pt x="28177" y="39002"/>
                </a:lnTo>
                <a:lnTo>
                  <a:pt x="34624" y="34656"/>
                </a:lnTo>
                <a:lnTo>
                  <a:pt x="38970" y="28209"/>
                </a:lnTo>
                <a:lnTo>
                  <a:pt x="40564" y="20313"/>
                </a:lnTo>
                <a:lnTo>
                  <a:pt x="38970" y="12412"/>
                </a:lnTo>
                <a:lnTo>
                  <a:pt x="34624" y="5955"/>
                </a:lnTo>
                <a:lnTo>
                  <a:pt x="28177" y="1598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1839701" y="1086426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292" y="0"/>
                </a:moveTo>
                <a:lnTo>
                  <a:pt x="14833" y="1912"/>
                </a:lnTo>
                <a:lnTo>
                  <a:pt x="7112" y="7124"/>
                </a:lnTo>
                <a:lnTo>
                  <a:pt x="1907" y="14846"/>
                </a:lnTo>
                <a:lnTo>
                  <a:pt x="0" y="24292"/>
                </a:lnTo>
                <a:lnTo>
                  <a:pt x="1907" y="33755"/>
                </a:lnTo>
                <a:lnTo>
                  <a:pt x="7112" y="41476"/>
                </a:lnTo>
                <a:lnTo>
                  <a:pt x="14833" y="46678"/>
                </a:lnTo>
                <a:lnTo>
                  <a:pt x="24292" y="48584"/>
                </a:lnTo>
                <a:lnTo>
                  <a:pt x="33738" y="46678"/>
                </a:lnTo>
                <a:lnTo>
                  <a:pt x="41460" y="41476"/>
                </a:lnTo>
                <a:lnTo>
                  <a:pt x="46672" y="33755"/>
                </a:lnTo>
                <a:lnTo>
                  <a:pt x="48584" y="24292"/>
                </a:lnTo>
                <a:lnTo>
                  <a:pt x="46672" y="14846"/>
                </a:lnTo>
                <a:lnTo>
                  <a:pt x="41460" y="7124"/>
                </a:lnTo>
                <a:lnTo>
                  <a:pt x="33738" y="1912"/>
                </a:lnTo>
                <a:lnTo>
                  <a:pt x="24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1958311" y="1093607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54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54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2062577" y="1099359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298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2176516" y="110607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2281473" y="1111894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2387739" y="111784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2492350" y="11236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2595307" y="1129244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125296" y="10061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227251" y="1011657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335529" y="101780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439474" y="1023524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545429" y="102944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1070174" y="105853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1172129" y="106404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1273412" y="106949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1374708" y="1074951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57" y="0"/>
                </a:lnTo>
                <a:lnTo>
                  <a:pt x="0" y="5036"/>
                </a:lnTo>
                <a:lnTo>
                  <a:pt x="0" y="17559"/>
                </a:lnTo>
                <a:lnTo>
                  <a:pt x="5057" y="22596"/>
                </a:lnTo>
                <a:lnTo>
                  <a:pt x="11308" y="22596"/>
                </a:lnTo>
                <a:lnTo>
                  <a:pt x="17559" y="22596"/>
                </a:lnTo>
                <a:lnTo>
                  <a:pt x="22617" y="17559"/>
                </a:lnTo>
                <a:lnTo>
                  <a:pt x="22617" y="5036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79" name="object 137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53032" y="10781068"/>
            <a:ext cx="75872" cy="75840"/>
          </a:xfrm>
          <a:prstGeom prst="rect">
            <a:avLst/>
          </a:prstGeom>
        </p:spPr>
      </p:pic>
      <p:sp>
        <p:nvSpPr>
          <p:cNvPr id="1380" name="object 1380"/>
          <p:cNvSpPr/>
          <p:nvPr/>
        </p:nvSpPr>
        <p:spPr>
          <a:xfrm>
            <a:off x="1577617" y="1085884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03" y="0"/>
                </a:moveTo>
                <a:lnTo>
                  <a:pt x="11176" y="1439"/>
                </a:lnTo>
                <a:lnTo>
                  <a:pt x="5358" y="5363"/>
                </a:lnTo>
                <a:lnTo>
                  <a:pt x="1437" y="11184"/>
                </a:lnTo>
                <a:lnTo>
                  <a:pt x="0" y="18313"/>
                </a:lnTo>
                <a:lnTo>
                  <a:pt x="1437" y="25442"/>
                </a:lnTo>
                <a:lnTo>
                  <a:pt x="5358" y="31263"/>
                </a:lnTo>
                <a:lnTo>
                  <a:pt x="11176" y="35188"/>
                </a:lnTo>
                <a:lnTo>
                  <a:pt x="18303" y="36627"/>
                </a:lnTo>
                <a:lnTo>
                  <a:pt x="25426" y="35188"/>
                </a:lnTo>
                <a:lnTo>
                  <a:pt x="31237" y="31263"/>
                </a:lnTo>
                <a:lnTo>
                  <a:pt x="35151" y="25442"/>
                </a:lnTo>
                <a:lnTo>
                  <a:pt x="36585" y="18313"/>
                </a:lnTo>
                <a:lnTo>
                  <a:pt x="35151" y="11184"/>
                </a:lnTo>
                <a:lnTo>
                  <a:pt x="31237" y="5363"/>
                </a:lnTo>
                <a:lnTo>
                  <a:pt x="25426" y="1439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1689233" y="109236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318"/>
                </a:lnTo>
                <a:lnTo>
                  <a:pt x="11643" y="23318"/>
                </a:lnTo>
                <a:lnTo>
                  <a:pt x="18062" y="23318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1782860" y="1097053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41" y="0"/>
                </a:moveTo>
                <a:lnTo>
                  <a:pt x="14007" y="1808"/>
                </a:lnTo>
                <a:lnTo>
                  <a:pt x="6715" y="6736"/>
                </a:lnTo>
                <a:lnTo>
                  <a:pt x="1801" y="14042"/>
                </a:lnTo>
                <a:lnTo>
                  <a:pt x="0" y="22983"/>
                </a:lnTo>
                <a:lnTo>
                  <a:pt x="1801" y="31913"/>
                </a:lnTo>
                <a:lnTo>
                  <a:pt x="6715" y="39205"/>
                </a:lnTo>
                <a:lnTo>
                  <a:pt x="14007" y="44122"/>
                </a:lnTo>
                <a:lnTo>
                  <a:pt x="22941" y="45925"/>
                </a:lnTo>
                <a:lnTo>
                  <a:pt x="31880" y="44122"/>
                </a:lnTo>
                <a:lnTo>
                  <a:pt x="39183" y="39205"/>
                </a:lnTo>
                <a:lnTo>
                  <a:pt x="44108" y="31913"/>
                </a:lnTo>
                <a:lnTo>
                  <a:pt x="45914" y="22983"/>
                </a:lnTo>
                <a:lnTo>
                  <a:pt x="44108" y="14042"/>
                </a:lnTo>
                <a:lnTo>
                  <a:pt x="39183" y="6736"/>
                </a:lnTo>
                <a:lnTo>
                  <a:pt x="31880" y="1808"/>
                </a:lnTo>
                <a:lnTo>
                  <a:pt x="22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1901114" y="1104202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62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94"/>
                </a:lnTo>
                <a:lnTo>
                  <a:pt x="4324" y="19318"/>
                </a:lnTo>
                <a:lnTo>
                  <a:pt x="9643" y="19318"/>
                </a:lnTo>
                <a:lnTo>
                  <a:pt x="14962" y="19318"/>
                </a:lnTo>
                <a:lnTo>
                  <a:pt x="19287" y="14994"/>
                </a:lnTo>
                <a:lnTo>
                  <a:pt x="19287" y="4324"/>
                </a:lnTo>
                <a:lnTo>
                  <a:pt x="14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2004731" y="110988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2113341" y="1116069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48" y="11360"/>
                </a:lnTo>
                <a:lnTo>
                  <a:pt x="14648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2221618" y="1122221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2323569" y="1127739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63456" y="101626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89"/>
                </a:lnTo>
                <a:lnTo>
                  <a:pt x="4994" y="9989"/>
                </a:lnTo>
                <a:lnTo>
                  <a:pt x="7748" y="9989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173066" y="102255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276027" y="10281702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366661" y="1032555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831" y="0"/>
                </a:moveTo>
                <a:lnTo>
                  <a:pt x="7455" y="0"/>
                </a:lnTo>
                <a:lnTo>
                  <a:pt x="0" y="7455"/>
                </a:lnTo>
                <a:lnTo>
                  <a:pt x="0" y="25821"/>
                </a:lnTo>
                <a:lnTo>
                  <a:pt x="7455" y="33276"/>
                </a:lnTo>
                <a:lnTo>
                  <a:pt x="16638" y="33276"/>
                </a:lnTo>
                <a:lnTo>
                  <a:pt x="25831" y="33276"/>
                </a:lnTo>
                <a:lnTo>
                  <a:pt x="33276" y="25821"/>
                </a:lnTo>
                <a:lnTo>
                  <a:pt x="33276" y="7455"/>
                </a:lnTo>
                <a:lnTo>
                  <a:pt x="25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592529" y="10457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03"/>
                </a:lnTo>
                <a:lnTo>
                  <a:pt x="0" y="1026"/>
                </a:lnTo>
                <a:lnTo>
                  <a:pt x="303" y="1340"/>
                </a:lnTo>
                <a:lnTo>
                  <a:pt x="670" y="1340"/>
                </a:lnTo>
                <a:lnTo>
                  <a:pt x="1036" y="1340"/>
                </a:lnTo>
                <a:lnTo>
                  <a:pt x="1329" y="1026"/>
                </a:lnTo>
                <a:lnTo>
                  <a:pt x="132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697811" y="10516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35" y="691"/>
                </a:lnTo>
                <a:lnTo>
                  <a:pt x="523" y="691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906716" y="10631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1012659" y="106909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1110290" y="1074174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1215910" y="1080059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1325182" y="1086310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1405169" y="1089632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4" h="55245">
                <a:moveTo>
                  <a:pt x="27622" y="0"/>
                </a:moveTo>
                <a:lnTo>
                  <a:pt x="16870" y="2168"/>
                </a:lnTo>
                <a:lnTo>
                  <a:pt x="8090" y="8083"/>
                </a:lnTo>
                <a:lnTo>
                  <a:pt x="2170" y="16856"/>
                </a:lnTo>
                <a:lnTo>
                  <a:pt x="0" y="27601"/>
                </a:lnTo>
                <a:lnTo>
                  <a:pt x="2170" y="38365"/>
                </a:lnTo>
                <a:lnTo>
                  <a:pt x="8090" y="47151"/>
                </a:lnTo>
                <a:lnTo>
                  <a:pt x="16870" y="53073"/>
                </a:lnTo>
                <a:lnTo>
                  <a:pt x="27622" y="55244"/>
                </a:lnTo>
                <a:lnTo>
                  <a:pt x="38374" y="53073"/>
                </a:lnTo>
                <a:lnTo>
                  <a:pt x="47154" y="47151"/>
                </a:lnTo>
                <a:lnTo>
                  <a:pt x="53073" y="38365"/>
                </a:lnTo>
                <a:lnTo>
                  <a:pt x="55244" y="27601"/>
                </a:lnTo>
                <a:lnTo>
                  <a:pt x="53073" y="16856"/>
                </a:lnTo>
                <a:lnTo>
                  <a:pt x="47154" y="8083"/>
                </a:lnTo>
                <a:lnTo>
                  <a:pt x="38374" y="2168"/>
                </a:lnTo>
                <a:lnTo>
                  <a:pt x="27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1512119" y="1095647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22" y="0"/>
                </a:moveTo>
                <a:lnTo>
                  <a:pt x="15650" y="2015"/>
                </a:lnTo>
                <a:lnTo>
                  <a:pt x="7506" y="7512"/>
                </a:lnTo>
                <a:lnTo>
                  <a:pt x="2014" y="15664"/>
                </a:lnTo>
                <a:lnTo>
                  <a:pt x="0" y="25643"/>
                </a:lnTo>
                <a:lnTo>
                  <a:pt x="2014" y="35611"/>
                </a:lnTo>
                <a:lnTo>
                  <a:pt x="7506" y="43748"/>
                </a:lnTo>
                <a:lnTo>
                  <a:pt x="15650" y="49233"/>
                </a:lnTo>
                <a:lnTo>
                  <a:pt x="25622" y="51244"/>
                </a:lnTo>
                <a:lnTo>
                  <a:pt x="35593" y="49233"/>
                </a:lnTo>
                <a:lnTo>
                  <a:pt x="43738" y="43748"/>
                </a:lnTo>
                <a:lnTo>
                  <a:pt x="49230" y="35611"/>
                </a:lnTo>
                <a:lnTo>
                  <a:pt x="51244" y="25643"/>
                </a:lnTo>
                <a:lnTo>
                  <a:pt x="49230" y="15664"/>
                </a:lnTo>
                <a:lnTo>
                  <a:pt x="43738" y="7512"/>
                </a:lnTo>
                <a:lnTo>
                  <a:pt x="35593" y="2015"/>
                </a:lnTo>
                <a:lnTo>
                  <a:pt x="25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1627723" y="1102531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1739318" y="110901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1834632" y="1113865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1943912" y="112011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5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61"/>
                </a:lnTo>
                <a:lnTo>
                  <a:pt x="6104" y="27266"/>
                </a:lnTo>
                <a:lnTo>
                  <a:pt x="13612" y="27266"/>
                </a:lnTo>
                <a:lnTo>
                  <a:pt x="21151" y="27266"/>
                </a:lnTo>
                <a:lnTo>
                  <a:pt x="27255" y="21161"/>
                </a:lnTo>
                <a:lnTo>
                  <a:pt x="27255" y="6104"/>
                </a:lnTo>
                <a:lnTo>
                  <a:pt x="21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object 1405"/>
          <p:cNvSpPr/>
          <p:nvPr/>
        </p:nvSpPr>
        <p:spPr>
          <a:xfrm>
            <a:off x="2055843" y="112663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9944" y="102722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91"/>
                </a:lnTo>
                <a:lnTo>
                  <a:pt x="335" y="691"/>
                </a:lnTo>
                <a:lnTo>
                  <a:pt x="513" y="691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322802" y="1044481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423414" y="1049865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84" y="0"/>
                </a:lnTo>
                <a:lnTo>
                  <a:pt x="0" y="2973"/>
                </a:lnTo>
                <a:lnTo>
                  <a:pt x="0" y="10324"/>
                </a:lnTo>
                <a:lnTo>
                  <a:pt x="2984" y="13298"/>
                </a:lnTo>
                <a:lnTo>
                  <a:pt x="6659" y="13298"/>
                </a:lnTo>
                <a:lnTo>
                  <a:pt x="10334" y="13298"/>
                </a:lnTo>
                <a:lnTo>
                  <a:pt x="13318" y="10324"/>
                </a:lnTo>
                <a:lnTo>
                  <a:pt x="1331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527704" y="1055615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638645" y="1062032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744586" y="106795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845872" y="107340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209" y="0"/>
                </a:moveTo>
                <a:lnTo>
                  <a:pt x="1800" y="0"/>
                </a:lnTo>
                <a:lnTo>
                  <a:pt x="0" y="1780"/>
                </a:lnTo>
                <a:lnTo>
                  <a:pt x="0" y="6198"/>
                </a:lnTo>
                <a:lnTo>
                  <a:pt x="1800" y="7978"/>
                </a:lnTo>
                <a:lnTo>
                  <a:pt x="3999" y="7978"/>
                </a:lnTo>
                <a:lnTo>
                  <a:pt x="6209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2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1056439" y="108510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1162059" y="1090987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1263679" y="109647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1351329" y="1100559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24" y="1828"/>
                </a:lnTo>
                <a:lnTo>
                  <a:pt x="6821" y="6817"/>
                </a:lnTo>
                <a:lnTo>
                  <a:pt x="1830" y="14219"/>
                </a:lnTo>
                <a:lnTo>
                  <a:pt x="0" y="23287"/>
                </a:lnTo>
                <a:lnTo>
                  <a:pt x="1830" y="32350"/>
                </a:lnTo>
                <a:lnTo>
                  <a:pt x="6821" y="39752"/>
                </a:lnTo>
                <a:lnTo>
                  <a:pt x="14224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1456938" y="1106444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6"/>
                </a:lnTo>
                <a:lnTo>
                  <a:pt x="6629" y="6622"/>
                </a:lnTo>
                <a:lnTo>
                  <a:pt x="1778" y="13817"/>
                </a:lnTo>
                <a:lnTo>
                  <a:pt x="0" y="22638"/>
                </a:lnTo>
                <a:lnTo>
                  <a:pt x="1778" y="31434"/>
                </a:lnTo>
                <a:lnTo>
                  <a:pt x="6629" y="38616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6"/>
                </a:lnTo>
                <a:lnTo>
                  <a:pt x="43476" y="31434"/>
                </a:lnTo>
                <a:lnTo>
                  <a:pt x="45255" y="22638"/>
                </a:lnTo>
                <a:lnTo>
                  <a:pt x="43476" y="13817"/>
                </a:lnTo>
                <a:lnTo>
                  <a:pt x="38625" y="6622"/>
                </a:lnTo>
                <a:lnTo>
                  <a:pt x="31433" y="1776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1574537" y="111352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71" y="0"/>
                </a:lnTo>
                <a:lnTo>
                  <a:pt x="0" y="4471"/>
                </a:lnTo>
                <a:lnTo>
                  <a:pt x="0" y="15486"/>
                </a:lnTo>
                <a:lnTo>
                  <a:pt x="447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1681819" y="111957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13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1769121" y="1123629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287" y="0"/>
                </a:moveTo>
                <a:lnTo>
                  <a:pt x="15447" y="1988"/>
                </a:lnTo>
                <a:lnTo>
                  <a:pt x="7409" y="7410"/>
                </a:lnTo>
                <a:lnTo>
                  <a:pt x="1988" y="15452"/>
                </a:lnTo>
                <a:lnTo>
                  <a:pt x="0" y="25297"/>
                </a:lnTo>
                <a:lnTo>
                  <a:pt x="1988" y="35137"/>
                </a:lnTo>
                <a:lnTo>
                  <a:pt x="7409" y="43175"/>
                </a:lnTo>
                <a:lnTo>
                  <a:pt x="15447" y="48596"/>
                </a:lnTo>
                <a:lnTo>
                  <a:pt x="25287" y="50584"/>
                </a:lnTo>
                <a:lnTo>
                  <a:pt x="35126" y="48596"/>
                </a:lnTo>
                <a:lnTo>
                  <a:pt x="43164" y="43175"/>
                </a:lnTo>
                <a:lnTo>
                  <a:pt x="48586" y="35137"/>
                </a:lnTo>
                <a:lnTo>
                  <a:pt x="50574" y="25297"/>
                </a:lnTo>
                <a:lnTo>
                  <a:pt x="48586" y="15452"/>
                </a:lnTo>
                <a:lnTo>
                  <a:pt x="43164" y="7410"/>
                </a:lnTo>
                <a:lnTo>
                  <a:pt x="35126" y="198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1885634" y="11301775"/>
            <a:ext cx="27940" cy="6985"/>
          </a:xfrm>
          <a:custGeom>
            <a:avLst/>
            <a:gdLst/>
            <a:ahLst/>
            <a:cxnLst/>
            <a:rect l="l" t="t" r="r" b="b"/>
            <a:pathLst>
              <a:path w="27939" h="6984">
                <a:moveTo>
                  <a:pt x="13730" y="0"/>
                </a:moveTo>
                <a:lnTo>
                  <a:pt x="6735" y="1411"/>
                </a:lnTo>
                <a:lnTo>
                  <a:pt x="1024" y="5261"/>
                </a:lnTo>
                <a:lnTo>
                  <a:pt x="0" y="6780"/>
                </a:lnTo>
                <a:lnTo>
                  <a:pt x="27461" y="6780"/>
                </a:lnTo>
                <a:lnTo>
                  <a:pt x="26437" y="5261"/>
                </a:lnTo>
                <a:lnTo>
                  <a:pt x="20725" y="1411"/>
                </a:lnTo>
                <a:lnTo>
                  <a:pt x="137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object 1422"/>
          <p:cNvSpPr/>
          <p:nvPr/>
        </p:nvSpPr>
        <p:spPr>
          <a:xfrm>
            <a:off x="266281" y="105514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282"/>
                </a:lnTo>
                <a:lnTo>
                  <a:pt x="0" y="1036"/>
                </a:lnTo>
                <a:lnTo>
                  <a:pt x="303" y="1319"/>
                </a:lnTo>
                <a:lnTo>
                  <a:pt x="670" y="1319"/>
                </a:lnTo>
                <a:lnTo>
                  <a:pt x="1036" y="1319"/>
                </a:lnTo>
                <a:lnTo>
                  <a:pt x="1340" y="1036"/>
                </a:lnTo>
                <a:lnTo>
                  <a:pt x="134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369901" y="1060827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469865" y="10661460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580804" y="107256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685755" y="107837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774063" y="1082532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70" y="0"/>
                </a:moveTo>
                <a:lnTo>
                  <a:pt x="7895" y="0"/>
                </a:lnTo>
                <a:lnTo>
                  <a:pt x="0" y="7884"/>
                </a:lnTo>
                <a:lnTo>
                  <a:pt x="0" y="27391"/>
                </a:lnTo>
                <a:lnTo>
                  <a:pt x="7895" y="35276"/>
                </a:lnTo>
                <a:lnTo>
                  <a:pt x="17632" y="35276"/>
                </a:lnTo>
                <a:lnTo>
                  <a:pt x="27370" y="35276"/>
                </a:lnTo>
                <a:lnTo>
                  <a:pt x="35265" y="27391"/>
                </a:lnTo>
                <a:lnTo>
                  <a:pt x="35265" y="7884"/>
                </a:lnTo>
                <a:lnTo>
                  <a:pt x="273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object 1428"/>
          <p:cNvSpPr/>
          <p:nvPr/>
        </p:nvSpPr>
        <p:spPr>
          <a:xfrm>
            <a:off x="878007" y="1088251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38" y="0"/>
                </a:moveTo>
                <a:lnTo>
                  <a:pt x="11383" y="1461"/>
                </a:lnTo>
                <a:lnTo>
                  <a:pt x="5459" y="5448"/>
                </a:lnTo>
                <a:lnTo>
                  <a:pt x="1464" y="11365"/>
                </a:lnTo>
                <a:lnTo>
                  <a:pt x="0" y="18617"/>
                </a:lnTo>
                <a:lnTo>
                  <a:pt x="1464" y="25874"/>
                </a:lnTo>
                <a:lnTo>
                  <a:pt x="5459" y="31794"/>
                </a:lnTo>
                <a:lnTo>
                  <a:pt x="11383" y="35783"/>
                </a:lnTo>
                <a:lnTo>
                  <a:pt x="18638" y="37244"/>
                </a:lnTo>
                <a:lnTo>
                  <a:pt x="25892" y="35783"/>
                </a:lnTo>
                <a:lnTo>
                  <a:pt x="31817" y="31794"/>
                </a:lnTo>
                <a:lnTo>
                  <a:pt x="35811" y="25874"/>
                </a:lnTo>
                <a:lnTo>
                  <a:pt x="37276" y="18617"/>
                </a:lnTo>
                <a:lnTo>
                  <a:pt x="35811" y="11365"/>
                </a:lnTo>
                <a:lnTo>
                  <a:pt x="31817" y="5448"/>
                </a:lnTo>
                <a:lnTo>
                  <a:pt x="25892" y="1461"/>
                </a:lnTo>
                <a:lnTo>
                  <a:pt x="18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978310" y="1093601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9"/>
                </a:lnTo>
                <a:lnTo>
                  <a:pt x="6817" y="39772"/>
                </a:lnTo>
                <a:lnTo>
                  <a:pt x="14219" y="44772"/>
                </a:lnTo>
                <a:lnTo>
                  <a:pt x="23287" y="46605"/>
                </a:lnTo>
                <a:lnTo>
                  <a:pt x="32350" y="44772"/>
                </a:lnTo>
                <a:lnTo>
                  <a:pt x="39752" y="39772"/>
                </a:lnTo>
                <a:lnTo>
                  <a:pt x="44744" y="32359"/>
                </a:lnTo>
                <a:lnTo>
                  <a:pt x="46574" y="23287"/>
                </a:lnTo>
                <a:lnTo>
                  <a:pt x="44744" y="14219"/>
                </a:lnTo>
                <a:lnTo>
                  <a:pt x="39752" y="6817"/>
                </a:lnTo>
                <a:lnTo>
                  <a:pt x="32350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object 1430"/>
          <p:cNvSpPr/>
          <p:nvPr/>
        </p:nvSpPr>
        <p:spPr>
          <a:xfrm>
            <a:off x="1083592" y="10994518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52" y="0"/>
                </a:moveTo>
                <a:lnTo>
                  <a:pt x="14016" y="1806"/>
                </a:lnTo>
                <a:lnTo>
                  <a:pt x="6720" y="6731"/>
                </a:lnTo>
                <a:lnTo>
                  <a:pt x="1803" y="14034"/>
                </a:lnTo>
                <a:lnTo>
                  <a:pt x="0" y="22973"/>
                </a:lnTo>
                <a:lnTo>
                  <a:pt x="1803" y="31902"/>
                </a:lnTo>
                <a:lnTo>
                  <a:pt x="6720" y="39195"/>
                </a:lnTo>
                <a:lnTo>
                  <a:pt x="14016" y="44111"/>
                </a:lnTo>
                <a:lnTo>
                  <a:pt x="22952" y="45914"/>
                </a:lnTo>
                <a:lnTo>
                  <a:pt x="31889" y="44111"/>
                </a:lnTo>
                <a:lnTo>
                  <a:pt x="39188" y="39195"/>
                </a:lnTo>
                <a:lnTo>
                  <a:pt x="44110" y="31902"/>
                </a:lnTo>
                <a:lnTo>
                  <a:pt x="45914" y="22973"/>
                </a:lnTo>
                <a:lnTo>
                  <a:pt x="44110" y="14034"/>
                </a:lnTo>
                <a:lnTo>
                  <a:pt x="39188" y="6731"/>
                </a:lnTo>
                <a:lnTo>
                  <a:pt x="31889" y="1806"/>
                </a:lnTo>
                <a:lnTo>
                  <a:pt x="2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1196185" y="1106033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object 1432"/>
          <p:cNvSpPr/>
          <p:nvPr/>
        </p:nvSpPr>
        <p:spPr>
          <a:xfrm>
            <a:off x="1292487" y="1110986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3"/>
                </a:lnTo>
                <a:lnTo>
                  <a:pt x="7015" y="7022"/>
                </a:lnTo>
                <a:lnTo>
                  <a:pt x="1882" y="14643"/>
                </a:lnTo>
                <a:lnTo>
                  <a:pt x="0" y="23978"/>
                </a:lnTo>
                <a:lnTo>
                  <a:pt x="1882" y="33308"/>
                </a:lnTo>
                <a:lnTo>
                  <a:pt x="7015" y="40918"/>
                </a:lnTo>
                <a:lnTo>
                  <a:pt x="14630" y="46046"/>
                </a:lnTo>
                <a:lnTo>
                  <a:pt x="23957" y="47925"/>
                </a:lnTo>
                <a:lnTo>
                  <a:pt x="33284" y="46046"/>
                </a:lnTo>
                <a:lnTo>
                  <a:pt x="40899" y="40918"/>
                </a:lnTo>
                <a:lnTo>
                  <a:pt x="46032" y="33308"/>
                </a:lnTo>
                <a:lnTo>
                  <a:pt x="47914" y="23978"/>
                </a:lnTo>
                <a:lnTo>
                  <a:pt x="46032" y="14643"/>
                </a:lnTo>
                <a:lnTo>
                  <a:pt x="40899" y="7022"/>
                </a:lnTo>
                <a:lnTo>
                  <a:pt x="33284" y="1883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object 1433"/>
          <p:cNvSpPr/>
          <p:nvPr/>
        </p:nvSpPr>
        <p:spPr>
          <a:xfrm>
            <a:off x="1394105" y="11164731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87" y="0"/>
                </a:moveTo>
                <a:lnTo>
                  <a:pt x="16666" y="2142"/>
                </a:lnTo>
                <a:lnTo>
                  <a:pt x="7993" y="7986"/>
                </a:lnTo>
                <a:lnTo>
                  <a:pt x="2144" y="16653"/>
                </a:lnTo>
                <a:lnTo>
                  <a:pt x="0" y="27266"/>
                </a:lnTo>
                <a:lnTo>
                  <a:pt x="2144" y="37896"/>
                </a:lnTo>
                <a:lnTo>
                  <a:pt x="7993" y="46573"/>
                </a:lnTo>
                <a:lnTo>
                  <a:pt x="16666" y="52420"/>
                </a:lnTo>
                <a:lnTo>
                  <a:pt x="27287" y="54563"/>
                </a:lnTo>
                <a:lnTo>
                  <a:pt x="37907" y="52420"/>
                </a:lnTo>
                <a:lnTo>
                  <a:pt x="46581" y="46573"/>
                </a:lnTo>
                <a:lnTo>
                  <a:pt x="52429" y="37896"/>
                </a:lnTo>
                <a:lnTo>
                  <a:pt x="54574" y="27266"/>
                </a:lnTo>
                <a:lnTo>
                  <a:pt x="52429" y="16653"/>
                </a:lnTo>
                <a:lnTo>
                  <a:pt x="46581" y="7986"/>
                </a:lnTo>
                <a:lnTo>
                  <a:pt x="37907" y="2142"/>
                </a:lnTo>
                <a:lnTo>
                  <a:pt x="27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object 1434"/>
          <p:cNvSpPr/>
          <p:nvPr/>
        </p:nvSpPr>
        <p:spPr>
          <a:xfrm>
            <a:off x="1507379" y="1123122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9"/>
                </a:lnTo>
                <a:lnTo>
                  <a:pt x="5554" y="5552"/>
                </a:lnTo>
                <a:lnTo>
                  <a:pt x="1490" y="11582"/>
                </a:lnTo>
                <a:lnTo>
                  <a:pt x="0" y="18973"/>
                </a:lnTo>
                <a:lnTo>
                  <a:pt x="1490" y="26344"/>
                </a:lnTo>
                <a:lnTo>
                  <a:pt x="5554" y="32373"/>
                </a:lnTo>
                <a:lnTo>
                  <a:pt x="11582" y="36442"/>
                </a:lnTo>
                <a:lnTo>
                  <a:pt x="18962" y="37936"/>
                </a:lnTo>
                <a:lnTo>
                  <a:pt x="26343" y="36442"/>
                </a:lnTo>
                <a:lnTo>
                  <a:pt x="32370" y="32373"/>
                </a:lnTo>
                <a:lnTo>
                  <a:pt x="36435" y="26344"/>
                </a:lnTo>
                <a:lnTo>
                  <a:pt x="37925" y="18973"/>
                </a:lnTo>
                <a:lnTo>
                  <a:pt x="36435" y="11582"/>
                </a:lnTo>
                <a:lnTo>
                  <a:pt x="32370" y="5552"/>
                </a:lnTo>
                <a:lnTo>
                  <a:pt x="26343" y="1489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object 1435"/>
          <p:cNvSpPr/>
          <p:nvPr/>
        </p:nvSpPr>
        <p:spPr>
          <a:xfrm>
            <a:off x="1616643" y="11293733"/>
            <a:ext cx="29845" cy="15240"/>
          </a:xfrm>
          <a:custGeom>
            <a:avLst/>
            <a:gdLst/>
            <a:ahLst/>
            <a:cxnLst/>
            <a:rect l="l" t="t" r="r" b="b"/>
            <a:pathLst>
              <a:path w="29844" h="15240">
                <a:moveTo>
                  <a:pt x="22721" y="0"/>
                </a:moveTo>
                <a:lnTo>
                  <a:pt x="6575" y="0"/>
                </a:lnTo>
                <a:lnTo>
                  <a:pt x="0" y="6544"/>
                </a:lnTo>
                <a:lnTo>
                  <a:pt x="0" y="14822"/>
                </a:lnTo>
                <a:lnTo>
                  <a:pt x="29297" y="14822"/>
                </a:lnTo>
                <a:lnTo>
                  <a:pt x="29297" y="6544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object 1436"/>
          <p:cNvSpPr/>
          <p:nvPr/>
        </p:nvSpPr>
        <p:spPr>
          <a:xfrm>
            <a:off x="102499" y="105975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207447" y="1065569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object 1438"/>
          <p:cNvSpPr/>
          <p:nvPr/>
        </p:nvSpPr>
        <p:spPr>
          <a:xfrm>
            <a:off x="309402" y="107108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object 1439"/>
          <p:cNvSpPr/>
          <p:nvPr/>
        </p:nvSpPr>
        <p:spPr>
          <a:xfrm>
            <a:off x="521958" y="10829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object 1440"/>
          <p:cNvSpPr/>
          <p:nvPr/>
        </p:nvSpPr>
        <p:spPr>
          <a:xfrm>
            <a:off x="621589" y="1088276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26"/>
                </a:lnTo>
                <a:lnTo>
                  <a:pt x="312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object 1441"/>
          <p:cNvSpPr/>
          <p:nvPr/>
        </p:nvSpPr>
        <p:spPr>
          <a:xfrm>
            <a:off x="709566" y="1092395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4"/>
                </a:lnTo>
                <a:lnTo>
                  <a:pt x="7015" y="7022"/>
                </a:lnTo>
                <a:lnTo>
                  <a:pt x="1882" y="14634"/>
                </a:lnTo>
                <a:lnTo>
                  <a:pt x="0" y="23946"/>
                </a:lnTo>
                <a:lnTo>
                  <a:pt x="1882" y="33281"/>
                </a:lnTo>
                <a:lnTo>
                  <a:pt x="7015" y="40903"/>
                </a:lnTo>
                <a:lnTo>
                  <a:pt x="14630" y="46041"/>
                </a:lnTo>
                <a:lnTo>
                  <a:pt x="23957" y="47925"/>
                </a:lnTo>
                <a:lnTo>
                  <a:pt x="33284" y="46041"/>
                </a:lnTo>
                <a:lnTo>
                  <a:pt x="40899" y="40903"/>
                </a:lnTo>
                <a:lnTo>
                  <a:pt x="46032" y="33281"/>
                </a:lnTo>
                <a:lnTo>
                  <a:pt x="47914" y="23946"/>
                </a:lnTo>
                <a:lnTo>
                  <a:pt x="46032" y="14634"/>
                </a:lnTo>
                <a:lnTo>
                  <a:pt x="40899" y="7022"/>
                </a:lnTo>
                <a:lnTo>
                  <a:pt x="33284" y="1884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object 1442"/>
          <p:cNvSpPr/>
          <p:nvPr/>
        </p:nvSpPr>
        <p:spPr>
          <a:xfrm>
            <a:off x="823163" y="1099078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43" name="object 1443"/>
          <p:cNvGrpSpPr/>
          <p:nvPr/>
        </p:nvGrpSpPr>
        <p:grpSpPr>
          <a:xfrm>
            <a:off x="909150" y="11029978"/>
            <a:ext cx="175260" cy="128270"/>
            <a:chOff x="909150" y="11029978"/>
            <a:chExt cx="175260" cy="128270"/>
          </a:xfrm>
        </p:grpSpPr>
        <p:pic>
          <p:nvPicPr>
            <p:cNvPr id="1444" name="object 144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9150" y="11029978"/>
              <a:ext cx="68542" cy="68552"/>
            </a:xfrm>
            <a:prstGeom prst="rect">
              <a:avLst/>
            </a:prstGeom>
          </p:spPr>
        </p:pic>
        <p:pic>
          <p:nvPicPr>
            <p:cNvPr id="1445" name="object 144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2771" y="11086825"/>
              <a:ext cx="71202" cy="71212"/>
            </a:xfrm>
            <a:prstGeom prst="rect">
              <a:avLst/>
            </a:prstGeom>
          </p:spPr>
        </p:pic>
      </p:grpSp>
      <p:sp>
        <p:nvSpPr>
          <p:cNvPr id="1446" name="object 1446"/>
          <p:cNvSpPr/>
          <p:nvPr/>
        </p:nvSpPr>
        <p:spPr>
          <a:xfrm>
            <a:off x="1135351" y="1116263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object 1447"/>
          <p:cNvSpPr/>
          <p:nvPr/>
        </p:nvSpPr>
        <p:spPr>
          <a:xfrm>
            <a:off x="1238971" y="112194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97" y="0"/>
                </a:moveTo>
                <a:lnTo>
                  <a:pt x="11785" y="1516"/>
                </a:lnTo>
                <a:lnTo>
                  <a:pt x="5651" y="5654"/>
                </a:lnTo>
                <a:lnTo>
                  <a:pt x="1516" y="11794"/>
                </a:lnTo>
                <a:lnTo>
                  <a:pt x="0" y="19318"/>
                </a:lnTo>
                <a:lnTo>
                  <a:pt x="1516" y="26818"/>
                </a:lnTo>
                <a:lnTo>
                  <a:pt x="5651" y="32946"/>
                </a:lnTo>
                <a:lnTo>
                  <a:pt x="11785" y="37079"/>
                </a:lnTo>
                <a:lnTo>
                  <a:pt x="19297" y="38595"/>
                </a:lnTo>
                <a:lnTo>
                  <a:pt x="26810" y="37079"/>
                </a:lnTo>
                <a:lnTo>
                  <a:pt x="32944" y="32946"/>
                </a:lnTo>
                <a:lnTo>
                  <a:pt x="37079" y="26818"/>
                </a:lnTo>
                <a:lnTo>
                  <a:pt x="38595" y="19318"/>
                </a:lnTo>
                <a:lnTo>
                  <a:pt x="37079" y="11794"/>
                </a:lnTo>
                <a:lnTo>
                  <a:pt x="32944" y="5654"/>
                </a:lnTo>
                <a:lnTo>
                  <a:pt x="26810" y="1516"/>
                </a:lnTo>
                <a:lnTo>
                  <a:pt x="192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object 1448"/>
          <p:cNvSpPr/>
          <p:nvPr/>
        </p:nvSpPr>
        <p:spPr>
          <a:xfrm>
            <a:off x="1344916" y="11278641"/>
            <a:ext cx="36830" cy="30480"/>
          </a:xfrm>
          <a:custGeom>
            <a:avLst/>
            <a:gdLst/>
            <a:ahLst/>
            <a:cxnLst/>
            <a:rect l="l" t="t" r="r" b="b"/>
            <a:pathLst>
              <a:path w="36830" h="30479">
                <a:moveTo>
                  <a:pt x="18303" y="0"/>
                </a:moveTo>
                <a:lnTo>
                  <a:pt x="11180" y="1440"/>
                </a:lnTo>
                <a:lnTo>
                  <a:pt x="5362" y="5367"/>
                </a:lnTo>
                <a:lnTo>
                  <a:pt x="1438" y="11189"/>
                </a:lnTo>
                <a:lnTo>
                  <a:pt x="0" y="18313"/>
                </a:lnTo>
                <a:lnTo>
                  <a:pt x="1438" y="25442"/>
                </a:lnTo>
                <a:lnTo>
                  <a:pt x="4453" y="29915"/>
                </a:lnTo>
                <a:lnTo>
                  <a:pt x="32152" y="29915"/>
                </a:lnTo>
                <a:lnTo>
                  <a:pt x="35167" y="25442"/>
                </a:lnTo>
                <a:lnTo>
                  <a:pt x="36606" y="18313"/>
                </a:lnTo>
                <a:lnTo>
                  <a:pt x="35167" y="11189"/>
                </a:lnTo>
                <a:lnTo>
                  <a:pt x="31243" y="5367"/>
                </a:lnTo>
                <a:lnTo>
                  <a:pt x="25425" y="1440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30010" y="1068819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6973"/>
                </a:lnTo>
                <a:lnTo>
                  <a:pt x="0" y="24250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50"/>
                </a:lnTo>
                <a:lnTo>
                  <a:pt x="31287" y="6973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object 1450"/>
          <p:cNvSpPr/>
          <p:nvPr/>
        </p:nvSpPr>
        <p:spPr>
          <a:xfrm>
            <a:off x="134960" y="1074635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7005"/>
                </a:lnTo>
                <a:lnTo>
                  <a:pt x="0" y="24281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81"/>
                </a:lnTo>
                <a:lnTo>
                  <a:pt x="31287" y="7005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object 1451"/>
          <p:cNvSpPr/>
          <p:nvPr/>
        </p:nvSpPr>
        <p:spPr>
          <a:xfrm>
            <a:off x="253560" y="1081815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890" y="0"/>
                </a:lnTo>
                <a:lnTo>
                  <a:pt x="0" y="910"/>
                </a:lnTo>
                <a:lnTo>
                  <a:pt x="0" y="3099"/>
                </a:lnTo>
                <a:lnTo>
                  <a:pt x="890" y="4010"/>
                </a:lnTo>
                <a:lnTo>
                  <a:pt x="1989" y="4010"/>
                </a:lnTo>
                <a:lnTo>
                  <a:pt x="3099" y="4010"/>
                </a:lnTo>
                <a:lnTo>
                  <a:pt x="3989" y="3099"/>
                </a:lnTo>
                <a:lnTo>
                  <a:pt x="398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object 1452"/>
          <p:cNvSpPr/>
          <p:nvPr/>
        </p:nvSpPr>
        <p:spPr>
          <a:xfrm>
            <a:off x="358502" y="10876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463127" y="1093419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555090" y="1097939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652386" y="1102991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2962" y="0"/>
                </a:moveTo>
                <a:lnTo>
                  <a:pt x="14025" y="1803"/>
                </a:lnTo>
                <a:lnTo>
                  <a:pt x="6726" y="6720"/>
                </a:lnTo>
                <a:lnTo>
                  <a:pt x="1804" y="14016"/>
                </a:lnTo>
                <a:lnTo>
                  <a:pt x="0" y="22952"/>
                </a:lnTo>
                <a:lnTo>
                  <a:pt x="1804" y="31881"/>
                </a:lnTo>
                <a:lnTo>
                  <a:pt x="6726" y="39174"/>
                </a:lnTo>
                <a:lnTo>
                  <a:pt x="14025" y="44090"/>
                </a:lnTo>
                <a:lnTo>
                  <a:pt x="22962" y="45893"/>
                </a:lnTo>
                <a:lnTo>
                  <a:pt x="31900" y="44090"/>
                </a:lnTo>
                <a:lnTo>
                  <a:pt x="39199" y="39174"/>
                </a:lnTo>
                <a:lnTo>
                  <a:pt x="44120" y="31881"/>
                </a:lnTo>
                <a:lnTo>
                  <a:pt x="45925" y="22952"/>
                </a:lnTo>
                <a:lnTo>
                  <a:pt x="44120" y="14016"/>
                </a:lnTo>
                <a:lnTo>
                  <a:pt x="39199" y="6720"/>
                </a:lnTo>
                <a:lnTo>
                  <a:pt x="31900" y="1803"/>
                </a:lnTo>
                <a:lnTo>
                  <a:pt x="22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object 1456"/>
          <p:cNvSpPr/>
          <p:nvPr/>
        </p:nvSpPr>
        <p:spPr>
          <a:xfrm>
            <a:off x="749350" y="11080108"/>
            <a:ext cx="271780" cy="178435"/>
          </a:xfrm>
          <a:custGeom>
            <a:avLst/>
            <a:gdLst/>
            <a:ahLst/>
            <a:cxnLst/>
            <a:rect l="l" t="t" r="r" b="b"/>
            <a:pathLst>
              <a:path w="271780" h="178434">
                <a:moveTo>
                  <a:pt x="61887" y="30949"/>
                </a:moveTo>
                <a:lnTo>
                  <a:pt x="59448" y="18897"/>
                </a:lnTo>
                <a:lnTo>
                  <a:pt x="52819" y="9067"/>
                </a:lnTo>
                <a:lnTo>
                  <a:pt x="42989" y="2425"/>
                </a:lnTo>
                <a:lnTo>
                  <a:pt x="30937" y="0"/>
                </a:lnTo>
                <a:lnTo>
                  <a:pt x="18897" y="2425"/>
                </a:lnTo>
                <a:lnTo>
                  <a:pt x="9067" y="9067"/>
                </a:lnTo>
                <a:lnTo>
                  <a:pt x="2438" y="18897"/>
                </a:lnTo>
                <a:lnTo>
                  <a:pt x="0" y="30949"/>
                </a:lnTo>
                <a:lnTo>
                  <a:pt x="2438" y="42976"/>
                </a:lnTo>
                <a:lnTo>
                  <a:pt x="9067" y="52806"/>
                </a:lnTo>
                <a:lnTo>
                  <a:pt x="18897" y="59448"/>
                </a:lnTo>
                <a:lnTo>
                  <a:pt x="30937" y="61874"/>
                </a:lnTo>
                <a:lnTo>
                  <a:pt x="42989" y="59448"/>
                </a:lnTo>
                <a:lnTo>
                  <a:pt x="52819" y="52806"/>
                </a:lnTo>
                <a:lnTo>
                  <a:pt x="59448" y="42976"/>
                </a:lnTo>
                <a:lnTo>
                  <a:pt x="61887" y="30949"/>
                </a:lnTo>
                <a:close/>
              </a:path>
              <a:path w="271780" h="178434">
                <a:moveTo>
                  <a:pt x="167170" y="89115"/>
                </a:moveTo>
                <a:lnTo>
                  <a:pt x="164706" y="76936"/>
                </a:lnTo>
                <a:lnTo>
                  <a:pt x="158013" y="66992"/>
                </a:lnTo>
                <a:lnTo>
                  <a:pt x="148069" y="60286"/>
                </a:lnTo>
                <a:lnTo>
                  <a:pt x="135890" y="57835"/>
                </a:lnTo>
                <a:lnTo>
                  <a:pt x="123710" y="60286"/>
                </a:lnTo>
                <a:lnTo>
                  <a:pt x="113779" y="66992"/>
                </a:lnTo>
                <a:lnTo>
                  <a:pt x="107073" y="76936"/>
                </a:lnTo>
                <a:lnTo>
                  <a:pt x="104609" y="89115"/>
                </a:lnTo>
                <a:lnTo>
                  <a:pt x="107073" y="101282"/>
                </a:lnTo>
                <a:lnTo>
                  <a:pt x="113779" y="111226"/>
                </a:lnTo>
                <a:lnTo>
                  <a:pt x="123710" y="117919"/>
                </a:lnTo>
                <a:lnTo>
                  <a:pt x="135890" y="120383"/>
                </a:lnTo>
                <a:lnTo>
                  <a:pt x="148069" y="117919"/>
                </a:lnTo>
                <a:lnTo>
                  <a:pt x="158013" y="111226"/>
                </a:lnTo>
                <a:lnTo>
                  <a:pt x="164706" y="101282"/>
                </a:lnTo>
                <a:lnTo>
                  <a:pt x="167170" y="89115"/>
                </a:lnTo>
                <a:close/>
              </a:path>
              <a:path w="271780" h="178434">
                <a:moveTo>
                  <a:pt x="271780" y="147269"/>
                </a:moveTo>
                <a:lnTo>
                  <a:pt x="269354" y="135216"/>
                </a:lnTo>
                <a:lnTo>
                  <a:pt x="262724" y="125399"/>
                </a:lnTo>
                <a:lnTo>
                  <a:pt x="252882" y="118770"/>
                </a:lnTo>
                <a:lnTo>
                  <a:pt x="240842" y="116344"/>
                </a:lnTo>
                <a:lnTo>
                  <a:pt x="228790" y="118770"/>
                </a:lnTo>
                <a:lnTo>
                  <a:pt x="218960" y="125399"/>
                </a:lnTo>
                <a:lnTo>
                  <a:pt x="212331" y="135216"/>
                </a:lnTo>
                <a:lnTo>
                  <a:pt x="209892" y="147269"/>
                </a:lnTo>
                <a:lnTo>
                  <a:pt x="212331" y="159321"/>
                </a:lnTo>
                <a:lnTo>
                  <a:pt x="218960" y="169151"/>
                </a:lnTo>
                <a:lnTo>
                  <a:pt x="228790" y="175793"/>
                </a:lnTo>
                <a:lnTo>
                  <a:pt x="240842" y="178231"/>
                </a:lnTo>
                <a:lnTo>
                  <a:pt x="252882" y="175793"/>
                </a:lnTo>
                <a:lnTo>
                  <a:pt x="262724" y="169151"/>
                </a:lnTo>
                <a:lnTo>
                  <a:pt x="269354" y="159321"/>
                </a:lnTo>
                <a:lnTo>
                  <a:pt x="271780" y="1472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1075513" y="11265933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32" y="0"/>
                </a:moveTo>
                <a:lnTo>
                  <a:pt x="11988" y="1543"/>
                </a:lnTo>
                <a:lnTo>
                  <a:pt x="5748" y="5752"/>
                </a:lnTo>
                <a:lnTo>
                  <a:pt x="1542" y="11993"/>
                </a:lnTo>
                <a:lnTo>
                  <a:pt x="0" y="19632"/>
                </a:lnTo>
                <a:lnTo>
                  <a:pt x="1542" y="27266"/>
                </a:lnTo>
                <a:lnTo>
                  <a:pt x="5748" y="33504"/>
                </a:lnTo>
                <a:lnTo>
                  <a:pt x="11988" y="37711"/>
                </a:lnTo>
                <a:lnTo>
                  <a:pt x="19632" y="39255"/>
                </a:lnTo>
                <a:lnTo>
                  <a:pt x="27272" y="37711"/>
                </a:lnTo>
                <a:lnTo>
                  <a:pt x="33513" y="33504"/>
                </a:lnTo>
                <a:lnTo>
                  <a:pt x="37722" y="27266"/>
                </a:lnTo>
                <a:lnTo>
                  <a:pt x="39265" y="19632"/>
                </a:lnTo>
                <a:lnTo>
                  <a:pt x="37722" y="11993"/>
                </a:lnTo>
                <a:lnTo>
                  <a:pt x="33513" y="5752"/>
                </a:lnTo>
                <a:lnTo>
                  <a:pt x="27272" y="1543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0" y="10789231"/>
            <a:ext cx="11430" cy="39370"/>
          </a:xfrm>
          <a:custGeom>
            <a:avLst/>
            <a:gdLst/>
            <a:ahLst/>
            <a:cxnLst/>
            <a:rect l="l" t="t" r="r" b="b"/>
            <a:pathLst>
              <a:path w="11430" h="39370">
                <a:moveTo>
                  <a:pt x="0" y="0"/>
                </a:moveTo>
                <a:lnTo>
                  <a:pt x="0" y="39069"/>
                </a:lnTo>
                <a:lnTo>
                  <a:pt x="4186" y="36247"/>
                </a:lnTo>
                <a:lnTo>
                  <a:pt x="9252" y="28736"/>
                </a:lnTo>
                <a:lnTo>
                  <a:pt x="11110" y="19534"/>
                </a:lnTo>
                <a:lnTo>
                  <a:pt x="9252" y="10333"/>
                </a:lnTo>
                <a:lnTo>
                  <a:pt x="4186" y="2822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77455" y="1085196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296671" y="1097764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object 1461"/>
          <p:cNvSpPr/>
          <p:nvPr/>
        </p:nvSpPr>
        <p:spPr>
          <a:xfrm>
            <a:off x="399287" y="1103348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81" y="0"/>
                </a:lnTo>
                <a:lnTo>
                  <a:pt x="0" y="3570"/>
                </a:lnTo>
                <a:lnTo>
                  <a:pt x="0" y="12397"/>
                </a:lnTo>
                <a:lnTo>
                  <a:pt x="3581" y="15968"/>
                </a:lnTo>
                <a:lnTo>
                  <a:pt x="7989" y="15968"/>
                </a:lnTo>
                <a:lnTo>
                  <a:pt x="12397" y="15968"/>
                </a:lnTo>
                <a:lnTo>
                  <a:pt x="15978" y="12397"/>
                </a:lnTo>
                <a:lnTo>
                  <a:pt x="15978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object 1462"/>
          <p:cNvSpPr/>
          <p:nvPr/>
        </p:nvSpPr>
        <p:spPr>
          <a:xfrm>
            <a:off x="502247" y="1108964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5486" y="0"/>
                </a:moveTo>
                <a:lnTo>
                  <a:pt x="4460" y="0"/>
                </a:lnTo>
                <a:lnTo>
                  <a:pt x="0" y="4471"/>
                </a:lnTo>
                <a:lnTo>
                  <a:pt x="0" y="15496"/>
                </a:lnTo>
                <a:lnTo>
                  <a:pt x="4460" y="19967"/>
                </a:lnTo>
                <a:lnTo>
                  <a:pt x="9978" y="19967"/>
                </a:lnTo>
                <a:lnTo>
                  <a:pt x="15486" y="19967"/>
                </a:lnTo>
                <a:lnTo>
                  <a:pt x="19957" y="15496"/>
                </a:lnTo>
                <a:lnTo>
                  <a:pt x="19957" y="447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object 1463"/>
          <p:cNvSpPr/>
          <p:nvPr/>
        </p:nvSpPr>
        <p:spPr>
          <a:xfrm>
            <a:off x="590891" y="11131526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281" y="0"/>
                </a:moveTo>
                <a:lnTo>
                  <a:pt x="16052" y="2065"/>
                </a:lnTo>
                <a:lnTo>
                  <a:pt x="7698" y="7700"/>
                </a:lnTo>
                <a:lnTo>
                  <a:pt x="2065" y="16057"/>
                </a:lnTo>
                <a:lnTo>
                  <a:pt x="0" y="26292"/>
                </a:lnTo>
                <a:lnTo>
                  <a:pt x="2065" y="36522"/>
                </a:lnTo>
                <a:lnTo>
                  <a:pt x="7698" y="44869"/>
                </a:lnTo>
                <a:lnTo>
                  <a:pt x="16052" y="50492"/>
                </a:lnTo>
                <a:lnTo>
                  <a:pt x="26281" y="52553"/>
                </a:lnTo>
                <a:lnTo>
                  <a:pt x="36517" y="50492"/>
                </a:lnTo>
                <a:lnTo>
                  <a:pt x="44874" y="44869"/>
                </a:lnTo>
                <a:lnTo>
                  <a:pt x="50508" y="36522"/>
                </a:lnTo>
                <a:lnTo>
                  <a:pt x="52574" y="26292"/>
                </a:lnTo>
                <a:lnTo>
                  <a:pt x="50508" y="16057"/>
                </a:lnTo>
                <a:lnTo>
                  <a:pt x="44874" y="7700"/>
                </a:lnTo>
                <a:lnTo>
                  <a:pt x="36517" y="2065"/>
                </a:lnTo>
                <a:lnTo>
                  <a:pt x="26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64" name="object 1464"/>
          <p:cNvGrpSpPr/>
          <p:nvPr/>
        </p:nvGrpSpPr>
        <p:grpSpPr>
          <a:xfrm>
            <a:off x="690177" y="11184052"/>
            <a:ext cx="167005" cy="120014"/>
            <a:chOff x="690177" y="11184052"/>
            <a:chExt cx="167005" cy="120014"/>
          </a:xfrm>
        </p:grpSpPr>
        <p:pic>
          <p:nvPicPr>
            <p:cNvPr id="1465" name="object 146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0177" y="11184052"/>
              <a:ext cx="63893" cy="63882"/>
            </a:xfrm>
            <a:prstGeom prst="rect">
              <a:avLst/>
            </a:prstGeom>
          </p:spPr>
        </p:pic>
        <p:sp>
          <p:nvSpPr>
            <p:cNvPr id="1466" name="object 1466"/>
            <p:cNvSpPr/>
            <p:nvPr/>
          </p:nvSpPr>
          <p:spPr>
            <a:xfrm>
              <a:off x="797462" y="11244556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90">
                  <a:moveTo>
                    <a:pt x="29611" y="0"/>
                  </a:moveTo>
                  <a:lnTo>
                    <a:pt x="18084" y="2323"/>
                  </a:lnTo>
                  <a:lnTo>
                    <a:pt x="8672" y="8664"/>
                  </a:lnTo>
                  <a:lnTo>
                    <a:pt x="2326" y="18076"/>
                  </a:lnTo>
                  <a:lnTo>
                    <a:pt x="0" y="29611"/>
                  </a:lnTo>
                  <a:lnTo>
                    <a:pt x="2326" y="41129"/>
                  </a:lnTo>
                  <a:lnTo>
                    <a:pt x="8672" y="50542"/>
                  </a:lnTo>
                  <a:lnTo>
                    <a:pt x="18084" y="56893"/>
                  </a:lnTo>
                  <a:lnTo>
                    <a:pt x="29611" y="59223"/>
                  </a:lnTo>
                  <a:lnTo>
                    <a:pt x="41138" y="56893"/>
                  </a:lnTo>
                  <a:lnTo>
                    <a:pt x="50550" y="50542"/>
                  </a:lnTo>
                  <a:lnTo>
                    <a:pt x="56896" y="41129"/>
                  </a:lnTo>
                  <a:lnTo>
                    <a:pt x="59223" y="29611"/>
                  </a:lnTo>
                  <a:lnTo>
                    <a:pt x="56896" y="18076"/>
                  </a:lnTo>
                  <a:lnTo>
                    <a:pt x="50550" y="8664"/>
                  </a:lnTo>
                  <a:lnTo>
                    <a:pt x="41138" y="2323"/>
                  </a:lnTo>
                  <a:lnTo>
                    <a:pt x="29611" y="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67" name="object 1467"/>
          <p:cNvSpPr/>
          <p:nvPr/>
        </p:nvSpPr>
        <p:spPr>
          <a:xfrm>
            <a:off x="918804" y="11304723"/>
            <a:ext cx="26670" cy="4445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13216" y="0"/>
                </a:moveTo>
                <a:lnTo>
                  <a:pt x="2470" y="2168"/>
                </a:lnTo>
                <a:lnTo>
                  <a:pt x="0" y="3833"/>
                </a:lnTo>
                <a:lnTo>
                  <a:pt x="26439" y="3833"/>
                </a:lnTo>
                <a:lnTo>
                  <a:pt x="23968" y="2168"/>
                </a:lnTo>
                <a:lnTo>
                  <a:pt x="132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object 1468"/>
          <p:cNvSpPr/>
          <p:nvPr/>
        </p:nvSpPr>
        <p:spPr>
          <a:xfrm>
            <a:off x="31593" y="109692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object 1469"/>
          <p:cNvSpPr/>
          <p:nvPr/>
        </p:nvSpPr>
        <p:spPr>
          <a:xfrm>
            <a:off x="240489" y="11084565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85" y="0"/>
                </a:moveTo>
                <a:lnTo>
                  <a:pt x="1643" y="0"/>
                </a:lnTo>
                <a:lnTo>
                  <a:pt x="0" y="1664"/>
                </a:lnTo>
                <a:lnTo>
                  <a:pt x="0" y="5706"/>
                </a:lnTo>
                <a:lnTo>
                  <a:pt x="1643" y="7329"/>
                </a:lnTo>
                <a:lnTo>
                  <a:pt x="3664" y="7329"/>
                </a:lnTo>
                <a:lnTo>
                  <a:pt x="5685" y="7329"/>
                </a:lnTo>
                <a:lnTo>
                  <a:pt x="7329" y="5706"/>
                </a:lnTo>
                <a:lnTo>
                  <a:pt x="7329" y="166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object 1470"/>
          <p:cNvSpPr/>
          <p:nvPr/>
        </p:nvSpPr>
        <p:spPr>
          <a:xfrm>
            <a:off x="343447" y="1114076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object 1471"/>
          <p:cNvSpPr/>
          <p:nvPr/>
        </p:nvSpPr>
        <p:spPr>
          <a:xfrm>
            <a:off x="443737" y="1119428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09" y="0"/>
                </a:moveTo>
                <a:lnTo>
                  <a:pt x="4617" y="0"/>
                </a:lnTo>
                <a:lnTo>
                  <a:pt x="0" y="4596"/>
                </a:lnTo>
                <a:lnTo>
                  <a:pt x="0" y="15999"/>
                </a:lnTo>
                <a:lnTo>
                  <a:pt x="4617" y="20627"/>
                </a:lnTo>
                <a:lnTo>
                  <a:pt x="10313" y="20627"/>
                </a:lnTo>
                <a:lnTo>
                  <a:pt x="1600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object 1472"/>
          <p:cNvSpPr/>
          <p:nvPr/>
        </p:nvSpPr>
        <p:spPr>
          <a:xfrm>
            <a:off x="544029" y="1124778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3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34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object 1473"/>
          <p:cNvSpPr/>
          <p:nvPr/>
        </p:nvSpPr>
        <p:spPr>
          <a:xfrm>
            <a:off x="643533" y="11296639"/>
            <a:ext cx="41275" cy="12065"/>
          </a:xfrm>
          <a:custGeom>
            <a:avLst/>
            <a:gdLst/>
            <a:ahLst/>
            <a:cxnLst/>
            <a:rect l="l" t="t" r="r" b="b"/>
            <a:pathLst>
              <a:path w="41275" h="12065">
                <a:moveTo>
                  <a:pt x="20416" y="0"/>
                </a:moveTo>
                <a:lnTo>
                  <a:pt x="10961" y="1907"/>
                </a:lnTo>
                <a:lnTo>
                  <a:pt x="3239" y="7112"/>
                </a:lnTo>
                <a:lnTo>
                  <a:pt x="0" y="11916"/>
                </a:lnTo>
                <a:lnTo>
                  <a:pt x="40832" y="11916"/>
                </a:lnTo>
                <a:lnTo>
                  <a:pt x="37592" y="7112"/>
                </a:lnTo>
                <a:lnTo>
                  <a:pt x="29870" y="1907"/>
                </a:lnTo>
                <a:lnTo>
                  <a:pt x="204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object 1474"/>
          <p:cNvSpPr/>
          <p:nvPr/>
        </p:nvSpPr>
        <p:spPr>
          <a:xfrm>
            <a:off x="80693" y="11134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object 1475"/>
          <p:cNvSpPr/>
          <p:nvPr/>
        </p:nvSpPr>
        <p:spPr>
          <a:xfrm>
            <a:off x="273620" y="1123407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57" y="0"/>
                </a:moveTo>
                <a:lnTo>
                  <a:pt x="7748" y="0"/>
                </a:lnTo>
                <a:lnTo>
                  <a:pt x="0" y="7727"/>
                </a:lnTo>
                <a:lnTo>
                  <a:pt x="0" y="26847"/>
                </a:lnTo>
                <a:lnTo>
                  <a:pt x="7748" y="34585"/>
                </a:lnTo>
                <a:lnTo>
                  <a:pt x="17308" y="34585"/>
                </a:lnTo>
                <a:lnTo>
                  <a:pt x="26857" y="34585"/>
                </a:lnTo>
                <a:lnTo>
                  <a:pt x="34606" y="26847"/>
                </a:lnTo>
                <a:lnTo>
                  <a:pt x="34606" y="7727"/>
                </a:lnTo>
                <a:lnTo>
                  <a:pt x="268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object 1476"/>
          <p:cNvSpPr/>
          <p:nvPr/>
        </p:nvSpPr>
        <p:spPr>
          <a:xfrm>
            <a:off x="374777" y="11288249"/>
            <a:ext cx="42545" cy="20320"/>
          </a:xfrm>
          <a:custGeom>
            <a:avLst/>
            <a:gdLst/>
            <a:ahLst/>
            <a:cxnLst/>
            <a:rect l="l" t="t" r="r" b="b"/>
            <a:pathLst>
              <a:path w="42545" h="20320">
                <a:moveTo>
                  <a:pt x="21099" y="0"/>
                </a:moveTo>
                <a:lnTo>
                  <a:pt x="12811" y="1671"/>
                </a:lnTo>
                <a:lnTo>
                  <a:pt x="6041" y="6230"/>
                </a:lnTo>
                <a:lnTo>
                  <a:pt x="1476" y="12996"/>
                </a:lnTo>
                <a:lnTo>
                  <a:pt x="0" y="20306"/>
                </a:lnTo>
                <a:lnTo>
                  <a:pt x="42199" y="20306"/>
                </a:lnTo>
                <a:lnTo>
                  <a:pt x="40723" y="12996"/>
                </a:lnTo>
                <a:lnTo>
                  <a:pt x="36158" y="6230"/>
                </a:lnTo>
                <a:lnTo>
                  <a:pt x="29388" y="1671"/>
                </a:lnTo>
                <a:lnTo>
                  <a:pt x="2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object 1477"/>
          <p:cNvSpPr/>
          <p:nvPr/>
        </p:nvSpPr>
        <p:spPr>
          <a:xfrm>
            <a:off x="20521" y="1123764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22" y="0"/>
                </a:moveTo>
                <a:lnTo>
                  <a:pt x="1047" y="0"/>
                </a:lnTo>
                <a:lnTo>
                  <a:pt x="0" y="1026"/>
                </a:lnTo>
                <a:lnTo>
                  <a:pt x="0" y="3591"/>
                </a:lnTo>
                <a:lnTo>
                  <a:pt x="1047" y="4659"/>
                </a:lnTo>
                <a:lnTo>
                  <a:pt x="2335" y="4659"/>
                </a:lnTo>
                <a:lnTo>
                  <a:pt x="3622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object 1478"/>
          <p:cNvSpPr/>
          <p:nvPr/>
        </p:nvSpPr>
        <p:spPr>
          <a:xfrm>
            <a:off x="127468" y="112977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object 1479"/>
          <p:cNvSpPr txBox="1"/>
          <p:nvPr/>
        </p:nvSpPr>
        <p:spPr>
          <a:xfrm>
            <a:off x="1034388" y="3555254"/>
            <a:ext cx="7469505" cy="3803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2625" marR="5080" indent="-670560">
              <a:lnSpc>
                <a:spcPct val="100000"/>
              </a:lnSpc>
              <a:spcBef>
                <a:spcPts val="100"/>
              </a:spcBef>
              <a:buFont typeface="Bryant"/>
              <a:buAutoNum type="arabicPeriod"/>
              <a:tabLst>
                <a:tab pos="682625" algn="l"/>
                <a:tab pos="683260" algn="l"/>
              </a:tabLst>
            </a:pPr>
            <a:r>
              <a:rPr sz="3050" dirty="0">
                <a:latin typeface="Bryant Regular"/>
                <a:cs typeface="Bryant Regular"/>
              </a:rPr>
              <a:t>Garda</a:t>
            </a:r>
            <a:r>
              <a:rPr sz="3050" spc="-155" dirty="0">
                <a:latin typeface="Bryant Regular"/>
                <a:cs typeface="Bryant Regular"/>
              </a:rPr>
              <a:t> </a:t>
            </a:r>
            <a:r>
              <a:rPr sz="3050" spc="-35" dirty="0">
                <a:latin typeface="Bryant Regular"/>
                <a:cs typeface="Bryant Regular"/>
              </a:rPr>
              <a:t>Trainees</a:t>
            </a:r>
            <a:r>
              <a:rPr sz="3050" spc="-100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will</a:t>
            </a:r>
            <a:r>
              <a:rPr sz="3050" spc="-50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receive</a:t>
            </a:r>
            <a:r>
              <a:rPr sz="3050" spc="-55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an</a:t>
            </a:r>
            <a:r>
              <a:rPr sz="3050" spc="-50" dirty="0">
                <a:latin typeface="Bryant Regular"/>
                <a:cs typeface="Bryant Regular"/>
              </a:rPr>
              <a:t> </a:t>
            </a:r>
            <a:r>
              <a:rPr sz="3050" spc="-10" dirty="0">
                <a:latin typeface="Bryant Regular"/>
                <a:cs typeface="Bryant Regular"/>
              </a:rPr>
              <a:t>allowance </a:t>
            </a:r>
            <a:r>
              <a:rPr sz="3050" dirty="0">
                <a:latin typeface="Bryant Regular"/>
                <a:cs typeface="Bryant Regular"/>
              </a:rPr>
              <a:t>of</a:t>
            </a:r>
            <a:r>
              <a:rPr sz="3050" spc="-30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€184</a:t>
            </a:r>
            <a:r>
              <a:rPr sz="3050" spc="-15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per</a:t>
            </a:r>
            <a:r>
              <a:rPr sz="3050" spc="-65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week</a:t>
            </a:r>
            <a:r>
              <a:rPr sz="3050" spc="-65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for</a:t>
            </a:r>
            <a:r>
              <a:rPr sz="3050" spc="-15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the</a:t>
            </a:r>
            <a:r>
              <a:rPr sz="3050" spc="-15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33</a:t>
            </a:r>
            <a:r>
              <a:rPr sz="3050" spc="-65" dirty="0">
                <a:latin typeface="Bryant Regular"/>
                <a:cs typeface="Bryant Regular"/>
              </a:rPr>
              <a:t> </a:t>
            </a:r>
            <a:r>
              <a:rPr sz="3050" spc="-10" dirty="0">
                <a:latin typeface="Bryant Regular"/>
                <a:cs typeface="Bryant Regular"/>
              </a:rPr>
              <a:t>weeks </a:t>
            </a:r>
            <a:r>
              <a:rPr sz="3050" dirty="0">
                <a:latin typeface="Bryant Regular"/>
                <a:cs typeface="Bryant Regular"/>
              </a:rPr>
              <a:t>leading</a:t>
            </a:r>
            <a:r>
              <a:rPr sz="3050" spc="-30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to</a:t>
            </a:r>
            <a:r>
              <a:rPr sz="3050" spc="-30" dirty="0">
                <a:latin typeface="Bryant Regular"/>
                <a:cs typeface="Bryant Regular"/>
              </a:rPr>
              <a:t> </a:t>
            </a:r>
            <a:r>
              <a:rPr sz="3050" spc="-10" dirty="0">
                <a:latin typeface="Bryant Regular"/>
                <a:cs typeface="Bryant Regular"/>
              </a:rPr>
              <a:t>attestation.</a:t>
            </a:r>
            <a:endParaRPr sz="3050" dirty="0">
              <a:latin typeface="Bryant Regular"/>
              <a:cs typeface="Bryant Regular"/>
            </a:endParaRPr>
          </a:p>
          <a:p>
            <a:pPr>
              <a:lnSpc>
                <a:spcPct val="100000"/>
              </a:lnSpc>
              <a:buFont typeface="Bryant"/>
              <a:buAutoNum type="arabicPeriod"/>
            </a:pPr>
            <a:endParaRPr sz="3700" dirty="0">
              <a:latin typeface="Bryant Regular"/>
              <a:cs typeface="Bryant Regular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Bryant"/>
              <a:buAutoNum type="arabicPeriod"/>
            </a:pPr>
            <a:endParaRPr sz="2750" dirty="0">
              <a:latin typeface="Bryant Regular"/>
              <a:cs typeface="Bryant Regular"/>
            </a:endParaRPr>
          </a:p>
          <a:p>
            <a:pPr marL="682625" marR="60325" indent="-670560">
              <a:lnSpc>
                <a:spcPct val="100000"/>
              </a:lnSpc>
              <a:spcBef>
                <a:spcPts val="5"/>
              </a:spcBef>
              <a:buFont typeface="Bryant"/>
              <a:buAutoNum type="arabicPeriod"/>
              <a:tabLst>
                <a:tab pos="682625" algn="l"/>
                <a:tab pos="683260" algn="l"/>
              </a:tabLst>
            </a:pPr>
            <a:r>
              <a:rPr sz="3050" dirty="0">
                <a:latin typeface="Bryant Regular"/>
                <a:cs typeface="Bryant Regular"/>
              </a:rPr>
              <a:t>Accommodation</a:t>
            </a:r>
            <a:r>
              <a:rPr sz="3050" spc="-50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and</a:t>
            </a:r>
            <a:r>
              <a:rPr sz="3050" spc="-90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food</a:t>
            </a:r>
            <a:r>
              <a:rPr sz="3050" spc="-45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is</a:t>
            </a:r>
            <a:r>
              <a:rPr sz="3050" spc="-45" dirty="0">
                <a:latin typeface="Bryant Regular"/>
                <a:cs typeface="Bryant Regular"/>
              </a:rPr>
              <a:t> </a:t>
            </a:r>
            <a:r>
              <a:rPr sz="3050" spc="-10" dirty="0">
                <a:latin typeface="Bryant Regular"/>
                <a:cs typeface="Bryant Regular"/>
              </a:rPr>
              <a:t>provided </a:t>
            </a:r>
            <a:r>
              <a:rPr sz="3050" dirty="0">
                <a:latin typeface="Bryant Regular"/>
                <a:cs typeface="Bryant Regular"/>
              </a:rPr>
              <a:t>by</a:t>
            </a:r>
            <a:r>
              <a:rPr sz="3050" spc="-60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An</a:t>
            </a:r>
            <a:r>
              <a:rPr sz="3050" spc="-25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Garda</a:t>
            </a:r>
            <a:r>
              <a:rPr sz="3050" spc="-30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Síochána</a:t>
            </a:r>
            <a:r>
              <a:rPr sz="3050" spc="-70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while</a:t>
            </a:r>
            <a:r>
              <a:rPr sz="3050" spc="-25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resident</a:t>
            </a:r>
            <a:r>
              <a:rPr sz="3050" spc="-25" dirty="0">
                <a:latin typeface="Bryant Regular"/>
                <a:cs typeface="Bryant Regular"/>
              </a:rPr>
              <a:t> in </a:t>
            </a:r>
            <a:r>
              <a:rPr sz="3050" dirty="0">
                <a:latin typeface="Bryant Regular"/>
                <a:cs typeface="Bryant Regular"/>
              </a:rPr>
              <a:t>the</a:t>
            </a:r>
            <a:r>
              <a:rPr sz="3050" spc="-25" dirty="0">
                <a:latin typeface="Bryant Regular"/>
                <a:cs typeface="Bryant Regular"/>
              </a:rPr>
              <a:t> </a:t>
            </a:r>
            <a:r>
              <a:rPr sz="3050" dirty="0">
                <a:latin typeface="Bryant Regular"/>
                <a:cs typeface="Bryant Regular"/>
              </a:rPr>
              <a:t>Garda</a:t>
            </a:r>
            <a:r>
              <a:rPr sz="3050" spc="-25" dirty="0">
                <a:latin typeface="Bryant Regular"/>
                <a:cs typeface="Bryant Regular"/>
              </a:rPr>
              <a:t> </a:t>
            </a:r>
            <a:r>
              <a:rPr sz="3050" spc="-10" dirty="0">
                <a:latin typeface="Bryant Regular"/>
                <a:cs typeface="Bryant Regular"/>
              </a:rPr>
              <a:t>College.</a:t>
            </a:r>
            <a:endParaRPr sz="3050" dirty="0">
              <a:latin typeface="Bryant Regular"/>
              <a:cs typeface="Bryant Regular"/>
            </a:endParaRPr>
          </a:p>
        </p:txBody>
      </p:sp>
      <p:sp>
        <p:nvSpPr>
          <p:cNvPr id="1480" name="object 14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482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0" dirty="0"/>
              <a:t>Allowances</a:t>
            </a:r>
          </a:p>
        </p:txBody>
      </p:sp>
      <p:pic>
        <p:nvPicPr>
          <p:cNvPr id="1481" name="object 148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095196" y="655566"/>
            <a:ext cx="1978128" cy="1968500"/>
          </a:xfrm>
          <a:prstGeom prst="rect">
            <a:avLst/>
          </a:prstGeom>
        </p:spPr>
      </p:pic>
      <p:sp>
        <p:nvSpPr>
          <p:cNvPr id="1482" name="object 1482"/>
          <p:cNvSpPr/>
          <p:nvPr/>
        </p:nvSpPr>
        <p:spPr>
          <a:xfrm>
            <a:off x="13775188" y="856067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object 1483"/>
          <p:cNvSpPr/>
          <p:nvPr/>
        </p:nvSpPr>
        <p:spPr>
          <a:xfrm>
            <a:off x="14250826" y="843062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object 1484"/>
          <p:cNvSpPr/>
          <p:nvPr/>
        </p:nvSpPr>
        <p:spPr>
          <a:xfrm>
            <a:off x="14150193" y="84930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object 1485"/>
          <p:cNvSpPr/>
          <p:nvPr/>
        </p:nvSpPr>
        <p:spPr>
          <a:xfrm>
            <a:off x="13934985" y="86041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object 1486"/>
          <p:cNvSpPr/>
          <p:nvPr/>
        </p:nvSpPr>
        <p:spPr>
          <a:xfrm>
            <a:off x="13731394" y="87267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object 1487"/>
          <p:cNvSpPr/>
          <p:nvPr/>
        </p:nvSpPr>
        <p:spPr>
          <a:xfrm>
            <a:off x="14838052" y="824900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object 1488"/>
          <p:cNvSpPr/>
          <p:nvPr/>
        </p:nvSpPr>
        <p:spPr>
          <a:xfrm>
            <a:off x="14732100" y="830619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object 1489"/>
          <p:cNvSpPr/>
          <p:nvPr/>
        </p:nvSpPr>
        <p:spPr>
          <a:xfrm>
            <a:off x="14623823" y="836103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object 1490"/>
          <p:cNvSpPr/>
          <p:nvPr/>
        </p:nvSpPr>
        <p:spPr>
          <a:xfrm>
            <a:off x="14305322" y="85319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7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object 1491"/>
          <p:cNvSpPr/>
          <p:nvPr/>
        </p:nvSpPr>
        <p:spPr>
          <a:xfrm>
            <a:off x="14104424" y="86572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object 1492"/>
          <p:cNvSpPr/>
          <p:nvPr/>
        </p:nvSpPr>
        <p:spPr>
          <a:xfrm>
            <a:off x="13892857" y="877190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object 1493"/>
          <p:cNvSpPr/>
          <p:nvPr/>
        </p:nvSpPr>
        <p:spPr>
          <a:xfrm>
            <a:off x="13789555" y="88317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object 1494"/>
          <p:cNvSpPr/>
          <p:nvPr/>
        </p:nvSpPr>
        <p:spPr>
          <a:xfrm>
            <a:off x="14896253" y="83539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object 1495"/>
          <p:cNvSpPr/>
          <p:nvPr/>
        </p:nvSpPr>
        <p:spPr>
          <a:xfrm>
            <a:off x="14789945" y="84108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object 1496"/>
          <p:cNvSpPr/>
          <p:nvPr/>
        </p:nvSpPr>
        <p:spPr>
          <a:xfrm>
            <a:off x="14371806" y="86451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object 1497"/>
          <p:cNvSpPr/>
          <p:nvPr/>
        </p:nvSpPr>
        <p:spPr>
          <a:xfrm>
            <a:off x="14161924" y="87615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object 1498"/>
          <p:cNvSpPr/>
          <p:nvPr/>
        </p:nvSpPr>
        <p:spPr>
          <a:xfrm>
            <a:off x="13952703" y="88785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object 1499"/>
          <p:cNvSpPr/>
          <p:nvPr/>
        </p:nvSpPr>
        <p:spPr>
          <a:xfrm>
            <a:off x="12273177" y="980897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object 1500"/>
          <p:cNvSpPr/>
          <p:nvPr/>
        </p:nvSpPr>
        <p:spPr>
          <a:xfrm>
            <a:off x="15264266" y="827939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object 1501"/>
          <p:cNvSpPr/>
          <p:nvPr/>
        </p:nvSpPr>
        <p:spPr>
          <a:xfrm>
            <a:off x="15155332" y="833358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5999" y="0"/>
                </a:moveTo>
                <a:lnTo>
                  <a:pt x="4607" y="0"/>
                </a:lnTo>
                <a:lnTo>
                  <a:pt x="0" y="4596"/>
                </a:lnTo>
                <a:lnTo>
                  <a:pt x="0" y="15999"/>
                </a:lnTo>
                <a:lnTo>
                  <a:pt x="4607" y="20627"/>
                </a:lnTo>
                <a:lnTo>
                  <a:pt x="10303" y="20627"/>
                </a:lnTo>
                <a:lnTo>
                  <a:pt x="1599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5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object 1502"/>
          <p:cNvSpPr/>
          <p:nvPr/>
        </p:nvSpPr>
        <p:spPr>
          <a:xfrm>
            <a:off x="15059673" y="84010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object 1503"/>
          <p:cNvSpPr/>
          <p:nvPr/>
        </p:nvSpPr>
        <p:spPr>
          <a:xfrm>
            <a:off x="14639573" y="86334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object 1504"/>
          <p:cNvSpPr/>
          <p:nvPr/>
        </p:nvSpPr>
        <p:spPr>
          <a:xfrm>
            <a:off x="14325700" y="88089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object 1505"/>
          <p:cNvSpPr/>
          <p:nvPr/>
        </p:nvSpPr>
        <p:spPr>
          <a:xfrm>
            <a:off x="14115473" y="89249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object 1506"/>
          <p:cNvSpPr/>
          <p:nvPr/>
        </p:nvSpPr>
        <p:spPr>
          <a:xfrm>
            <a:off x="14010861" y="89834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object 1507"/>
          <p:cNvSpPr/>
          <p:nvPr/>
        </p:nvSpPr>
        <p:spPr>
          <a:xfrm>
            <a:off x="12540254" y="97965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object 1508"/>
          <p:cNvSpPr/>
          <p:nvPr/>
        </p:nvSpPr>
        <p:spPr>
          <a:xfrm>
            <a:off x="15538318" y="82739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object 1509"/>
          <p:cNvSpPr/>
          <p:nvPr/>
        </p:nvSpPr>
        <p:spPr>
          <a:xfrm>
            <a:off x="15426723" y="832550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object 1510"/>
          <p:cNvSpPr/>
          <p:nvPr/>
        </p:nvSpPr>
        <p:spPr>
          <a:xfrm>
            <a:off x="15316102" y="837803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object 1511"/>
          <p:cNvSpPr/>
          <p:nvPr/>
        </p:nvSpPr>
        <p:spPr>
          <a:xfrm>
            <a:off x="15210832" y="843588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66" y="0"/>
                </a:moveTo>
                <a:lnTo>
                  <a:pt x="5821" y="0"/>
                </a:lnTo>
                <a:lnTo>
                  <a:pt x="0" y="5790"/>
                </a:lnTo>
                <a:lnTo>
                  <a:pt x="0" y="20125"/>
                </a:lnTo>
                <a:lnTo>
                  <a:pt x="5821" y="25946"/>
                </a:lnTo>
                <a:lnTo>
                  <a:pt x="12994" y="25946"/>
                </a:lnTo>
                <a:lnTo>
                  <a:pt x="20166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object 1512"/>
          <p:cNvSpPr/>
          <p:nvPr/>
        </p:nvSpPr>
        <p:spPr>
          <a:xfrm>
            <a:off x="15116869" y="850502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object 1513"/>
          <p:cNvSpPr/>
          <p:nvPr/>
        </p:nvSpPr>
        <p:spPr>
          <a:xfrm>
            <a:off x="15012603" y="85638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object 1514"/>
          <p:cNvSpPr/>
          <p:nvPr/>
        </p:nvSpPr>
        <p:spPr>
          <a:xfrm>
            <a:off x="14803025" y="868053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object 1515"/>
          <p:cNvSpPr/>
          <p:nvPr/>
        </p:nvSpPr>
        <p:spPr>
          <a:xfrm>
            <a:off x="14697724" y="87383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object 1516"/>
          <p:cNvSpPr/>
          <p:nvPr/>
        </p:nvSpPr>
        <p:spPr>
          <a:xfrm>
            <a:off x="14376908" y="890691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object 1517"/>
          <p:cNvSpPr/>
          <p:nvPr/>
        </p:nvSpPr>
        <p:spPr>
          <a:xfrm>
            <a:off x="14277280" y="89704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object 1518"/>
          <p:cNvSpPr/>
          <p:nvPr/>
        </p:nvSpPr>
        <p:spPr>
          <a:xfrm>
            <a:off x="13964096" y="91465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object 1519"/>
          <p:cNvSpPr/>
          <p:nvPr/>
        </p:nvSpPr>
        <p:spPr>
          <a:xfrm>
            <a:off x="13859140" y="920478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object 1520"/>
          <p:cNvSpPr/>
          <p:nvPr/>
        </p:nvSpPr>
        <p:spPr>
          <a:xfrm>
            <a:off x="13754182" y="92629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object 1521"/>
          <p:cNvSpPr/>
          <p:nvPr/>
        </p:nvSpPr>
        <p:spPr>
          <a:xfrm>
            <a:off x="12911274" y="97250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object 1522"/>
          <p:cNvSpPr/>
          <p:nvPr/>
        </p:nvSpPr>
        <p:spPr>
          <a:xfrm>
            <a:off x="12595754" y="989888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object 1523"/>
          <p:cNvSpPr/>
          <p:nvPr/>
        </p:nvSpPr>
        <p:spPr>
          <a:xfrm>
            <a:off x="15482223" y="842780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6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6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object 1524"/>
          <p:cNvSpPr/>
          <p:nvPr/>
        </p:nvSpPr>
        <p:spPr>
          <a:xfrm>
            <a:off x="15377611" y="848630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object 1525"/>
          <p:cNvSpPr/>
          <p:nvPr/>
        </p:nvSpPr>
        <p:spPr>
          <a:xfrm>
            <a:off x="15275002" y="85468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object 1526"/>
          <p:cNvSpPr/>
          <p:nvPr/>
        </p:nvSpPr>
        <p:spPr>
          <a:xfrm>
            <a:off x="15174369" y="86092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object 1527"/>
          <p:cNvSpPr/>
          <p:nvPr/>
        </p:nvSpPr>
        <p:spPr>
          <a:xfrm>
            <a:off x="14440741" y="90175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object 1528"/>
          <p:cNvSpPr/>
          <p:nvPr/>
        </p:nvSpPr>
        <p:spPr>
          <a:xfrm>
            <a:off x="14127212" y="91933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object 1529"/>
          <p:cNvSpPr/>
          <p:nvPr/>
        </p:nvSpPr>
        <p:spPr>
          <a:xfrm>
            <a:off x="14020286" y="92495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object 1530"/>
          <p:cNvSpPr/>
          <p:nvPr/>
        </p:nvSpPr>
        <p:spPr>
          <a:xfrm>
            <a:off x="13915645" y="93080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object 1531"/>
          <p:cNvSpPr/>
          <p:nvPr/>
        </p:nvSpPr>
        <p:spPr>
          <a:xfrm>
            <a:off x="13077395" y="97748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object 1532"/>
          <p:cNvSpPr/>
          <p:nvPr/>
        </p:nvSpPr>
        <p:spPr>
          <a:xfrm>
            <a:off x="12971789" y="98323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object 1533"/>
          <p:cNvSpPr/>
          <p:nvPr/>
        </p:nvSpPr>
        <p:spPr>
          <a:xfrm>
            <a:off x="12761562" y="994830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object 1534"/>
          <p:cNvSpPr/>
          <p:nvPr/>
        </p:nvSpPr>
        <p:spPr>
          <a:xfrm>
            <a:off x="12657914" y="100078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object 1535"/>
          <p:cNvSpPr/>
          <p:nvPr/>
        </p:nvSpPr>
        <p:spPr>
          <a:xfrm>
            <a:off x="15969194" y="83090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15653015" y="848223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15549398" y="85417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15441122" y="85965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object 1539"/>
          <p:cNvSpPr/>
          <p:nvPr/>
        </p:nvSpPr>
        <p:spPr>
          <a:xfrm>
            <a:off x="15331192" y="86497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object 1540"/>
          <p:cNvSpPr/>
          <p:nvPr/>
        </p:nvSpPr>
        <p:spPr>
          <a:xfrm>
            <a:off x="15229555" y="871124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object 1541"/>
          <p:cNvSpPr/>
          <p:nvPr/>
        </p:nvSpPr>
        <p:spPr>
          <a:xfrm>
            <a:off x="15129916" y="87747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object 1542"/>
          <p:cNvSpPr/>
          <p:nvPr/>
        </p:nvSpPr>
        <p:spPr>
          <a:xfrm>
            <a:off x="15024991" y="88329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object 1543"/>
          <p:cNvSpPr/>
          <p:nvPr/>
        </p:nvSpPr>
        <p:spPr>
          <a:xfrm>
            <a:off x="14919690" y="88907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object 1544"/>
          <p:cNvSpPr/>
          <p:nvPr/>
        </p:nvSpPr>
        <p:spPr>
          <a:xfrm>
            <a:off x="14182743" y="92956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object 1545"/>
          <p:cNvSpPr/>
          <p:nvPr/>
        </p:nvSpPr>
        <p:spPr>
          <a:xfrm>
            <a:off x="14079108" y="935515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object 1546"/>
          <p:cNvSpPr/>
          <p:nvPr/>
        </p:nvSpPr>
        <p:spPr>
          <a:xfrm>
            <a:off x="13765578" y="95310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object 1547"/>
          <p:cNvSpPr/>
          <p:nvPr/>
        </p:nvSpPr>
        <p:spPr>
          <a:xfrm>
            <a:off x="13240511" y="98215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object 1548"/>
          <p:cNvSpPr/>
          <p:nvPr/>
        </p:nvSpPr>
        <p:spPr>
          <a:xfrm>
            <a:off x="13135898" y="9880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object 1549"/>
          <p:cNvSpPr/>
          <p:nvPr/>
        </p:nvSpPr>
        <p:spPr>
          <a:xfrm>
            <a:off x="13019647" y="992693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287"/>
                </a:lnTo>
                <a:lnTo>
                  <a:pt x="11643" y="23287"/>
                </a:lnTo>
                <a:lnTo>
                  <a:pt x="1806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object 1550"/>
          <p:cNvSpPr/>
          <p:nvPr/>
        </p:nvSpPr>
        <p:spPr>
          <a:xfrm>
            <a:off x="12922008" y="999241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69"/>
                </a:lnTo>
                <a:lnTo>
                  <a:pt x="4324" y="8669"/>
                </a:lnTo>
                <a:lnTo>
                  <a:pt x="6701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12817398" y="1005092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12713760" y="101104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12608835" y="1016861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16235925" y="82962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16025386" y="841199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15921736" y="84715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15817817" y="853065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15502633" y="870485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15394358" y="875970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15285087" y="881354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889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889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15187764" y="887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15081150" y="893590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28"/>
                </a:lnTo>
                <a:lnTo>
                  <a:pt x="2345" y="4628"/>
                </a:lnTo>
                <a:lnTo>
                  <a:pt x="3633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object 1563"/>
          <p:cNvSpPr/>
          <p:nvPr/>
        </p:nvSpPr>
        <p:spPr>
          <a:xfrm>
            <a:off x="14543783" y="921411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object 1564"/>
          <p:cNvSpPr/>
          <p:nvPr/>
        </p:nvSpPr>
        <p:spPr>
          <a:xfrm>
            <a:off x="14452471" y="92859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object 1565"/>
          <p:cNvSpPr/>
          <p:nvPr/>
        </p:nvSpPr>
        <p:spPr>
          <a:xfrm>
            <a:off x="14240904" y="94006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40"/>
                </a:lnTo>
                <a:lnTo>
                  <a:pt x="0" y="4659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object 1566"/>
          <p:cNvSpPr/>
          <p:nvPr/>
        </p:nvSpPr>
        <p:spPr>
          <a:xfrm>
            <a:off x="13823770" y="96359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object 1567"/>
          <p:cNvSpPr/>
          <p:nvPr/>
        </p:nvSpPr>
        <p:spPr>
          <a:xfrm>
            <a:off x="13610880" y="97493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object 1568"/>
          <p:cNvSpPr/>
          <p:nvPr/>
        </p:nvSpPr>
        <p:spPr>
          <a:xfrm>
            <a:off x="13403972" y="98686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object 1569"/>
          <p:cNvSpPr/>
          <p:nvPr/>
        </p:nvSpPr>
        <p:spPr>
          <a:xfrm>
            <a:off x="13299016" y="9926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object 1570"/>
          <p:cNvSpPr/>
          <p:nvPr/>
        </p:nvSpPr>
        <p:spPr>
          <a:xfrm>
            <a:off x="13193745" y="99846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object 1571"/>
          <p:cNvSpPr/>
          <p:nvPr/>
        </p:nvSpPr>
        <p:spPr>
          <a:xfrm>
            <a:off x="13088791" y="100428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object 1572"/>
          <p:cNvSpPr/>
          <p:nvPr/>
        </p:nvSpPr>
        <p:spPr>
          <a:xfrm>
            <a:off x="12878561" y="101588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object 1573"/>
          <p:cNvSpPr/>
          <p:nvPr/>
        </p:nvSpPr>
        <p:spPr>
          <a:xfrm>
            <a:off x="12773270" y="102167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object 1574"/>
          <p:cNvSpPr/>
          <p:nvPr/>
        </p:nvSpPr>
        <p:spPr>
          <a:xfrm>
            <a:off x="12668345" y="102748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object 1575"/>
          <p:cNvSpPr/>
          <p:nvPr/>
        </p:nvSpPr>
        <p:spPr>
          <a:xfrm>
            <a:off x="12564384" y="10334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object 1576"/>
          <p:cNvSpPr/>
          <p:nvPr/>
        </p:nvSpPr>
        <p:spPr>
          <a:xfrm>
            <a:off x="16295771" y="84029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object 1577"/>
          <p:cNvSpPr/>
          <p:nvPr/>
        </p:nvSpPr>
        <p:spPr>
          <a:xfrm>
            <a:off x="15769710" y="86924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object 1578"/>
          <p:cNvSpPr/>
          <p:nvPr/>
        </p:nvSpPr>
        <p:spPr>
          <a:xfrm>
            <a:off x="15337581" y="891282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object 1579"/>
          <p:cNvSpPr/>
          <p:nvPr/>
        </p:nvSpPr>
        <p:spPr>
          <a:xfrm>
            <a:off x="15244613" y="8982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object 1580"/>
          <p:cNvSpPr/>
          <p:nvPr/>
        </p:nvSpPr>
        <p:spPr>
          <a:xfrm>
            <a:off x="15140003" y="904151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object 1581"/>
          <p:cNvSpPr/>
          <p:nvPr/>
        </p:nvSpPr>
        <p:spPr>
          <a:xfrm>
            <a:off x="14608926" y="932604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object 1582"/>
          <p:cNvSpPr/>
          <p:nvPr/>
        </p:nvSpPr>
        <p:spPr>
          <a:xfrm>
            <a:off x="14300750" y="9507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object 1583"/>
          <p:cNvSpPr/>
          <p:nvPr/>
        </p:nvSpPr>
        <p:spPr>
          <a:xfrm>
            <a:off x="13985574" y="96814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object 1584"/>
          <p:cNvSpPr/>
          <p:nvPr/>
        </p:nvSpPr>
        <p:spPr>
          <a:xfrm>
            <a:off x="13881927" y="97409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object 1585"/>
          <p:cNvSpPr/>
          <p:nvPr/>
        </p:nvSpPr>
        <p:spPr>
          <a:xfrm>
            <a:off x="13771998" y="97941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object 1586"/>
          <p:cNvSpPr/>
          <p:nvPr/>
        </p:nvSpPr>
        <p:spPr>
          <a:xfrm>
            <a:off x="13666381" y="985161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object 1587"/>
          <p:cNvSpPr/>
          <p:nvPr/>
        </p:nvSpPr>
        <p:spPr>
          <a:xfrm>
            <a:off x="13566429" y="9914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object 1588"/>
          <p:cNvSpPr/>
          <p:nvPr/>
        </p:nvSpPr>
        <p:spPr>
          <a:xfrm>
            <a:off x="13356212" y="100307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object 1589"/>
          <p:cNvSpPr/>
          <p:nvPr/>
        </p:nvSpPr>
        <p:spPr>
          <a:xfrm>
            <a:off x="13250901" y="10088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object 1590"/>
          <p:cNvSpPr/>
          <p:nvPr/>
        </p:nvSpPr>
        <p:spPr>
          <a:xfrm>
            <a:off x="13143630" y="1014448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object 1591"/>
          <p:cNvSpPr/>
          <p:nvPr/>
        </p:nvSpPr>
        <p:spPr>
          <a:xfrm>
            <a:off x="13042025" y="102059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object 1592"/>
          <p:cNvSpPr/>
          <p:nvPr/>
        </p:nvSpPr>
        <p:spPr>
          <a:xfrm>
            <a:off x="12727500" y="103808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object 1593"/>
          <p:cNvSpPr/>
          <p:nvPr/>
        </p:nvSpPr>
        <p:spPr>
          <a:xfrm>
            <a:off x="12620230" y="104366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object 1594"/>
          <p:cNvSpPr/>
          <p:nvPr/>
        </p:nvSpPr>
        <p:spPr>
          <a:xfrm>
            <a:off x="12412661" y="105553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object 1595"/>
          <p:cNvSpPr/>
          <p:nvPr/>
        </p:nvSpPr>
        <p:spPr>
          <a:xfrm>
            <a:off x="12307359" y="106131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object 1596"/>
          <p:cNvSpPr/>
          <p:nvPr/>
        </p:nvSpPr>
        <p:spPr>
          <a:xfrm>
            <a:off x="16458572" y="844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object 1597"/>
          <p:cNvSpPr/>
          <p:nvPr/>
        </p:nvSpPr>
        <p:spPr>
          <a:xfrm>
            <a:off x="15824896" y="879441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28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object 1598"/>
          <p:cNvSpPr/>
          <p:nvPr/>
        </p:nvSpPr>
        <p:spPr>
          <a:xfrm>
            <a:off x="15721595" y="88542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object 1599"/>
          <p:cNvSpPr/>
          <p:nvPr/>
        </p:nvSpPr>
        <p:spPr>
          <a:xfrm>
            <a:off x="15616637" y="891242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object 1600"/>
          <p:cNvSpPr/>
          <p:nvPr/>
        </p:nvSpPr>
        <p:spPr>
          <a:xfrm>
            <a:off x="15508363" y="896726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object 1601"/>
          <p:cNvSpPr/>
          <p:nvPr/>
        </p:nvSpPr>
        <p:spPr>
          <a:xfrm>
            <a:off x="15407730" y="902977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object 1602"/>
          <p:cNvSpPr/>
          <p:nvPr/>
        </p:nvSpPr>
        <p:spPr>
          <a:xfrm>
            <a:off x="15304113" y="908927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object 1603"/>
          <p:cNvSpPr/>
          <p:nvPr/>
        </p:nvSpPr>
        <p:spPr>
          <a:xfrm>
            <a:off x="15199503" y="91477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object 1604"/>
          <p:cNvSpPr/>
          <p:nvPr/>
        </p:nvSpPr>
        <p:spPr>
          <a:xfrm>
            <a:off x="15094546" y="92059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object 1605"/>
          <p:cNvSpPr/>
          <p:nvPr/>
        </p:nvSpPr>
        <p:spPr>
          <a:xfrm>
            <a:off x="14989275" y="9263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object 1606"/>
          <p:cNvSpPr/>
          <p:nvPr/>
        </p:nvSpPr>
        <p:spPr>
          <a:xfrm>
            <a:off x="14254297" y="967069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object 1607"/>
          <p:cNvSpPr/>
          <p:nvPr/>
        </p:nvSpPr>
        <p:spPr>
          <a:xfrm>
            <a:off x="14041409" y="97840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object 1608"/>
          <p:cNvSpPr/>
          <p:nvPr/>
        </p:nvSpPr>
        <p:spPr>
          <a:xfrm>
            <a:off x="13934453" y="984022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5978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object 1609"/>
          <p:cNvSpPr/>
          <p:nvPr/>
        </p:nvSpPr>
        <p:spPr>
          <a:xfrm>
            <a:off x="13827844" y="989672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object 1610"/>
          <p:cNvSpPr/>
          <p:nvPr/>
        </p:nvSpPr>
        <p:spPr>
          <a:xfrm>
            <a:off x="13727546" y="995954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object 1611"/>
          <p:cNvSpPr/>
          <p:nvPr/>
        </p:nvSpPr>
        <p:spPr>
          <a:xfrm>
            <a:off x="13625248" y="100203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object 1612"/>
          <p:cNvSpPr/>
          <p:nvPr/>
        </p:nvSpPr>
        <p:spPr>
          <a:xfrm>
            <a:off x="13413365" y="101347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object 1613"/>
          <p:cNvSpPr/>
          <p:nvPr/>
        </p:nvSpPr>
        <p:spPr>
          <a:xfrm>
            <a:off x="13303091" y="101875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object 1614"/>
          <p:cNvSpPr/>
          <p:nvPr/>
        </p:nvSpPr>
        <p:spPr>
          <a:xfrm>
            <a:off x="13197476" y="102451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object 1615"/>
          <p:cNvSpPr/>
          <p:nvPr/>
        </p:nvSpPr>
        <p:spPr>
          <a:xfrm>
            <a:off x="13095209" y="103059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object 1616"/>
          <p:cNvSpPr/>
          <p:nvPr/>
        </p:nvSpPr>
        <p:spPr>
          <a:xfrm>
            <a:off x="12994566" y="10368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object 1617"/>
          <p:cNvSpPr/>
          <p:nvPr/>
        </p:nvSpPr>
        <p:spPr>
          <a:xfrm>
            <a:off x="12785000" y="10485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object 1618"/>
          <p:cNvSpPr/>
          <p:nvPr/>
        </p:nvSpPr>
        <p:spPr>
          <a:xfrm>
            <a:off x="12677729" y="105409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object 1619"/>
          <p:cNvSpPr/>
          <p:nvPr/>
        </p:nvSpPr>
        <p:spPr>
          <a:xfrm>
            <a:off x="12572458" y="10598807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64" y="0"/>
                </a:moveTo>
                <a:lnTo>
                  <a:pt x="1633" y="0"/>
                </a:lnTo>
                <a:lnTo>
                  <a:pt x="0" y="1654"/>
                </a:lnTo>
                <a:lnTo>
                  <a:pt x="0" y="5696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298" y="5696"/>
                </a:lnTo>
                <a:lnTo>
                  <a:pt x="7298" y="1654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object 1620"/>
          <p:cNvSpPr/>
          <p:nvPr/>
        </p:nvSpPr>
        <p:spPr>
          <a:xfrm>
            <a:off x="12465847" y="106553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object 1621"/>
          <p:cNvSpPr/>
          <p:nvPr/>
        </p:nvSpPr>
        <p:spPr>
          <a:xfrm>
            <a:off x="12364555" y="107171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object 1622"/>
          <p:cNvSpPr/>
          <p:nvPr/>
        </p:nvSpPr>
        <p:spPr>
          <a:xfrm>
            <a:off x="16097284" y="87873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object 1623"/>
          <p:cNvSpPr/>
          <p:nvPr/>
        </p:nvSpPr>
        <p:spPr>
          <a:xfrm>
            <a:off x="15991667" y="88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object 1624"/>
          <p:cNvSpPr/>
          <p:nvPr/>
        </p:nvSpPr>
        <p:spPr>
          <a:xfrm>
            <a:off x="15884709" y="89010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object 1625"/>
          <p:cNvSpPr/>
          <p:nvPr/>
        </p:nvSpPr>
        <p:spPr>
          <a:xfrm>
            <a:off x="15677489" y="9020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object 1626"/>
          <p:cNvSpPr/>
          <p:nvPr/>
        </p:nvSpPr>
        <p:spPr>
          <a:xfrm>
            <a:off x="15572185" y="90778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object 1627"/>
          <p:cNvSpPr/>
          <p:nvPr/>
        </p:nvSpPr>
        <p:spPr>
          <a:xfrm>
            <a:off x="15256698" y="925174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object 1628"/>
          <p:cNvSpPr/>
          <p:nvPr/>
        </p:nvSpPr>
        <p:spPr>
          <a:xfrm>
            <a:off x="15151741" y="93099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object 1629"/>
          <p:cNvSpPr/>
          <p:nvPr/>
        </p:nvSpPr>
        <p:spPr>
          <a:xfrm>
            <a:off x="14942165" y="94265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object 1630"/>
          <p:cNvSpPr/>
          <p:nvPr/>
        </p:nvSpPr>
        <p:spPr>
          <a:xfrm>
            <a:off x="14836213" y="94837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object 1631"/>
          <p:cNvSpPr/>
          <p:nvPr/>
        </p:nvSpPr>
        <p:spPr>
          <a:xfrm>
            <a:off x="14208190" y="9834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object 1632"/>
          <p:cNvSpPr/>
          <p:nvPr/>
        </p:nvSpPr>
        <p:spPr>
          <a:xfrm>
            <a:off x="14102889" y="98923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68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68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object 1633"/>
          <p:cNvSpPr/>
          <p:nvPr/>
        </p:nvSpPr>
        <p:spPr>
          <a:xfrm>
            <a:off x="13995964" y="99484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object 1634"/>
          <p:cNvSpPr/>
          <p:nvPr/>
        </p:nvSpPr>
        <p:spPr>
          <a:xfrm>
            <a:off x="13887029" y="1000268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object 1635"/>
          <p:cNvSpPr/>
          <p:nvPr/>
        </p:nvSpPr>
        <p:spPr>
          <a:xfrm>
            <a:off x="13785391" y="100641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object 1636"/>
          <p:cNvSpPr/>
          <p:nvPr/>
        </p:nvSpPr>
        <p:spPr>
          <a:xfrm>
            <a:off x="13683095" y="101250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object 1637"/>
          <p:cNvSpPr/>
          <p:nvPr/>
        </p:nvSpPr>
        <p:spPr>
          <a:xfrm>
            <a:off x="13465232" y="1023338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34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object 1638"/>
          <p:cNvSpPr/>
          <p:nvPr/>
        </p:nvSpPr>
        <p:spPr>
          <a:xfrm>
            <a:off x="13359931" y="102912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object 1639"/>
          <p:cNvSpPr/>
          <p:nvPr/>
        </p:nvSpPr>
        <p:spPr>
          <a:xfrm>
            <a:off x="13262987" y="1035737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object 1640"/>
          <p:cNvSpPr/>
          <p:nvPr/>
        </p:nvSpPr>
        <p:spPr>
          <a:xfrm>
            <a:off x="13155370" y="104128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object 1641"/>
          <p:cNvSpPr/>
          <p:nvPr/>
        </p:nvSpPr>
        <p:spPr>
          <a:xfrm>
            <a:off x="13052769" y="10473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31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31" y="2659"/>
                </a:lnTo>
                <a:lnTo>
                  <a:pt x="2649" y="2062"/>
                </a:lnTo>
                <a:lnTo>
                  <a:pt x="2649" y="596"/>
                </a:lnTo>
                <a:lnTo>
                  <a:pt x="20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object 1642"/>
          <p:cNvSpPr/>
          <p:nvPr/>
        </p:nvSpPr>
        <p:spPr>
          <a:xfrm>
            <a:off x="12948806" y="105325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object 1643"/>
          <p:cNvSpPr/>
          <p:nvPr/>
        </p:nvSpPr>
        <p:spPr>
          <a:xfrm>
            <a:off x="12733575" y="1064359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object 1644"/>
          <p:cNvSpPr/>
          <p:nvPr/>
        </p:nvSpPr>
        <p:spPr>
          <a:xfrm>
            <a:off x="12631278" y="107044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4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object 1645"/>
          <p:cNvSpPr/>
          <p:nvPr/>
        </p:nvSpPr>
        <p:spPr>
          <a:xfrm>
            <a:off x="12524657" y="107609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104" y="0"/>
                </a:lnTo>
                <a:lnTo>
                  <a:pt x="0" y="2062"/>
                </a:lnTo>
                <a:lnTo>
                  <a:pt x="0" y="7235"/>
                </a:lnTo>
                <a:lnTo>
                  <a:pt x="2104" y="9298"/>
                </a:lnTo>
                <a:lnTo>
                  <a:pt x="4670" y="9298"/>
                </a:lnTo>
                <a:lnTo>
                  <a:pt x="7235" y="9298"/>
                </a:lnTo>
                <a:lnTo>
                  <a:pt x="9329" y="7235"/>
                </a:lnTo>
                <a:lnTo>
                  <a:pt x="9329" y="2062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object 1646"/>
          <p:cNvSpPr/>
          <p:nvPr/>
        </p:nvSpPr>
        <p:spPr>
          <a:xfrm>
            <a:off x="12422716" y="108221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object 1647"/>
          <p:cNvSpPr/>
          <p:nvPr/>
        </p:nvSpPr>
        <p:spPr>
          <a:xfrm>
            <a:off x="12315433" y="108779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object 1648"/>
          <p:cNvSpPr/>
          <p:nvPr/>
        </p:nvSpPr>
        <p:spPr>
          <a:xfrm>
            <a:off x="16260399" y="88341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object 1649"/>
          <p:cNvSpPr/>
          <p:nvPr/>
        </p:nvSpPr>
        <p:spPr>
          <a:xfrm>
            <a:off x="16155443" y="88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object 1650"/>
          <p:cNvSpPr/>
          <p:nvPr/>
        </p:nvSpPr>
        <p:spPr>
          <a:xfrm>
            <a:off x="16048518" y="89484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object 1651"/>
          <p:cNvSpPr/>
          <p:nvPr/>
        </p:nvSpPr>
        <p:spPr>
          <a:xfrm>
            <a:off x="15945214" y="9008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object 1652"/>
          <p:cNvSpPr/>
          <p:nvPr/>
        </p:nvSpPr>
        <p:spPr>
          <a:xfrm>
            <a:off x="15838951" y="90651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object 1653"/>
          <p:cNvSpPr/>
          <p:nvPr/>
        </p:nvSpPr>
        <p:spPr>
          <a:xfrm>
            <a:off x="15735301" y="91246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object 1654"/>
          <p:cNvSpPr/>
          <p:nvPr/>
        </p:nvSpPr>
        <p:spPr>
          <a:xfrm>
            <a:off x="15629687" y="91821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object 1655"/>
          <p:cNvSpPr/>
          <p:nvPr/>
        </p:nvSpPr>
        <p:spPr>
          <a:xfrm>
            <a:off x="15209891" y="94148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object 1656"/>
          <p:cNvSpPr/>
          <p:nvPr/>
        </p:nvSpPr>
        <p:spPr>
          <a:xfrm>
            <a:off x="14791101" y="96485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object 1657"/>
          <p:cNvSpPr/>
          <p:nvPr/>
        </p:nvSpPr>
        <p:spPr>
          <a:xfrm>
            <a:off x="14685485" y="970606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object 1658"/>
          <p:cNvSpPr/>
          <p:nvPr/>
        </p:nvSpPr>
        <p:spPr>
          <a:xfrm>
            <a:off x="14056123" y="100554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object 1659"/>
          <p:cNvSpPr/>
          <p:nvPr/>
        </p:nvSpPr>
        <p:spPr>
          <a:xfrm>
            <a:off x="13950853" y="101132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99" y="1560"/>
                </a:lnTo>
                <a:lnTo>
                  <a:pt x="1999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object 1660"/>
          <p:cNvSpPr/>
          <p:nvPr/>
        </p:nvSpPr>
        <p:spPr>
          <a:xfrm>
            <a:off x="13846241" y="101717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object 1661"/>
          <p:cNvSpPr/>
          <p:nvPr/>
        </p:nvSpPr>
        <p:spPr>
          <a:xfrm>
            <a:off x="13741632" y="102302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object 1662"/>
          <p:cNvSpPr/>
          <p:nvPr/>
        </p:nvSpPr>
        <p:spPr>
          <a:xfrm>
            <a:off x="13636674" y="102884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object 1663"/>
          <p:cNvSpPr/>
          <p:nvPr/>
        </p:nvSpPr>
        <p:spPr>
          <a:xfrm>
            <a:off x="13530712" y="103456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object 1664"/>
          <p:cNvSpPr/>
          <p:nvPr/>
        </p:nvSpPr>
        <p:spPr>
          <a:xfrm>
            <a:off x="13423788" y="1040181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object 1665"/>
          <p:cNvSpPr/>
          <p:nvPr/>
        </p:nvSpPr>
        <p:spPr>
          <a:xfrm>
            <a:off x="13321490" y="104626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object 1666"/>
          <p:cNvSpPr/>
          <p:nvPr/>
        </p:nvSpPr>
        <p:spPr>
          <a:xfrm>
            <a:off x="13005972" y="10636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object 1667"/>
          <p:cNvSpPr/>
          <p:nvPr/>
        </p:nvSpPr>
        <p:spPr>
          <a:xfrm>
            <a:off x="12691438" y="108113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object 1668"/>
          <p:cNvSpPr/>
          <p:nvPr/>
        </p:nvSpPr>
        <p:spPr>
          <a:xfrm>
            <a:off x="12477900" y="1092406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62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29" y="7235"/>
                </a:lnTo>
                <a:lnTo>
                  <a:pt x="932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object 1669"/>
          <p:cNvSpPr/>
          <p:nvPr/>
        </p:nvSpPr>
        <p:spPr>
          <a:xfrm>
            <a:off x="12362955" y="1097223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2721" y="0"/>
                </a:moveTo>
                <a:lnTo>
                  <a:pt x="6575" y="0"/>
                </a:lnTo>
                <a:lnTo>
                  <a:pt x="0" y="6575"/>
                </a:lnTo>
                <a:lnTo>
                  <a:pt x="0" y="22721"/>
                </a:lnTo>
                <a:lnTo>
                  <a:pt x="6575" y="29297"/>
                </a:lnTo>
                <a:lnTo>
                  <a:pt x="14648" y="29297"/>
                </a:lnTo>
                <a:lnTo>
                  <a:pt x="22721" y="29297"/>
                </a:lnTo>
                <a:lnTo>
                  <a:pt x="29297" y="22721"/>
                </a:lnTo>
                <a:lnTo>
                  <a:pt x="29297" y="6575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object 1670"/>
          <p:cNvSpPr/>
          <p:nvPr/>
        </p:nvSpPr>
        <p:spPr>
          <a:xfrm>
            <a:off x="12271987" y="1104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object 1671"/>
          <p:cNvSpPr/>
          <p:nvPr/>
        </p:nvSpPr>
        <p:spPr>
          <a:xfrm>
            <a:off x="16422510" y="88799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object 1672"/>
          <p:cNvSpPr/>
          <p:nvPr/>
        </p:nvSpPr>
        <p:spPr>
          <a:xfrm>
            <a:off x="16212943" y="89965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object 1673"/>
          <p:cNvSpPr/>
          <p:nvPr/>
        </p:nvSpPr>
        <p:spPr>
          <a:xfrm>
            <a:off x="16107672" y="905441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object 1674"/>
          <p:cNvSpPr/>
          <p:nvPr/>
        </p:nvSpPr>
        <p:spPr>
          <a:xfrm>
            <a:off x="15999742" y="910959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object 1675"/>
          <p:cNvSpPr/>
          <p:nvPr/>
        </p:nvSpPr>
        <p:spPr>
          <a:xfrm>
            <a:off x="15892124" y="9165097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object 1676"/>
          <p:cNvSpPr/>
          <p:nvPr/>
        </p:nvSpPr>
        <p:spPr>
          <a:xfrm>
            <a:off x="15793149" y="9229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object 1677"/>
          <p:cNvSpPr/>
          <p:nvPr/>
        </p:nvSpPr>
        <p:spPr>
          <a:xfrm>
            <a:off x="15686537" y="92857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object 1678"/>
          <p:cNvSpPr/>
          <p:nvPr/>
        </p:nvSpPr>
        <p:spPr>
          <a:xfrm>
            <a:off x="15579613" y="93419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object 1679"/>
          <p:cNvSpPr/>
          <p:nvPr/>
        </p:nvSpPr>
        <p:spPr>
          <a:xfrm>
            <a:off x="15478309" y="94037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object 1680"/>
          <p:cNvSpPr/>
          <p:nvPr/>
        </p:nvSpPr>
        <p:spPr>
          <a:xfrm>
            <a:off x="15369384" y="94579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object 1681"/>
          <p:cNvSpPr/>
          <p:nvPr/>
        </p:nvSpPr>
        <p:spPr>
          <a:xfrm>
            <a:off x="15164131" y="957897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object 1682"/>
          <p:cNvSpPr/>
          <p:nvPr/>
        </p:nvSpPr>
        <p:spPr>
          <a:xfrm>
            <a:off x="15056860" y="96348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object 1683"/>
          <p:cNvSpPr/>
          <p:nvPr/>
        </p:nvSpPr>
        <p:spPr>
          <a:xfrm>
            <a:off x="14953904" y="96949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object 1684"/>
          <p:cNvSpPr/>
          <p:nvPr/>
        </p:nvSpPr>
        <p:spPr>
          <a:xfrm>
            <a:off x="14743676" y="9811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object 1685"/>
          <p:cNvSpPr/>
          <p:nvPr/>
        </p:nvSpPr>
        <p:spPr>
          <a:xfrm>
            <a:off x="14639380" y="9869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object 1686"/>
          <p:cNvSpPr/>
          <p:nvPr/>
        </p:nvSpPr>
        <p:spPr>
          <a:xfrm>
            <a:off x="14323882" y="100437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object 1687"/>
          <p:cNvSpPr/>
          <p:nvPr/>
        </p:nvSpPr>
        <p:spPr>
          <a:xfrm>
            <a:off x="13904748" y="102770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object 1688"/>
          <p:cNvSpPr/>
          <p:nvPr/>
        </p:nvSpPr>
        <p:spPr>
          <a:xfrm>
            <a:off x="13799790" y="10335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object 1689"/>
          <p:cNvSpPr/>
          <p:nvPr/>
        </p:nvSpPr>
        <p:spPr>
          <a:xfrm>
            <a:off x="13694519" y="103930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object 1690"/>
          <p:cNvSpPr/>
          <p:nvPr/>
        </p:nvSpPr>
        <p:spPr>
          <a:xfrm>
            <a:off x="13588914" y="104505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object 1691"/>
          <p:cNvSpPr/>
          <p:nvPr/>
        </p:nvSpPr>
        <p:spPr>
          <a:xfrm>
            <a:off x="13484952" y="105097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object 1692"/>
          <p:cNvSpPr/>
          <p:nvPr/>
        </p:nvSpPr>
        <p:spPr>
          <a:xfrm>
            <a:off x="13274380" y="10625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object 1693"/>
          <p:cNvSpPr/>
          <p:nvPr/>
        </p:nvSpPr>
        <p:spPr>
          <a:xfrm>
            <a:off x="13168774" y="106829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object 1694"/>
          <p:cNvSpPr/>
          <p:nvPr/>
        </p:nvSpPr>
        <p:spPr>
          <a:xfrm>
            <a:off x="12956535" y="107969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object 1695"/>
          <p:cNvSpPr/>
          <p:nvPr/>
        </p:nvSpPr>
        <p:spPr>
          <a:xfrm>
            <a:off x="12855244" y="108587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object 1696"/>
          <p:cNvSpPr/>
          <p:nvPr/>
        </p:nvSpPr>
        <p:spPr>
          <a:xfrm>
            <a:off x="12748321" y="109149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object 1697"/>
          <p:cNvSpPr/>
          <p:nvPr/>
        </p:nvSpPr>
        <p:spPr>
          <a:xfrm>
            <a:off x="12642358" y="1097217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65" y="0"/>
                </a:lnTo>
                <a:lnTo>
                  <a:pt x="0" y="1476"/>
                </a:lnTo>
                <a:lnTo>
                  <a:pt x="0" y="5162"/>
                </a:lnTo>
                <a:lnTo>
                  <a:pt x="1465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object 1698"/>
          <p:cNvSpPr/>
          <p:nvPr/>
        </p:nvSpPr>
        <p:spPr>
          <a:xfrm>
            <a:off x="17741081" y="82877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object 1699"/>
          <p:cNvSpPr/>
          <p:nvPr/>
        </p:nvSpPr>
        <p:spPr>
          <a:xfrm>
            <a:off x="17528861" y="840176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object 1700"/>
          <p:cNvSpPr/>
          <p:nvPr/>
        </p:nvSpPr>
        <p:spPr>
          <a:xfrm>
            <a:off x="17424905" y="8460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object 1701"/>
          <p:cNvSpPr/>
          <p:nvPr/>
        </p:nvSpPr>
        <p:spPr>
          <a:xfrm>
            <a:off x="16479707" y="89838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1026" y="0"/>
                </a:lnTo>
                <a:lnTo>
                  <a:pt x="0" y="1068"/>
                </a:lnTo>
                <a:lnTo>
                  <a:pt x="0" y="3633"/>
                </a:lnTo>
                <a:lnTo>
                  <a:pt x="1026" y="4670"/>
                </a:lnTo>
                <a:lnTo>
                  <a:pt x="2314" y="4670"/>
                </a:lnTo>
                <a:lnTo>
                  <a:pt x="3591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object 1702"/>
          <p:cNvSpPr/>
          <p:nvPr/>
        </p:nvSpPr>
        <p:spPr>
          <a:xfrm>
            <a:off x="16268788" y="90992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object 1703"/>
          <p:cNvSpPr/>
          <p:nvPr/>
        </p:nvSpPr>
        <p:spPr>
          <a:xfrm>
            <a:off x="16059912" y="92165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object 1704"/>
          <p:cNvSpPr/>
          <p:nvPr/>
        </p:nvSpPr>
        <p:spPr>
          <a:xfrm>
            <a:off x="15956954" y="92767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object 1705"/>
          <p:cNvSpPr/>
          <p:nvPr/>
        </p:nvSpPr>
        <p:spPr>
          <a:xfrm>
            <a:off x="15851337" y="93342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object 1706"/>
          <p:cNvSpPr/>
          <p:nvPr/>
        </p:nvSpPr>
        <p:spPr>
          <a:xfrm>
            <a:off x="15746037" y="93920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object 1707"/>
          <p:cNvSpPr/>
          <p:nvPr/>
        </p:nvSpPr>
        <p:spPr>
          <a:xfrm>
            <a:off x="15639112" y="944822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object 1708"/>
          <p:cNvSpPr/>
          <p:nvPr/>
        </p:nvSpPr>
        <p:spPr>
          <a:xfrm>
            <a:off x="15537160" y="95093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object 1709"/>
          <p:cNvSpPr/>
          <p:nvPr/>
        </p:nvSpPr>
        <p:spPr>
          <a:xfrm>
            <a:off x="15430862" y="95662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object 1710"/>
          <p:cNvSpPr/>
          <p:nvPr/>
        </p:nvSpPr>
        <p:spPr>
          <a:xfrm>
            <a:off x="14381391" y="101479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object 1711"/>
          <p:cNvSpPr/>
          <p:nvPr/>
        </p:nvSpPr>
        <p:spPr>
          <a:xfrm>
            <a:off x="14172818" y="102656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object 1712"/>
          <p:cNvSpPr/>
          <p:nvPr/>
        </p:nvSpPr>
        <p:spPr>
          <a:xfrm>
            <a:off x="14066522" y="103224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object 1713"/>
          <p:cNvSpPr/>
          <p:nvPr/>
        </p:nvSpPr>
        <p:spPr>
          <a:xfrm>
            <a:off x="13959242" y="1037834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object 1714"/>
          <p:cNvSpPr/>
          <p:nvPr/>
        </p:nvSpPr>
        <p:spPr>
          <a:xfrm>
            <a:off x="13849658" y="1043186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object 1715"/>
          <p:cNvSpPr/>
          <p:nvPr/>
        </p:nvSpPr>
        <p:spPr>
          <a:xfrm>
            <a:off x="13752679" y="104980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object 1716"/>
          <p:cNvSpPr/>
          <p:nvPr/>
        </p:nvSpPr>
        <p:spPr>
          <a:xfrm>
            <a:off x="13542798" y="1061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object 1717"/>
          <p:cNvSpPr/>
          <p:nvPr/>
        </p:nvSpPr>
        <p:spPr>
          <a:xfrm>
            <a:off x="13228274" y="107892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object 1718"/>
          <p:cNvSpPr/>
          <p:nvPr/>
        </p:nvSpPr>
        <p:spPr>
          <a:xfrm>
            <a:off x="13018360" y="109055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object 1719"/>
          <p:cNvSpPr/>
          <p:nvPr/>
        </p:nvSpPr>
        <p:spPr>
          <a:xfrm>
            <a:off x="12913088" y="109634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object 1720"/>
          <p:cNvSpPr/>
          <p:nvPr/>
        </p:nvSpPr>
        <p:spPr>
          <a:xfrm>
            <a:off x="17904207" y="833451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object 1721"/>
          <p:cNvSpPr/>
          <p:nvPr/>
        </p:nvSpPr>
        <p:spPr>
          <a:xfrm>
            <a:off x="17587371" y="85070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object 1722"/>
          <p:cNvSpPr/>
          <p:nvPr/>
        </p:nvSpPr>
        <p:spPr>
          <a:xfrm>
            <a:off x="16644477" y="90322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object 1723"/>
          <p:cNvSpPr/>
          <p:nvPr/>
        </p:nvSpPr>
        <p:spPr>
          <a:xfrm>
            <a:off x="16536201" y="908712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object 1724"/>
          <p:cNvSpPr/>
          <p:nvPr/>
        </p:nvSpPr>
        <p:spPr>
          <a:xfrm>
            <a:off x="16432249" y="9146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object 1725"/>
          <p:cNvSpPr/>
          <p:nvPr/>
        </p:nvSpPr>
        <p:spPr>
          <a:xfrm>
            <a:off x="16329294" y="920648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object 1726"/>
          <p:cNvSpPr/>
          <p:nvPr/>
        </p:nvSpPr>
        <p:spPr>
          <a:xfrm>
            <a:off x="16225028" y="9265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object 1727"/>
          <p:cNvSpPr/>
          <p:nvPr/>
        </p:nvSpPr>
        <p:spPr>
          <a:xfrm>
            <a:off x="15909185" y="943883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object 1728"/>
          <p:cNvSpPr/>
          <p:nvPr/>
        </p:nvSpPr>
        <p:spPr>
          <a:xfrm>
            <a:off x="15802573" y="949533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object 1729"/>
          <p:cNvSpPr/>
          <p:nvPr/>
        </p:nvSpPr>
        <p:spPr>
          <a:xfrm>
            <a:off x="15698277" y="95541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object 1730"/>
          <p:cNvSpPr/>
          <p:nvPr/>
        </p:nvSpPr>
        <p:spPr>
          <a:xfrm>
            <a:off x="15385439" y="97306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object 1731"/>
          <p:cNvSpPr/>
          <p:nvPr/>
        </p:nvSpPr>
        <p:spPr>
          <a:xfrm>
            <a:off x="14433227" y="1024661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object 1732"/>
          <p:cNvSpPr/>
          <p:nvPr/>
        </p:nvSpPr>
        <p:spPr>
          <a:xfrm>
            <a:off x="14332929" y="103094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object 1733"/>
          <p:cNvSpPr/>
          <p:nvPr/>
        </p:nvSpPr>
        <p:spPr>
          <a:xfrm>
            <a:off x="14222339" y="1036196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object 1734"/>
          <p:cNvSpPr/>
          <p:nvPr/>
        </p:nvSpPr>
        <p:spPr>
          <a:xfrm>
            <a:off x="14123049" y="1042579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object 1735"/>
          <p:cNvSpPr/>
          <p:nvPr/>
        </p:nvSpPr>
        <p:spPr>
          <a:xfrm>
            <a:off x="14018093" y="10483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object 1736"/>
          <p:cNvSpPr/>
          <p:nvPr/>
        </p:nvSpPr>
        <p:spPr>
          <a:xfrm>
            <a:off x="13914487" y="10543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object 1737"/>
          <p:cNvSpPr/>
          <p:nvPr/>
        </p:nvSpPr>
        <p:spPr>
          <a:xfrm>
            <a:off x="13811184" y="106033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object 1738"/>
          <p:cNvSpPr/>
          <p:nvPr/>
        </p:nvSpPr>
        <p:spPr>
          <a:xfrm>
            <a:off x="13706228" y="106614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object 1739"/>
          <p:cNvSpPr/>
          <p:nvPr/>
        </p:nvSpPr>
        <p:spPr>
          <a:xfrm>
            <a:off x="13496001" y="10777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object 1740"/>
          <p:cNvSpPr/>
          <p:nvPr/>
        </p:nvSpPr>
        <p:spPr>
          <a:xfrm>
            <a:off x="13180167" y="109510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object 1741"/>
          <p:cNvSpPr/>
          <p:nvPr/>
        </p:nvSpPr>
        <p:spPr>
          <a:xfrm>
            <a:off x="13070227" y="1100423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object 1742"/>
          <p:cNvSpPr/>
          <p:nvPr/>
        </p:nvSpPr>
        <p:spPr>
          <a:xfrm>
            <a:off x="12968934" y="110660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object 1743"/>
          <p:cNvSpPr/>
          <p:nvPr/>
        </p:nvSpPr>
        <p:spPr>
          <a:xfrm>
            <a:off x="18276568" y="82642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object 1744"/>
          <p:cNvSpPr/>
          <p:nvPr/>
        </p:nvSpPr>
        <p:spPr>
          <a:xfrm>
            <a:off x="18065004" y="83789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object 1745"/>
          <p:cNvSpPr/>
          <p:nvPr/>
        </p:nvSpPr>
        <p:spPr>
          <a:xfrm>
            <a:off x="17857434" y="84976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object 1746"/>
          <p:cNvSpPr/>
          <p:nvPr/>
        </p:nvSpPr>
        <p:spPr>
          <a:xfrm>
            <a:off x="17745498" y="854881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object 1747"/>
          <p:cNvSpPr/>
          <p:nvPr/>
        </p:nvSpPr>
        <p:spPr>
          <a:xfrm>
            <a:off x="17647533" y="86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object 1748"/>
          <p:cNvSpPr/>
          <p:nvPr/>
        </p:nvSpPr>
        <p:spPr>
          <a:xfrm>
            <a:off x="16702982" y="9137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object 1749"/>
          <p:cNvSpPr/>
          <p:nvPr/>
        </p:nvSpPr>
        <p:spPr>
          <a:xfrm>
            <a:off x="16591385" y="918907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object 1750"/>
          <p:cNvSpPr/>
          <p:nvPr/>
        </p:nvSpPr>
        <p:spPr>
          <a:xfrm>
            <a:off x="16178231" y="94284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object 1751"/>
          <p:cNvSpPr/>
          <p:nvPr/>
        </p:nvSpPr>
        <p:spPr>
          <a:xfrm>
            <a:off x="16069955" y="94832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96" y="0"/>
                </a:moveTo>
                <a:lnTo>
                  <a:pt x="1664" y="0"/>
                </a:lnTo>
                <a:lnTo>
                  <a:pt x="0" y="1622"/>
                </a:lnTo>
                <a:lnTo>
                  <a:pt x="0" y="5664"/>
                </a:lnTo>
                <a:lnTo>
                  <a:pt x="1664" y="7319"/>
                </a:lnTo>
                <a:lnTo>
                  <a:pt x="3664" y="7319"/>
                </a:lnTo>
                <a:lnTo>
                  <a:pt x="5696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object 1752"/>
          <p:cNvSpPr/>
          <p:nvPr/>
        </p:nvSpPr>
        <p:spPr>
          <a:xfrm>
            <a:off x="15963344" y="95397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92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92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object 1753"/>
          <p:cNvSpPr/>
          <p:nvPr/>
        </p:nvSpPr>
        <p:spPr>
          <a:xfrm>
            <a:off x="15857069" y="959662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69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object 1754"/>
          <p:cNvSpPr/>
          <p:nvPr/>
        </p:nvSpPr>
        <p:spPr>
          <a:xfrm>
            <a:off x="15747798" y="96504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object 1755"/>
          <p:cNvSpPr/>
          <p:nvPr/>
        </p:nvSpPr>
        <p:spPr>
          <a:xfrm>
            <a:off x="15635543" y="970133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282" y="0"/>
                </a:moveTo>
                <a:lnTo>
                  <a:pt x="11158" y="1440"/>
                </a:lnTo>
                <a:lnTo>
                  <a:pt x="5348" y="5367"/>
                </a:lnTo>
                <a:lnTo>
                  <a:pt x="1434" y="11189"/>
                </a:lnTo>
                <a:lnTo>
                  <a:pt x="0" y="18313"/>
                </a:lnTo>
                <a:lnTo>
                  <a:pt x="1434" y="25437"/>
                </a:lnTo>
                <a:lnTo>
                  <a:pt x="5348" y="31247"/>
                </a:lnTo>
                <a:lnTo>
                  <a:pt x="11158" y="35161"/>
                </a:lnTo>
                <a:lnTo>
                  <a:pt x="18282" y="36595"/>
                </a:lnTo>
                <a:lnTo>
                  <a:pt x="25410" y="35161"/>
                </a:lnTo>
                <a:lnTo>
                  <a:pt x="31232" y="31247"/>
                </a:lnTo>
                <a:lnTo>
                  <a:pt x="35156" y="25437"/>
                </a:lnTo>
                <a:lnTo>
                  <a:pt x="36595" y="18313"/>
                </a:lnTo>
                <a:lnTo>
                  <a:pt x="35156" y="11189"/>
                </a:lnTo>
                <a:lnTo>
                  <a:pt x="31232" y="5367"/>
                </a:lnTo>
                <a:lnTo>
                  <a:pt x="25410" y="1440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object 1756"/>
          <p:cNvSpPr/>
          <p:nvPr/>
        </p:nvSpPr>
        <p:spPr>
          <a:xfrm>
            <a:off x="15548554" y="9777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object 1757"/>
          <p:cNvSpPr/>
          <p:nvPr/>
        </p:nvSpPr>
        <p:spPr>
          <a:xfrm>
            <a:off x="14707961" y="102418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object 1758"/>
          <p:cNvSpPr/>
          <p:nvPr/>
        </p:nvSpPr>
        <p:spPr>
          <a:xfrm>
            <a:off x="14601003" y="1029804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object 1759"/>
          <p:cNvSpPr/>
          <p:nvPr/>
        </p:nvSpPr>
        <p:spPr>
          <a:xfrm>
            <a:off x="14488067" y="1034823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object 1760"/>
          <p:cNvSpPr/>
          <p:nvPr/>
        </p:nvSpPr>
        <p:spPr>
          <a:xfrm>
            <a:off x="14378137" y="104014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object 1761"/>
          <p:cNvSpPr/>
          <p:nvPr/>
        </p:nvSpPr>
        <p:spPr>
          <a:xfrm>
            <a:off x="14281505" y="1046792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object 1762"/>
          <p:cNvSpPr/>
          <p:nvPr/>
        </p:nvSpPr>
        <p:spPr>
          <a:xfrm>
            <a:off x="14182559" y="1053206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88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88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object 1763"/>
          <p:cNvSpPr/>
          <p:nvPr/>
        </p:nvSpPr>
        <p:spPr>
          <a:xfrm>
            <a:off x="13239667" y="110573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object 1764"/>
          <p:cNvSpPr/>
          <p:nvPr/>
        </p:nvSpPr>
        <p:spPr>
          <a:xfrm>
            <a:off x="13129736" y="1111050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object 1765"/>
          <p:cNvSpPr/>
          <p:nvPr/>
        </p:nvSpPr>
        <p:spPr>
          <a:xfrm>
            <a:off x="18545300" y="825353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object 1766"/>
          <p:cNvSpPr/>
          <p:nvPr/>
        </p:nvSpPr>
        <p:spPr>
          <a:xfrm>
            <a:off x="18437694" y="83090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94" y="6010"/>
                </a:lnTo>
                <a:lnTo>
                  <a:pt x="4649" y="6010"/>
                </a:lnTo>
                <a:lnTo>
                  <a:pt x="5989" y="4659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object 1767"/>
          <p:cNvSpPr/>
          <p:nvPr/>
        </p:nvSpPr>
        <p:spPr>
          <a:xfrm>
            <a:off x="18335066" y="836954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object 1768"/>
          <p:cNvSpPr/>
          <p:nvPr/>
        </p:nvSpPr>
        <p:spPr>
          <a:xfrm>
            <a:off x="18228464" y="84260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object 1769"/>
          <p:cNvSpPr/>
          <p:nvPr/>
        </p:nvSpPr>
        <p:spPr>
          <a:xfrm>
            <a:off x="18113528" y="847425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object 1770"/>
          <p:cNvSpPr/>
          <p:nvPr/>
        </p:nvSpPr>
        <p:spPr>
          <a:xfrm>
            <a:off x="17915605" y="86025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object 1771"/>
          <p:cNvSpPr/>
          <p:nvPr/>
        </p:nvSpPr>
        <p:spPr>
          <a:xfrm>
            <a:off x="17807663" y="865777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497" y="0"/>
                </a:lnTo>
                <a:lnTo>
                  <a:pt x="0" y="1476"/>
                </a:lnTo>
                <a:lnTo>
                  <a:pt x="0" y="5162"/>
                </a:lnTo>
                <a:lnTo>
                  <a:pt x="1497" y="6638"/>
                </a:lnTo>
                <a:lnTo>
                  <a:pt x="3329" y="6638"/>
                </a:lnTo>
                <a:lnTo>
                  <a:pt x="5172" y="6638"/>
                </a:lnTo>
                <a:lnTo>
                  <a:pt x="6659" y="5162"/>
                </a:lnTo>
                <a:lnTo>
                  <a:pt x="6659" y="1476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object 1772"/>
          <p:cNvSpPr/>
          <p:nvPr/>
        </p:nvSpPr>
        <p:spPr>
          <a:xfrm>
            <a:off x="16655871" y="93003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object 1773"/>
          <p:cNvSpPr/>
          <p:nvPr/>
        </p:nvSpPr>
        <p:spPr>
          <a:xfrm>
            <a:off x="16445989" y="94166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object 1774"/>
          <p:cNvSpPr/>
          <p:nvPr/>
        </p:nvSpPr>
        <p:spPr>
          <a:xfrm>
            <a:off x="16235760" y="953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object 1775"/>
          <p:cNvSpPr/>
          <p:nvPr/>
        </p:nvSpPr>
        <p:spPr>
          <a:xfrm>
            <a:off x="16126806" y="958688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object 1776"/>
          <p:cNvSpPr/>
          <p:nvPr/>
        </p:nvSpPr>
        <p:spPr>
          <a:xfrm>
            <a:off x="16018216" y="96414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object 1777"/>
          <p:cNvSpPr/>
          <p:nvPr/>
        </p:nvSpPr>
        <p:spPr>
          <a:xfrm>
            <a:off x="15917918" y="97042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object 1778"/>
          <p:cNvSpPr/>
          <p:nvPr/>
        </p:nvSpPr>
        <p:spPr>
          <a:xfrm>
            <a:off x="15811620" y="97610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object 1779"/>
          <p:cNvSpPr/>
          <p:nvPr/>
        </p:nvSpPr>
        <p:spPr>
          <a:xfrm>
            <a:off x="15706351" y="981893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object 1780"/>
          <p:cNvSpPr/>
          <p:nvPr/>
        </p:nvSpPr>
        <p:spPr>
          <a:xfrm>
            <a:off x="15605718" y="98814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91" y="2062"/>
                </a:lnTo>
                <a:lnTo>
                  <a:pt x="2691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object 1781"/>
          <p:cNvSpPr/>
          <p:nvPr/>
        </p:nvSpPr>
        <p:spPr>
          <a:xfrm>
            <a:off x="14977037" y="1023146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object 1782"/>
          <p:cNvSpPr/>
          <p:nvPr/>
        </p:nvSpPr>
        <p:spPr>
          <a:xfrm>
            <a:off x="14661853" y="104056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object 1783"/>
          <p:cNvSpPr/>
          <p:nvPr/>
        </p:nvSpPr>
        <p:spPr>
          <a:xfrm>
            <a:off x="14546259" y="1045318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object 1784"/>
          <p:cNvSpPr/>
          <p:nvPr/>
        </p:nvSpPr>
        <p:spPr>
          <a:xfrm>
            <a:off x="14433658" y="1050370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50"/>
                </a:lnTo>
                <a:lnTo>
                  <a:pt x="1488" y="11578"/>
                </a:lnTo>
                <a:lnTo>
                  <a:pt x="0" y="18962"/>
                </a:lnTo>
                <a:lnTo>
                  <a:pt x="1488" y="26353"/>
                </a:lnTo>
                <a:lnTo>
                  <a:pt x="5548" y="32383"/>
                </a:lnTo>
                <a:lnTo>
                  <a:pt x="11569" y="36446"/>
                </a:lnTo>
                <a:lnTo>
                  <a:pt x="18941" y="37936"/>
                </a:lnTo>
                <a:lnTo>
                  <a:pt x="26328" y="36446"/>
                </a:lnTo>
                <a:lnTo>
                  <a:pt x="32358" y="32383"/>
                </a:lnTo>
                <a:lnTo>
                  <a:pt x="36424" y="26353"/>
                </a:lnTo>
                <a:lnTo>
                  <a:pt x="37915" y="18962"/>
                </a:lnTo>
                <a:lnTo>
                  <a:pt x="36424" y="11578"/>
                </a:lnTo>
                <a:lnTo>
                  <a:pt x="32358" y="5550"/>
                </a:lnTo>
                <a:lnTo>
                  <a:pt x="26328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object 1785"/>
          <p:cNvSpPr/>
          <p:nvPr/>
        </p:nvSpPr>
        <p:spPr>
          <a:xfrm>
            <a:off x="14333687" y="1056686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object 1786"/>
          <p:cNvSpPr/>
          <p:nvPr/>
        </p:nvSpPr>
        <p:spPr>
          <a:xfrm>
            <a:off x="14239712" y="106360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object 1787"/>
          <p:cNvSpPr/>
          <p:nvPr/>
        </p:nvSpPr>
        <p:spPr>
          <a:xfrm>
            <a:off x="14137448" y="106968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object 1788"/>
          <p:cNvSpPr/>
          <p:nvPr/>
        </p:nvSpPr>
        <p:spPr>
          <a:xfrm>
            <a:off x="13927190" y="10812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object 1789"/>
          <p:cNvSpPr/>
          <p:nvPr/>
        </p:nvSpPr>
        <p:spPr>
          <a:xfrm>
            <a:off x="13821582" y="1087038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object 1790"/>
          <p:cNvSpPr/>
          <p:nvPr/>
        </p:nvSpPr>
        <p:spPr>
          <a:xfrm>
            <a:off x="13612037" y="109870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object 1791"/>
          <p:cNvSpPr/>
          <p:nvPr/>
        </p:nvSpPr>
        <p:spPr>
          <a:xfrm>
            <a:off x="13402124" y="111034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object 1792"/>
          <p:cNvSpPr/>
          <p:nvPr/>
        </p:nvSpPr>
        <p:spPr>
          <a:xfrm>
            <a:off x="13192901" y="112204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object 1793"/>
          <p:cNvSpPr/>
          <p:nvPr/>
        </p:nvSpPr>
        <p:spPr>
          <a:xfrm>
            <a:off x="18812381" y="82411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object 1794"/>
          <p:cNvSpPr/>
          <p:nvPr/>
        </p:nvSpPr>
        <p:spPr>
          <a:xfrm>
            <a:off x="18693787" y="828568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25"/>
                </a:lnTo>
                <a:lnTo>
                  <a:pt x="14973" y="29925"/>
                </a:lnTo>
                <a:lnTo>
                  <a:pt x="23245" y="29925"/>
                </a:lnTo>
                <a:lnTo>
                  <a:pt x="29946" y="23224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object 1795"/>
          <p:cNvSpPr/>
          <p:nvPr/>
        </p:nvSpPr>
        <p:spPr>
          <a:xfrm>
            <a:off x="18598816" y="835383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69"/>
                </a:lnTo>
                <a:lnTo>
                  <a:pt x="2240" y="9989"/>
                </a:lnTo>
                <a:lnTo>
                  <a:pt x="4994" y="9989"/>
                </a:lnTo>
                <a:lnTo>
                  <a:pt x="7748" y="9989"/>
                </a:lnTo>
                <a:lnTo>
                  <a:pt x="9989" y="7769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object 1796"/>
          <p:cNvSpPr/>
          <p:nvPr/>
        </p:nvSpPr>
        <p:spPr>
          <a:xfrm>
            <a:off x="18497529" y="841565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object 1797"/>
          <p:cNvSpPr/>
          <p:nvPr/>
        </p:nvSpPr>
        <p:spPr>
          <a:xfrm>
            <a:off x="18392582" y="84738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object 1798"/>
          <p:cNvSpPr/>
          <p:nvPr/>
        </p:nvSpPr>
        <p:spPr>
          <a:xfrm>
            <a:off x="18277320" y="852171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72" y="0"/>
                </a:moveTo>
                <a:lnTo>
                  <a:pt x="5214" y="0"/>
                </a:lnTo>
                <a:lnTo>
                  <a:pt x="0" y="5193"/>
                </a:lnTo>
                <a:lnTo>
                  <a:pt x="0" y="18062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object 1799"/>
          <p:cNvSpPr/>
          <p:nvPr/>
        </p:nvSpPr>
        <p:spPr>
          <a:xfrm>
            <a:off x="18182682" y="859019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object 1800"/>
          <p:cNvSpPr/>
          <p:nvPr/>
        </p:nvSpPr>
        <p:spPr>
          <a:xfrm>
            <a:off x="18078730" y="86493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object 1801"/>
          <p:cNvSpPr/>
          <p:nvPr/>
        </p:nvSpPr>
        <p:spPr>
          <a:xfrm>
            <a:off x="17973445" y="87072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object 1802"/>
          <p:cNvSpPr/>
          <p:nvPr/>
        </p:nvSpPr>
        <p:spPr>
          <a:xfrm>
            <a:off x="17861846" y="8758728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object 1803"/>
          <p:cNvSpPr/>
          <p:nvPr/>
        </p:nvSpPr>
        <p:spPr>
          <a:xfrm>
            <a:off x="17761892" y="882190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object 1804"/>
          <p:cNvSpPr/>
          <p:nvPr/>
        </p:nvSpPr>
        <p:spPr>
          <a:xfrm>
            <a:off x="16608759" y="94631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object 1805"/>
          <p:cNvSpPr/>
          <p:nvPr/>
        </p:nvSpPr>
        <p:spPr>
          <a:xfrm>
            <a:off x="16289952" y="96336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object 1806"/>
          <p:cNvSpPr/>
          <p:nvPr/>
        </p:nvSpPr>
        <p:spPr>
          <a:xfrm>
            <a:off x="16183990" y="9690847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object 1807"/>
          <p:cNvSpPr/>
          <p:nvPr/>
        </p:nvSpPr>
        <p:spPr>
          <a:xfrm>
            <a:off x="16078689" y="97486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55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object 1808"/>
          <p:cNvSpPr/>
          <p:nvPr/>
        </p:nvSpPr>
        <p:spPr>
          <a:xfrm>
            <a:off x="15962434" y="979555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91" y="0"/>
                </a:moveTo>
                <a:lnTo>
                  <a:pt x="7915" y="0"/>
                </a:lnTo>
                <a:lnTo>
                  <a:pt x="0" y="7884"/>
                </a:lnTo>
                <a:lnTo>
                  <a:pt x="0" y="27360"/>
                </a:lnTo>
                <a:lnTo>
                  <a:pt x="7915" y="35276"/>
                </a:lnTo>
                <a:lnTo>
                  <a:pt x="17653" y="35276"/>
                </a:lnTo>
                <a:lnTo>
                  <a:pt x="27391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object 1809"/>
          <p:cNvSpPr/>
          <p:nvPr/>
        </p:nvSpPr>
        <p:spPr>
          <a:xfrm>
            <a:off x="15866147" y="986238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object 1810"/>
          <p:cNvSpPr/>
          <p:nvPr/>
        </p:nvSpPr>
        <p:spPr>
          <a:xfrm>
            <a:off x="15760186" y="99195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object 1811"/>
          <p:cNvSpPr/>
          <p:nvPr/>
        </p:nvSpPr>
        <p:spPr>
          <a:xfrm>
            <a:off x="15663910" y="99863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object 1812"/>
          <p:cNvSpPr/>
          <p:nvPr/>
        </p:nvSpPr>
        <p:spPr>
          <a:xfrm>
            <a:off x="15232116" y="1020708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object 1813"/>
          <p:cNvSpPr/>
          <p:nvPr/>
        </p:nvSpPr>
        <p:spPr>
          <a:xfrm>
            <a:off x="14718358" y="1050893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57"/>
                </a:lnTo>
                <a:lnTo>
                  <a:pt x="0" y="3622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object 1814"/>
          <p:cNvSpPr/>
          <p:nvPr/>
        </p:nvSpPr>
        <p:spPr>
          <a:xfrm>
            <a:off x="14593465" y="105471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282" y="0"/>
                </a:moveTo>
                <a:lnTo>
                  <a:pt x="13596" y="1752"/>
                </a:lnTo>
                <a:lnTo>
                  <a:pt x="6515" y="6531"/>
                </a:lnTo>
                <a:lnTo>
                  <a:pt x="1747" y="13614"/>
                </a:lnTo>
                <a:lnTo>
                  <a:pt x="0" y="22282"/>
                </a:lnTo>
                <a:lnTo>
                  <a:pt x="1747" y="30973"/>
                </a:lnTo>
                <a:lnTo>
                  <a:pt x="6515" y="38069"/>
                </a:lnTo>
                <a:lnTo>
                  <a:pt x="13596" y="42852"/>
                </a:lnTo>
                <a:lnTo>
                  <a:pt x="22282" y="44605"/>
                </a:lnTo>
                <a:lnTo>
                  <a:pt x="30955" y="42852"/>
                </a:lnTo>
                <a:lnTo>
                  <a:pt x="38042" y="38069"/>
                </a:lnTo>
                <a:lnTo>
                  <a:pt x="42821" y="30973"/>
                </a:lnTo>
                <a:lnTo>
                  <a:pt x="44574" y="22282"/>
                </a:lnTo>
                <a:lnTo>
                  <a:pt x="42821" y="13614"/>
                </a:lnTo>
                <a:lnTo>
                  <a:pt x="38042" y="6531"/>
                </a:lnTo>
                <a:lnTo>
                  <a:pt x="30955" y="1752"/>
                </a:lnTo>
                <a:lnTo>
                  <a:pt x="22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object 1815"/>
          <p:cNvSpPr/>
          <p:nvPr/>
        </p:nvSpPr>
        <p:spPr>
          <a:xfrm>
            <a:off x="14499147" y="1061598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193" y="0"/>
                </a:lnTo>
                <a:lnTo>
                  <a:pt x="0" y="5193"/>
                </a:lnTo>
                <a:lnTo>
                  <a:pt x="0" y="18062"/>
                </a:lnTo>
                <a:lnTo>
                  <a:pt x="5193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object 1816"/>
          <p:cNvSpPr/>
          <p:nvPr/>
        </p:nvSpPr>
        <p:spPr>
          <a:xfrm>
            <a:off x="14394191" y="1067414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object 1817"/>
          <p:cNvSpPr/>
          <p:nvPr/>
        </p:nvSpPr>
        <p:spPr>
          <a:xfrm>
            <a:off x="14298908" y="10741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79" y="0"/>
                </a:lnTo>
                <a:lnTo>
                  <a:pt x="0" y="910"/>
                </a:lnTo>
                <a:lnTo>
                  <a:pt x="0" y="3099"/>
                </a:lnTo>
                <a:lnTo>
                  <a:pt x="87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object 1818"/>
          <p:cNvSpPr/>
          <p:nvPr/>
        </p:nvSpPr>
        <p:spPr>
          <a:xfrm>
            <a:off x="14085678" y="108550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object 1819"/>
          <p:cNvSpPr/>
          <p:nvPr/>
        </p:nvSpPr>
        <p:spPr>
          <a:xfrm>
            <a:off x="13980376" y="1091282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object 1820"/>
          <p:cNvSpPr/>
          <p:nvPr/>
        </p:nvSpPr>
        <p:spPr>
          <a:xfrm>
            <a:off x="13878109" y="1097367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object 1821"/>
          <p:cNvSpPr/>
          <p:nvPr/>
        </p:nvSpPr>
        <p:spPr>
          <a:xfrm>
            <a:off x="13774472" y="1103318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object 1822"/>
          <p:cNvSpPr/>
          <p:nvPr/>
        </p:nvSpPr>
        <p:spPr>
          <a:xfrm>
            <a:off x="13460975" y="112090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object 1823"/>
          <p:cNvSpPr/>
          <p:nvPr/>
        </p:nvSpPr>
        <p:spPr>
          <a:xfrm>
            <a:off x="13355358" y="1126654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object 1824"/>
          <p:cNvSpPr/>
          <p:nvPr/>
        </p:nvSpPr>
        <p:spPr>
          <a:xfrm>
            <a:off x="19080450" y="822975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object 1825"/>
          <p:cNvSpPr/>
          <p:nvPr/>
        </p:nvSpPr>
        <p:spPr>
          <a:xfrm>
            <a:off x="18974834" y="82872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object 1826"/>
          <p:cNvSpPr/>
          <p:nvPr/>
        </p:nvSpPr>
        <p:spPr>
          <a:xfrm>
            <a:off x="18868553" y="834409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7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object 1827"/>
          <p:cNvSpPr/>
          <p:nvPr/>
        </p:nvSpPr>
        <p:spPr>
          <a:xfrm>
            <a:off x="18757616" y="839627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77" y="0"/>
                </a:lnTo>
                <a:lnTo>
                  <a:pt x="0" y="4167"/>
                </a:lnTo>
                <a:lnTo>
                  <a:pt x="0" y="14470"/>
                </a:lnTo>
                <a:lnTo>
                  <a:pt x="4177" y="18627"/>
                </a:lnTo>
                <a:lnTo>
                  <a:pt x="9319" y="18627"/>
                </a:lnTo>
                <a:lnTo>
                  <a:pt x="14460" y="18627"/>
                </a:lnTo>
                <a:lnTo>
                  <a:pt x="18638" y="14470"/>
                </a:lnTo>
                <a:lnTo>
                  <a:pt x="18638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object 1828"/>
          <p:cNvSpPr/>
          <p:nvPr/>
        </p:nvSpPr>
        <p:spPr>
          <a:xfrm>
            <a:off x="18655661" y="845744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11" y="0"/>
                </a:moveTo>
                <a:lnTo>
                  <a:pt x="2827" y="0"/>
                </a:lnTo>
                <a:lnTo>
                  <a:pt x="0" y="2848"/>
                </a:lnTo>
                <a:lnTo>
                  <a:pt x="0" y="9832"/>
                </a:lnTo>
                <a:lnTo>
                  <a:pt x="2827" y="12648"/>
                </a:lnTo>
                <a:lnTo>
                  <a:pt x="6324" y="12648"/>
                </a:lnTo>
                <a:lnTo>
                  <a:pt x="9811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object 1829"/>
          <p:cNvSpPr/>
          <p:nvPr/>
        </p:nvSpPr>
        <p:spPr>
          <a:xfrm>
            <a:off x="18545058" y="850996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61" y="0"/>
                </a:lnTo>
                <a:lnTo>
                  <a:pt x="0" y="5350"/>
                </a:lnTo>
                <a:lnTo>
                  <a:pt x="0" y="18596"/>
                </a:lnTo>
                <a:lnTo>
                  <a:pt x="5361" y="23946"/>
                </a:lnTo>
                <a:lnTo>
                  <a:pt x="11978" y="23946"/>
                </a:lnTo>
                <a:lnTo>
                  <a:pt x="18596" y="23946"/>
                </a:lnTo>
                <a:lnTo>
                  <a:pt x="23957" y="18596"/>
                </a:lnTo>
                <a:lnTo>
                  <a:pt x="23957" y="5350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object 1830"/>
          <p:cNvSpPr/>
          <p:nvPr/>
        </p:nvSpPr>
        <p:spPr>
          <a:xfrm>
            <a:off x="18450759" y="85788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object 1831"/>
          <p:cNvSpPr/>
          <p:nvPr/>
        </p:nvSpPr>
        <p:spPr>
          <a:xfrm>
            <a:off x="18344478" y="863565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object 1832"/>
          <p:cNvSpPr/>
          <p:nvPr/>
        </p:nvSpPr>
        <p:spPr>
          <a:xfrm>
            <a:off x="18241193" y="869547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60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object 1833"/>
          <p:cNvSpPr/>
          <p:nvPr/>
        </p:nvSpPr>
        <p:spPr>
          <a:xfrm>
            <a:off x="18132578" y="87499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94" y="0"/>
                </a:lnTo>
                <a:lnTo>
                  <a:pt x="0" y="2062"/>
                </a:lnTo>
                <a:lnTo>
                  <a:pt x="0" y="7235"/>
                </a:lnTo>
                <a:lnTo>
                  <a:pt x="2094" y="9298"/>
                </a:lnTo>
                <a:lnTo>
                  <a:pt x="4659" y="9298"/>
                </a:lnTo>
                <a:lnTo>
                  <a:pt x="7235" y="9298"/>
                </a:lnTo>
                <a:lnTo>
                  <a:pt x="9319" y="7235"/>
                </a:lnTo>
                <a:lnTo>
                  <a:pt x="9319" y="2062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object 1834"/>
          <p:cNvSpPr/>
          <p:nvPr/>
        </p:nvSpPr>
        <p:spPr>
          <a:xfrm>
            <a:off x="18024636" y="880514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39"/>
                </a:lnTo>
                <a:lnTo>
                  <a:pt x="7654" y="15339"/>
                </a:lnTo>
                <a:lnTo>
                  <a:pt x="11884" y="15339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object 1835"/>
          <p:cNvSpPr/>
          <p:nvPr/>
        </p:nvSpPr>
        <p:spPr>
          <a:xfrm>
            <a:off x="17921351" y="88649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object 1836"/>
          <p:cNvSpPr/>
          <p:nvPr/>
        </p:nvSpPr>
        <p:spPr>
          <a:xfrm>
            <a:off x="17821061" y="89278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628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object 1837"/>
          <p:cNvSpPr/>
          <p:nvPr/>
        </p:nvSpPr>
        <p:spPr>
          <a:xfrm>
            <a:off x="16771906" y="95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object 1838"/>
          <p:cNvSpPr/>
          <p:nvPr/>
        </p:nvSpPr>
        <p:spPr>
          <a:xfrm>
            <a:off x="16559680" y="96239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object 1839"/>
          <p:cNvSpPr/>
          <p:nvPr/>
        </p:nvSpPr>
        <p:spPr>
          <a:xfrm>
            <a:off x="16350774" y="974128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22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45" y="4659"/>
                </a:lnTo>
                <a:lnTo>
                  <a:pt x="3622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object 1840"/>
          <p:cNvSpPr/>
          <p:nvPr/>
        </p:nvSpPr>
        <p:spPr>
          <a:xfrm>
            <a:off x="16243814" y="97974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object 1841"/>
          <p:cNvSpPr/>
          <p:nvPr/>
        </p:nvSpPr>
        <p:spPr>
          <a:xfrm>
            <a:off x="16137886" y="98546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object 1842"/>
          <p:cNvSpPr/>
          <p:nvPr/>
        </p:nvSpPr>
        <p:spPr>
          <a:xfrm>
            <a:off x="16032928" y="99128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object 1843"/>
          <p:cNvSpPr/>
          <p:nvPr/>
        </p:nvSpPr>
        <p:spPr>
          <a:xfrm>
            <a:off x="15928319" y="997131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object 1844"/>
          <p:cNvSpPr/>
          <p:nvPr/>
        </p:nvSpPr>
        <p:spPr>
          <a:xfrm>
            <a:off x="15812366" y="1001852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object 1845"/>
          <p:cNvSpPr/>
          <p:nvPr/>
        </p:nvSpPr>
        <p:spPr>
          <a:xfrm>
            <a:off x="15722068" y="100913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object 1846"/>
          <p:cNvSpPr/>
          <p:nvPr/>
        </p:nvSpPr>
        <p:spPr>
          <a:xfrm>
            <a:off x="15618139" y="101504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object 1847"/>
          <p:cNvSpPr/>
          <p:nvPr/>
        </p:nvSpPr>
        <p:spPr>
          <a:xfrm>
            <a:off x="15513183" y="102086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object 1848"/>
          <p:cNvSpPr/>
          <p:nvPr/>
        </p:nvSpPr>
        <p:spPr>
          <a:xfrm>
            <a:off x="15302955" y="103246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object 1849"/>
          <p:cNvSpPr/>
          <p:nvPr/>
        </p:nvSpPr>
        <p:spPr>
          <a:xfrm>
            <a:off x="15093387" y="104413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object 1850"/>
          <p:cNvSpPr/>
          <p:nvPr/>
        </p:nvSpPr>
        <p:spPr>
          <a:xfrm>
            <a:off x="14988086" y="1049919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object 1851"/>
          <p:cNvSpPr/>
          <p:nvPr/>
        </p:nvSpPr>
        <p:spPr>
          <a:xfrm>
            <a:off x="14777546" y="106148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41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41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object 1852"/>
          <p:cNvSpPr/>
          <p:nvPr/>
        </p:nvSpPr>
        <p:spPr>
          <a:xfrm>
            <a:off x="14657939" y="1065843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object 1853"/>
          <p:cNvSpPr/>
          <p:nvPr/>
        </p:nvSpPr>
        <p:spPr>
          <a:xfrm>
            <a:off x="14559998" y="1072360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36" y="13926"/>
                </a:lnTo>
                <a:lnTo>
                  <a:pt x="17936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object 1854"/>
          <p:cNvSpPr/>
          <p:nvPr/>
        </p:nvSpPr>
        <p:spPr>
          <a:xfrm>
            <a:off x="14445713" y="1077243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42"/>
                </a:lnTo>
                <a:lnTo>
                  <a:pt x="5363" y="31263"/>
                </a:lnTo>
                <a:lnTo>
                  <a:pt x="11184" y="35188"/>
                </a:lnTo>
                <a:lnTo>
                  <a:pt x="18313" y="36627"/>
                </a:lnTo>
                <a:lnTo>
                  <a:pt x="25437" y="35188"/>
                </a:lnTo>
                <a:lnTo>
                  <a:pt x="31247" y="31263"/>
                </a:lnTo>
                <a:lnTo>
                  <a:pt x="35161" y="25442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object 1855"/>
          <p:cNvSpPr/>
          <p:nvPr/>
        </p:nvSpPr>
        <p:spPr>
          <a:xfrm>
            <a:off x="14355750" y="1084558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object 1856"/>
          <p:cNvSpPr/>
          <p:nvPr/>
        </p:nvSpPr>
        <p:spPr>
          <a:xfrm>
            <a:off x="13938929" y="11081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object 1857"/>
          <p:cNvSpPr/>
          <p:nvPr/>
        </p:nvSpPr>
        <p:spPr>
          <a:xfrm>
            <a:off x="13833008" y="1113845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object 1858"/>
          <p:cNvSpPr/>
          <p:nvPr/>
        </p:nvSpPr>
        <p:spPr>
          <a:xfrm>
            <a:off x="19349521" y="821935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25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25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object 1859"/>
          <p:cNvSpPr/>
          <p:nvPr/>
        </p:nvSpPr>
        <p:spPr>
          <a:xfrm>
            <a:off x="19235587" y="82685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70" y="0"/>
                </a:moveTo>
                <a:lnTo>
                  <a:pt x="4177" y="0"/>
                </a:lnTo>
                <a:lnTo>
                  <a:pt x="0" y="4167"/>
                </a:lnTo>
                <a:lnTo>
                  <a:pt x="0" y="14460"/>
                </a:lnTo>
                <a:lnTo>
                  <a:pt x="4177" y="18627"/>
                </a:lnTo>
                <a:lnTo>
                  <a:pt x="9319" y="18627"/>
                </a:lnTo>
                <a:lnTo>
                  <a:pt x="14470" y="18627"/>
                </a:lnTo>
                <a:lnTo>
                  <a:pt x="18638" y="14460"/>
                </a:lnTo>
                <a:lnTo>
                  <a:pt x="18638" y="4167"/>
                </a:lnTo>
                <a:lnTo>
                  <a:pt x="144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object 1860"/>
          <p:cNvSpPr/>
          <p:nvPr/>
        </p:nvSpPr>
        <p:spPr>
          <a:xfrm>
            <a:off x="19136301" y="833236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75" y="0"/>
                </a:moveTo>
                <a:lnTo>
                  <a:pt x="1633" y="0"/>
                </a:lnTo>
                <a:lnTo>
                  <a:pt x="0" y="1622"/>
                </a:lnTo>
                <a:lnTo>
                  <a:pt x="0" y="5696"/>
                </a:lnTo>
                <a:lnTo>
                  <a:pt x="1633" y="7319"/>
                </a:lnTo>
                <a:lnTo>
                  <a:pt x="3654" y="7319"/>
                </a:lnTo>
                <a:lnTo>
                  <a:pt x="5675" y="7319"/>
                </a:lnTo>
                <a:lnTo>
                  <a:pt x="7319" y="5696"/>
                </a:lnTo>
                <a:lnTo>
                  <a:pt x="7319" y="1622"/>
                </a:lnTo>
                <a:lnTo>
                  <a:pt x="5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object 1861"/>
          <p:cNvSpPr/>
          <p:nvPr/>
        </p:nvSpPr>
        <p:spPr>
          <a:xfrm>
            <a:off x="19032349" y="83915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094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094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object 1862"/>
          <p:cNvSpPr/>
          <p:nvPr/>
        </p:nvSpPr>
        <p:spPr>
          <a:xfrm>
            <a:off x="18929388" y="84517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03" y="0"/>
                </a:lnTo>
                <a:lnTo>
                  <a:pt x="0" y="272"/>
                </a:lnTo>
                <a:lnTo>
                  <a:pt x="0" y="1026"/>
                </a:lnTo>
                <a:lnTo>
                  <a:pt x="303" y="1308"/>
                </a:lnTo>
                <a:lnTo>
                  <a:pt x="670" y="1308"/>
                </a:lnTo>
                <a:lnTo>
                  <a:pt x="1036" y="1308"/>
                </a:lnTo>
                <a:lnTo>
                  <a:pt x="1329" y="1026"/>
                </a:lnTo>
                <a:lnTo>
                  <a:pt x="132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object 1863"/>
          <p:cNvSpPr/>
          <p:nvPr/>
        </p:nvSpPr>
        <p:spPr>
          <a:xfrm>
            <a:off x="18824447" y="8509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26" y="0"/>
                </a:moveTo>
                <a:lnTo>
                  <a:pt x="293" y="0"/>
                </a:lnTo>
                <a:lnTo>
                  <a:pt x="0" y="314"/>
                </a:lnTo>
                <a:lnTo>
                  <a:pt x="0" y="1036"/>
                </a:lnTo>
                <a:lnTo>
                  <a:pt x="293" y="1350"/>
                </a:lnTo>
                <a:lnTo>
                  <a:pt x="659" y="1350"/>
                </a:lnTo>
                <a:lnTo>
                  <a:pt x="1026" y="1350"/>
                </a:lnTo>
                <a:lnTo>
                  <a:pt x="1329" y="1036"/>
                </a:lnTo>
                <a:lnTo>
                  <a:pt x="1329" y="314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object 1864"/>
          <p:cNvSpPr/>
          <p:nvPr/>
        </p:nvSpPr>
        <p:spPr>
          <a:xfrm>
            <a:off x="18717164" y="856571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40"/>
                </a:lnTo>
                <a:lnTo>
                  <a:pt x="0" y="4659"/>
                </a:lnTo>
                <a:lnTo>
                  <a:pt x="1340" y="6010"/>
                </a:lnTo>
                <a:lnTo>
                  <a:pt x="2994" y="6010"/>
                </a:lnTo>
                <a:lnTo>
                  <a:pt x="4649" y="6010"/>
                </a:lnTo>
                <a:lnTo>
                  <a:pt x="5989" y="4659"/>
                </a:lnTo>
                <a:lnTo>
                  <a:pt x="5989" y="134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object 1865"/>
          <p:cNvSpPr/>
          <p:nvPr/>
        </p:nvSpPr>
        <p:spPr>
          <a:xfrm>
            <a:off x="18590583" y="8602274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30" h="49529">
                <a:moveTo>
                  <a:pt x="24627" y="0"/>
                </a:moveTo>
                <a:lnTo>
                  <a:pt x="15041" y="1934"/>
                </a:lnTo>
                <a:lnTo>
                  <a:pt x="7213" y="7210"/>
                </a:lnTo>
                <a:lnTo>
                  <a:pt x="1935" y="15032"/>
                </a:lnTo>
                <a:lnTo>
                  <a:pt x="0" y="24606"/>
                </a:lnTo>
                <a:lnTo>
                  <a:pt x="1935" y="34203"/>
                </a:lnTo>
                <a:lnTo>
                  <a:pt x="7213" y="42034"/>
                </a:lnTo>
                <a:lnTo>
                  <a:pt x="15041" y="47310"/>
                </a:lnTo>
                <a:lnTo>
                  <a:pt x="24627" y="49244"/>
                </a:lnTo>
                <a:lnTo>
                  <a:pt x="34213" y="47310"/>
                </a:lnTo>
                <a:lnTo>
                  <a:pt x="42041" y="42034"/>
                </a:lnTo>
                <a:lnTo>
                  <a:pt x="47319" y="34203"/>
                </a:lnTo>
                <a:lnTo>
                  <a:pt x="49255" y="24606"/>
                </a:lnTo>
                <a:lnTo>
                  <a:pt x="47319" y="15032"/>
                </a:lnTo>
                <a:lnTo>
                  <a:pt x="42041" y="7210"/>
                </a:lnTo>
                <a:lnTo>
                  <a:pt x="34213" y="1934"/>
                </a:lnTo>
                <a:lnTo>
                  <a:pt x="24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object 1866"/>
          <p:cNvSpPr/>
          <p:nvPr/>
        </p:nvSpPr>
        <p:spPr>
          <a:xfrm>
            <a:off x="18506930" y="868175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497" y="0"/>
                </a:lnTo>
                <a:lnTo>
                  <a:pt x="0" y="1476"/>
                </a:lnTo>
                <a:lnTo>
                  <a:pt x="0" y="5172"/>
                </a:lnTo>
                <a:lnTo>
                  <a:pt x="1497" y="6638"/>
                </a:lnTo>
                <a:lnTo>
                  <a:pt x="3329" y="6638"/>
                </a:lnTo>
                <a:lnTo>
                  <a:pt x="5172" y="6638"/>
                </a:lnTo>
                <a:lnTo>
                  <a:pt x="6659" y="5172"/>
                </a:lnTo>
                <a:lnTo>
                  <a:pt x="6659" y="1476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object 1867"/>
          <p:cNvSpPr/>
          <p:nvPr/>
        </p:nvSpPr>
        <p:spPr>
          <a:xfrm>
            <a:off x="18402651" y="874057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object 1868"/>
          <p:cNvSpPr/>
          <p:nvPr/>
        </p:nvSpPr>
        <p:spPr>
          <a:xfrm>
            <a:off x="18299033" y="88000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object 1869"/>
          <p:cNvSpPr/>
          <p:nvPr/>
        </p:nvSpPr>
        <p:spPr>
          <a:xfrm>
            <a:off x="18195076" y="88592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object 1870"/>
          <p:cNvSpPr/>
          <p:nvPr/>
        </p:nvSpPr>
        <p:spPr>
          <a:xfrm>
            <a:off x="18083479" y="891079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099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099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object 1871"/>
          <p:cNvSpPr/>
          <p:nvPr/>
        </p:nvSpPr>
        <p:spPr>
          <a:xfrm>
            <a:off x="17981527" y="897196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8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8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object 1872"/>
          <p:cNvSpPr/>
          <p:nvPr/>
        </p:nvSpPr>
        <p:spPr>
          <a:xfrm>
            <a:off x="17879235" y="903278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object 1873"/>
          <p:cNvSpPr/>
          <p:nvPr/>
        </p:nvSpPr>
        <p:spPr>
          <a:xfrm>
            <a:off x="16929703" y="955136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object 1874"/>
          <p:cNvSpPr/>
          <p:nvPr/>
        </p:nvSpPr>
        <p:spPr>
          <a:xfrm>
            <a:off x="16830727" y="96155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object 1875"/>
          <p:cNvSpPr/>
          <p:nvPr/>
        </p:nvSpPr>
        <p:spPr>
          <a:xfrm>
            <a:off x="16614175" y="972522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object 1876"/>
          <p:cNvSpPr/>
          <p:nvPr/>
        </p:nvSpPr>
        <p:spPr>
          <a:xfrm>
            <a:off x="16514883" y="97890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object 1877"/>
          <p:cNvSpPr/>
          <p:nvPr/>
        </p:nvSpPr>
        <p:spPr>
          <a:xfrm>
            <a:off x="16410931" y="9848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object 1878"/>
          <p:cNvSpPr/>
          <p:nvPr/>
        </p:nvSpPr>
        <p:spPr>
          <a:xfrm>
            <a:off x="16305314" y="99057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object 1879"/>
          <p:cNvSpPr/>
          <p:nvPr/>
        </p:nvSpPr>
        <p:spPr>
          <a:xfrm>
            <a:off x="16095433" y="1002209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object 1880"/>
          <p:cNvSpPr/>
          <p:nvPr/>
        </p:nvSpPr>
        <p:spPr>
          <a:xfrm>
            <a:off x="15986162" y="100759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object 1881"/>
          <p:cNvSpPr/>
          <p:nvPr/>
        </p:nvSpPr>
        <p:spPr>
          <a:xfrm>
            <a:off x="15883867" y="101367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object 1882"/>
          <p:cNvSpPr/>
          <p:nvPr/>
        </p:nvSpPr>
        <p:spPr>
          <a:xfrm>
            <a:off x="15780261" y="10196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object 1883"/>
          <p:cNvSpPr/>
          <p:nvPr/>
        </p:nvSpPr>
        <p:spPr>
          <a:xfrm>
            <a:off x="15667659" y="102468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object 1884"/>
          <p:cNvSpPr/>
          <p:nvPr/>
        </p:nvSpPr>
        <p:spPr>
          <a:xfrm>
            <a:off x="15562704" y="103049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41"/>
                </a:lnTo>
                <a:lnTo>
                  <a:pt x="0" y="13957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object 1885"/>
          <p:cNvSpPr/>
          <p:nvPr/>
        </p:nvSpPr>
        <p:spPr>
          <a:xfrm>
            <a:off x="15466073" y="103714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object 1886"/>
          <p:cNvSpPr/>
          <p:nvPr/>
        </p:nvSpPr>
        <p:spPr>
          <a:xfrm>
            <a:off x="15359806" y="1042829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object 1887"/>
          <p:cNvSpPr/>
          <p:nvPr/>
        </p:nvSpPr>
        <p:spPr>
          <a:xfrm>
            <a:off x="15255845" y="104874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object 1888"/>
          <p:cNvSpPr/>
          <p:nvPr/>
        </p:nvSpPr>
        <p:spPr>
          <a:xfrm>
            <a:off x="15147569" y="1054233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object 1889"/>
          <p:cNvSpPr/>
          <p:nvPr/>
        </p:nvSpPr>
        <p:spPr>
          <a:xfrm>
            <a:off x="15044277" y="1060215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object 1890"/>
          <p:cNvSpPr/>
          <p:nvPr/>
        </p:nvSpPr>
        <p:spPr>
          <a:xfrm>
            <a:off x="14718455" y="10765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6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93"/>
                </a:lnTo>
                <a:lnTo>
                  <a:pt x="6104" y="27297"/>
                </a:lnTo>
                <a:lnTo>
                  <a:pt x="13643" y="27297"/>
                </a:lnTo>
                <a:lnTo>
                  <a:pt x="21161" y="27297"/>
                </a:lnTo>
                <a:lnTo>
                  <a:pt x="27255" y="21193"/>
                </a:lnTo>
                <a:lnTo>
                  <a:pt x="27255" y="6104"/>
                </a:lnTo>
                <a:lnTo>
                  <a:pt x="211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object 1891"/>
          <p:cNvSpPr/>
          <p:nvPr/>
        </p:nvSpPr>
        <p:spPr>
          <a:xfrm>
            <a:off x="14622136" y="1083253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37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object 1892"/>
          <p:cNvSpPr/>
          <p:nvPr/>
        </p:nvSpPr>
        <p:spPr>
          <a:xfrm>
            <a:off x="14520185" y="108936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object 1893"/>
          <p:cNvSpPr/>
          <p:nvPr/>
        </p:nvSpPr>
        <p:spPr>
          <a:xfrm>
            <a:off x="14416915" y="109535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object 1894"/>
          <p:cNvSpPr/>
          <p:nvPr/>
        </p:nvSpPr>
        <p:spPr>
          <a:xfrm>
            <a:off x="13892162" y="112444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object 1895"/>
          <p:cNvSpPr/>
          <p:nvPr/>
        </p:nvSpPr>
        <p:spPr>
          <a:xfrm>
            <a:off x="19512644" y="82661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object 1896"/>
          <p:cNvSpPr/>
          <p:nvPr/>
        </p:nvSpPr>
        <p:spPr>
          <a:xfrm>
            <a:off x="19401380" y="831795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24" y="0"/>
                </a:moveTo>
                <a:lnTo>
                  <a:pt x="2973" y="0"/>
                </a:lnTo>
                <a:lnTo>
                  <a:pt x="0" y="3005"/>
                </a:lnTo>
                <a:lnTo>
                  <a:pt x="0" y="10334"/>
                </a:lnTo>
                <a:lnTo>
                  <a:pt x="2973" y="13339"/>
                </a:lnTo>
                <a:lnTo>
                  <a:pt x="6649" y="13339"/>
                </a:lnTo>
                <a:lnTo>
                  <a:pt x="10324" y="13339"/>
                </a:lnTo>
                <a:lnTo>
                  <a:pt x="13298" y="10334"/>
                </a:lnTo>
                <a:lnTo>
                  <a:pt x="13298" y="3005"/>
                </a:lnTo>
                <a:lnTo>
                  <a:pt x="10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object 1897"/>
          <p:cNvSpPr/>
          <p:nvPr/>
        </p:nvSpPr>
        <p:spPr>
          <a:xfrm>
            <a:off x="19291437" y="837114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72" y="0"/>
                </a:moveTo>
                <a:lnTo>
                  <a:pt x="5214" y="0"/>
                </a:lnTo>
                <a:lnTo>
                  <a:pt x="0" y="5224"/>
                </a:lnTo>
                <a:lnTo>
                  <a:pt x="0" y="18093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object 1898"/>
          <p:cNvSpPr/>
          <p:nvPr/>
        </p:nvSpPr>
        <p:spPr>
          <a:xfrm>
            <a:off x="19195136" y="843797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40"/>
                </a:lnTo>
                <a:lnTo>
                  <a:pt x="0" y="4659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59"/>
                </a:lnTo>
                <a:lnTo>
                  <a:pt x="5989" y="134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object 1899"/>
          <p:cNvSpPr/>
          <p:nvPr/>
        </p:nvSpPr>
        <p:spPr>
          <a:xfrm>
            <a:off x="19088854" y="849482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object 1900"/>
          <p:cNvSpPr/>
          <p:nvPr/>
        </p:nvSpPr>
        <p:spPr>
          <a:xfrm>
            <a:off x="18984569" y="855367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85" y="0"/>
                </a:moveTo>
                <a:lnTo>
                  <a:pt x="1643" y="0"/>
                </a:lnTo>
                <a:lnTo>
                  <a:pt x="0" y="1622"/>
                </a:lnTo>
                <a:lnTo>
                  <a:pt x="0" y="5664"/>
                </a:lnTo>
                <a:lnTo>
                  <a:pt x="1643" y="7319"/>
                </a:lnTo>
                <a:lnTo>
                  <a:pt x="3664" y="7319"/>
                </a:lnTo>
                <a:lnTo>
                  <a:pt x="5685" y="7319"/>
                </a:lnTo>
                <a:lnTo>
                  <a:pt x="7319" y="5664"/>
                </a:lnTo>
                <a:lnTo>
                  <a:pt x="7319" y="1622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object 1901"/>
          <p:cNvSpPr/>
          <p:nvPr/>
        </p:nvSpPr>
        <p:spPr>
          <a:xfrm>
            <a:off x="18882613" y="86148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object 1902"/>
          <p:cNvSpPr/>
          <p:nvPr/>
        </p:nvSpPr>
        <p:spPr>
          <a:xfrm>
            <a:off x="18776332" y="86716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object 1903"/>
          <p:cNvSpPr/>
          <p:nvPr/>
        </p:nvSpPr>
        <p:spPr>
          <a:xfrm>
            <a:off x="18642769" y="8701231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16" y="0"/>
                </a:moveTo>
                <a:lnTo>
                  <a:pt x="18698" y="2405"/>
                </a:lnTo>
                <a:lnTo>
                  <a:pt x="8967" y="8965"/>
                </a:lnTo>
                <a:lnTo>
                  <a:pt x="2405" y="18694"/>
                </a:lnTo>
                <a:lnTo>
                  <a:pt x="0" y="30606"/>
                </a:lnTo>
                <a:lnTo>
                  <a:pt x="2405" y="42524"/>
                </a:lnTo>
                <a:lnTo>
                  <a:pt x="8967" y="52256"/>
                </a:lnTo>
                <a:lnTo>
                  <a:pt x="18698" y="58817"/>
                </a:lnTo>
                <a:lnTo>
                  <a:pt x="30616" y="61223"/>
                </a:lnTo>
                <a:lnTo>
                  <a:pt x="42533" y="58817"/>
                </a:lnTo>
                <a:lnTo>
                  <a:pt x="52261" y="52256"/>
                </a:lnTo>
                <a:lnTo>
                  <a:pt x="58819" y="42524"/>
                </a:lnTo>
                <a:lnTo>
                  <a:pt x="61223" y="30606"/>
                </a:lnTo>
                <a:lnTo>
                  <a:pt x="58819" y="18694"/>
                </a:lnTo>
                <a:lnTo>
                  <a:pt x="52261" y="8965"/>
                </a:lnTo>
                <a:lnTo>
                  <a:pt x="42533" y="2405"/>
                </a:lnTo>
                <a:lnTo>
                  <a:pt x="306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object 1904"/>
          <p:cNvSpPr/>
          <p:nvPr/>
        </p:nvSpPr>
        <p:spPr>
          <a:xfrm>
            <a:off x="18561777" y="878335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84" y="0"/>
                </a:lnTo>
                <a:lnTo>
                  <a:pt x="0" y="2973"/>
                </a:lnTo>
                <a:lnTo>
                  <a:pt x="0" y="10334"/>
                </a:lnTo>
                <a:lnTo>
                  <a:pt x="2984" y="13308"/>
                </a:lnTo>
                <a:lnTo>
                  <a:pt x="6659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object 1905"/>
          <p:cNvSpPr/>
          <p:nvPr/>
        </p:nvSpPr>
        <p:spPr>
          <a:xfrm>
            <a:off x="18252918" y="89638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03" y="0"/>
                </a:lnTo>
                <a:lnTo>
                  <a:pt x="0" y="282"/>
                </a:lnTo>
                <a:lnTo>
                  <a:pt x="0" y="1036"/>
                </a:lnTo>
                <a:lnTo>
                  <a:pt x="303" y="1319"/>
                </a:lnTo>
                <a:lnTo>
                  <a:pt x="670" y="1319"/>
                </a:lnTo>
                <a:lnTo>
                  <a:pt x="103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object 1906"/>
          <p:cNvSpPr/>
          <p:nvPr/>
        </p:nvSpPr>
        <p:spPr>
          <a:xfrm>
            <a:off x="18148303" y="90223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object 1907"/>
          <p:cNvSpPr/>
          <p:nvPr/>
        </p:nvSpPr>
        <p:spPr>
          <a:xfrm>
            <a:off x="18042022" y="90792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object 1908"/>
          <p:cNvSpPr/>
          <p:nvPr/>
        </p:nvSpPr>
        <p:spPr>
          <a:xfrm>
            <a:off x="17930417" y="913075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889"/>
                </a:lnTo>
                <a:lnTo>
                  <a:pt x="372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38" y="12889"/>
                </a:lnTo>
                <a:lnTo>
                  <a:pt x="1663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object 1909"/>
          <p:cNvSpPr/>
          <p:nvPr/>
        </p:nvSpPr>
        <p:spPr>
          <a:xfrm>
            <a:off x="17832125" y="919558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object 1910"/>
          <p:cNvSpPr/>
          <p:nvPr/>
        </p:nvSpPr>
        <p:spPr>
          <a:xfrm>
            <a:off x="17096150" y="960148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object 1911"/>
          <p:cNvSpPr/>
          <p:nvPr/>
        </p:nvSpPr>
        <p:spPr>
          <a:xfrm>
            <a:off x="16984544" y="96529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83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54" y="19287"/>
                </a:lnTo>
                <a:lnTo>
                  <a:pt x="1498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object 1912"/>
          <p:cNvSpPr/>
          <p:nvPr/>
        </p:nvSpPr>
        <p:spPr>
          <a:xfrm>
            <a:off x="16887575" y="97191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object 1913"/>
          <p:cNvSpPr/>
          <p:nvPr/>
        </p:nvSpPr>
        <p:spPr>
          <a:xfrm>
            <a:off x="16778296" y="977298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14" name="object 1914"/>
          <p:cNvGrpSpPr/>
          <p:nvPr/>
        </p:nvGrpSpPr>
        <p:grpSpPr>
          <a:xfrm>
            <a:off x="16456539" y="9805698"/>
            <a:ext cx="2019935" cy="1503045"/>
            <a:chOff x="16456539" y="9805698"/>
            <a:chExt cx="2019935" cy="1503045"/>
          </a:xfrm>
        </p:grpSpPr>
        <p:sp>
          <p:nvSpPr>
            <p:cNvPr id="1915" name="object 1915"/>
            <p:cNvSpPr/>
            <p:nvPr/>
          </p:nvSpPr>
          <p:spPr>
            <a:xfrm>
              <a:off x="16469525" y="9805701"/>
              <a:ext cx="1615440" cy="956310"/>
            </a:xfrm>
            <a:custGeom>
              <a:avLst/>
              <a:gdLst/>
              <a:ahLst/>
              <a:cxnLst/>
              <a:rect l="l" t="t" r="r" b="b"/>
              <a:pathLst>
                <a:path w="1615440" h="956309">
                  <a:moveTo>
                    <a:pt x="22631" y="409651"/>
                  </a:moveTo>
                  <a:lnTo>
                    <a:pt x="17564" y="404571"/>
                  </a:lnTo>
                  <a:lnTo>
                    <a:pt x="5067" y="404571"/>
                  </a:lnTo>
                  <a:lnTo>
                    <a:pt x="0" y="409651"/>
                  </a:lnTo>
                  <a:lnTo>
                    <a:pt x="0" y="422148"/>
                  </a:lnTo>
                  <a:lnTo>
                    <a:pt x="5067" y="427215"/>
                  </a:lnTo>
                  <a:lnTo>
                    <a:pt x="11328" y="427215"/>
                  </a:lnTo>
                  <a:lnTo>
                    <a:pt x="17564" y="427215"/>
                  </a:lnTo>
                  <a:lnTo>
                    <a:pt x="22631" y="422148"/>
                  </a:lnTo>
                  <a:lnTo>
                    <a:pt x="22631" y="409651"/>
                  </a:lnTo>
                  <a:close/>
                </a:path>
                <a:path w="1615440" h="956309">
                  <a:moveTo>
                    <a:pt x="29362" y="680288"/>
                  </a:moveTo>
                  <a:lnTo>
                    <a:pt x="26390" y="677329"/>
                  </a:lnTo>
                  <a:lnTo>
                    <a:pt x="19024" y="677329"/>
                  </a:lnTo>
                  <a:lnTo>
                    <a:pt x="16052" y="680288"/>
                  </a:lnTo>
                  <a:lnTo>
                    <a:pt x="16052" y="687616"/>
                  </a:lnTo>
                  <a:lnTo>
                    <a:pt x="19024" y="690626"/>
                  </a:lnTo>
                  <a:lnTo>
                    <a:pt x="22720" y="690626"/>
                  </a:lnTo>
                  <a:lnTo>
                    <a:pt x="26390" y="690626"/>
                  </a:lnTo>
                  <a:lnTo>
                    <a:pt x="29362" y="687616"/>
                  </a:lnTo>
                  <a:lnTo>
                    <a:pt x="29362" y="680288"/>
                  </a:lnTo>
                  <a:close/>
                </a:path>
                <a:path w="1615440" h="956309">
                  <a:moveTo>
                    <a:pt x="38100" y="949833"/>
                  </a:moveTo>
                  <a:lnTo>
                    <a:pt x="36309" y="948029"/>
                  </a:lnTo>
                  <a:lnTo>
                    <a:pt x="31927" y="948029"/>
                  </a:lnTo>
                  <a:lnTo>
                    <a:pt x="30111" y="949833"/>
                  </a:lnTo>
                  <a:lnTo>
                    <a:pt x="30111" y="954227"/>
                  </a:lnTo>
                  <a:lnTo>
                    <a:pt x="31927" y="956030"/>
                  </a:lnTo>
                  <a:lnTo>
                    <a:pt x="34124" y="956030"/>
                  </a:lnTo>
                  <a:lnTo>
                    <a:pt x="36309" y="956030"/>
                  </a:lnTo>
                  <a:lnTo>
                    <a:pt x="38100" y="954227"/>
                  </a:lnTo>
                  <a:lnTo>
                    <a:pt x="38100" y="949833"/>
                  </a:lnTo>
                  <a:close/>
                </a:path>
                <a:path w="1615440" h="956309">
                  <a:moveTo>
                    <a:pt x="59753" y="251866"/>
                  </a:moveTo>
                  <a:lnTo>
                    <a:pt x="59004" y="251104"/>
                  </a:lnTo>
                  <a:lnTo>
                    <a:pt x="57188" y="251104"/>
                  </a:lnTo>
                  <a:lnTo>
                    <a:pt x="56438" y="251866"/>
                  </a:lnTo>
                  <a:lnTo>
                    <a:pt x="56438" y="253669"/>
                  </a:lnTo>
                  <a:lnTo>
                    <a:pt x="57188" y="254431"/>
                  </a:lnTo>
                  <a:lnTo>
                    <a:pt x="58102" y="254431"/>
                  </a:lnTo>
                  <a:lnTo>
                    <a:pt x="59004" y="254431"/>
                  </a:lnTo>
                  <a:lnTo>
                    <a:pt x="59753" y="253669"/>
                  </a:lnTo>
                  <a:lnTo>
                    <a:pt x="59753" y="251866"/>
                  </a:lnTo>
                  <a:close/>
                </a:path>
                <a:path w="1615440" h="956309">
                  <a:moveTo>
                    <a:pt x="87896" y="785063"/>
                  </a:moveTo>
                  <a:lnTo>
                    <a:pt x="84734" y="781939"/>
                  </a:lnTo>
                  <a:lnTo>
                    <a:pt x="77025" y="781939"/>
                  </a:lnTo>
                  <a:lnTo>
                    <a:pt x="73901" y="785063"/>
                  </a:lnTo>
                  <a:lnTo>
                    <a:pt x="73901" y="792759"/>
                  </a:lnTo>
                  <a:lnTo>
                    <a:pt x="77025" y="795896"/>
                  </a:lnTo>
                  <a:lnTo>
                    <a:pt x="80886" y="795896"/>
                  </a:lnTo>
                  <a:lnTo>
                    <a:pt x="84734" y="795896"/>
                  </a:lnTo>
                  <a:lnTo>
                    <a:pt x="87896" y="792759"/>
                  </a:lnTo>
                  <a:lnTo>
                    <a:pt x="87896" y="785063"/>
                  </a:lnTo>
                  <a:close/>
                </a:path>
                <a:path w="1615440" h="956309">
                  <a:moveTo>
                    <a:pt x="118173" y="82296"/>
                  </a:moveTo>
                  <a:lnTo>
                    <a:pt x="112217" y="76314"/>
                  </a:lnTo>
                  <a:lnTo>
                    <a:pt x="97497" y="76314"/>
                  </a:lnTo>
                  <a:lnTo>
                    <a:pt x="91554" y="82296"/>
                  </a:lnTo>
                  <a:lnTo>
                    <a:pt x="91554" y="96977"/>
                  </a:lnTo>
                  <a:lnTo>
                    <a:pt x="97497" y="102958"/>
                  </a:lnTo>
                  <a:lnTo>
                    <a:pt x="104863" y="102958"/>
                  </a:lnTo>
                  <a:lnTo>
                    <a:pt x="112217" y="102958"/>
                  </a:lnTo>
                  <a:lnTo>
                    <a:pt x="118173" y="96977"/>
                  </a:lnTo>
                  <a:lnTo>
                    <a:pt x="118173" y="82296"/>
                  </a:lnTo>
                  <a:close/>
                </a:path>
                <a:path w="1615440" h="956309">
                  <a:moveTo>
                    <a:pt x="143700" y="891260"/>
                  </a:moveTo>
                  <a:lnTo>
                    <a:pt x="141643" y="889203"/>
                  </a:lnTo>
                  <a:lnTo>
                    <a:pt x="136474" y="889203"/>
                  </a:lnTo>
                  <a:lnTo>
                    <a:pt x="134416" y="891260"/>
                  </a:lnTo>
                  <a:lnTo>
                    <a:pt x="134416" y="896442"/>
                  </a:lnTo>
                  <a:lnTo>
                    <a:pt x="136474" y="898499"/>
                  </a:lnTo>
                  <a:lnTo>
                    <a:pt x="139077" y="898499"/>
                  </a:lnTo>
                  <a:lnTo>
                    <a:pt x="141643" y="898499"/>
                  </a:lnTo>
                  <a:lnTo>
                    <a:pt x="143700" y="896442"/>
                  </a:lnTo>
                  <a:lnTo>
                    <a:pt x="143700" y="891260"/>
                  </a:lnTo>
                  <a:close/>
                </a:path>
                <a:path w="1615440" h="956309">
                  <a:moveTo>
                    <a:pt x="216801" y="27609"/>
                  </a:moveTo>
                  <a:lnTo>
                    <a:pt x="213677" y="24485"/>
                  </a:lnTo>
                  <a:lnTo>
                    <a:pt x="205968" y="24485"/>
                  </a:lnTo>
                  <a:lnTo>
                    <a:pt x="202831" y="27609"/>
                  </a:lnTo>
                  <a:lnTo>
                    <a:pt x="202831" y="35306"/>
                  </a:lnTo>
                  <a:lnTo>
                    <a:pt x="205968" y="38442"/>
                  </a:lnTo>
                  <a:lnTo>
                    <a:pt x="209816" y="38442"/>
                  </a:lnTo>
                  <a:lnTo>
                    <a:pt x="213677" y="38442"/>
                  </a:lnTo>
                  <a:lnTo>
                    <a:pt x="216801" y="35306"/>
                  </a:lnTo>
                  <a:lnTo>
                    <a:pt x="216801" y="27609"/>
                  </a:lnTo>
                  <a:close/>
                </a:path>
                <a:path w="1615440" h="956309">
                  <a:moveTo>
                    <a:pt x="251663" y="831456"/>
                  </a:moveTo>
                  <a:lnTo>
                    <a:pt x="248234" y="828040"/>
                  </a:lnTo>
                  <a:lnTo>
                    <a:pt x="239801" y="828040"/>
                  </a:lnTo>
                  <a:lnTo>
                    <a:pt x="236372" y="831456"/>
                  </a:lnTo>
                  <a:lnTo>
                    <a:pt x="236372" y="839901"/>
                  </a:lnTo>
                  <a:lnTo>
                    <a:pt x="239801" y="843343"/>
                  </a:lnTo>
                  <a:lnTo>
                    <a:pt x="244030" y="843343"/>
                  </a:lnTo>
                  <a:lnTo>
                    <a:pt x="248234" y="843343"/>
                  </a:lnTo>
                  <a:lnTo>
                    <a:pt x="251663" y="839901"/>
                  </a:lnTo>
                  <a:lnTo>
                    <a:pt x="251663" y="831456"/>
                  </a:lnTo>
                  <a:close/>
                </a:path>
                <a:path w="1615440" h="956309">
                  <a:moveTo>
                    <a:pt x="356616" y="773290"/>
                  </a:moveTo>
                  <a:lnTo>
                    <a:pt x="353187" y="769848"/>
                  </a:lnTo>
                  <a:lnTo>
                    <a:pt x="344728" y="769848"/>
                  </a:lnTo>
                  <a:lnTo>
                    <a:pt x="341325" y="773290"/>
                  </a:lnTo>
                  <a:lnTo>
                    <a:pt x="341325" y="781748"/>
                  </a:lnTo>
                  <a:lnTo>
                    <a:pt x="344728" y="785152"/>
                  </a:lnTo>
                  <a:lnTo>
                    <a:pt x="348957" y="785152"/>
                  </a:lnTo>
                  <a:lnTo>
                    <a:pt x="353187" y="785152"/>
                  </a:lnTo>
                  <a:lnTo>
                    <a:pt x="356616" y="781748"/>
                  </a:lnTo>
                  <a:lnTo>
                    <a:pt x="356616" y="773290"/>
                  </a:lnTo>
                  <a:close/>
                </a:path>
                <a:path w="1615440" h="956309">
                  <a:moveTo>
                    <a:pt x="489877" y="13462"/>
                  </a:moveTo>
                  <a:lnTo>
                    <a:pt x="484505" y="8077"/>
                  </a:lnTo>
                  <a:lnTo>
                    <a:pt x="471284" y="8077"/>
                  </a:lnTo>
                  <a:lnTo>
                    <a:pt x="465899" y="13462"/>
                  </a:lnTo>
                  <a:lnTo>
                    <a:pt x="465899" y="26670"/>
                  </a:lnTo>
                  <a:lnTo>
                    <a:pt x="471284" y="32054"/>
                  </a:lnTo>
                  <a:lnTo>
                    <a:pt x="477888" y="32054"/>
                  </a:lnTo>
                  <a:lnTo>
                    <a:pt x="484505" y="32054"/>
                  </a:lnTo>
                  <a:lnTo>
                    <a:pt x="489877" y="26670"/>
                  </a:lnTo>
                  <a:lnTo>
                    <a:pt x="489877" y="13462"/>
                  </a:lnTo>
                  <a:close/>
                </a:path>
                <a:path w="1615440" h="956309">
                  <a:moveTo>
                    <a:pt x="754608" y="3873"/>
                  </a:moveTo>
                  <a:lnTo>
                    <a:pt x="750735" y="0"/>
                  </a:lnTo>
                  <a:lnTo>
                    <a:pt x="741184" y="0"/>
                  </a:lnTo>
                  <a:lnTo>
                    <a:pt x="737311" y="3873"/>
                  </a:lnTo>
                  <a:lnTo>
                    <a:pt x="737311" y="13423"/>
                  </a:lnTo>
                  <a:lnTo>
                    <a:pt x="741184" y="17310"/>
                  </a:lnTo>
                  <a:lnTo>
                    <a:pt x="745959" y="17310"/>
                  </a:lnTo>
                  <a:lnTo>
                    <a:pt x="750735" y="17310"/>
                  </a:lnTo>
                  <a:lnTo>
                    <a:pt x="754608" y="13423"/>
                  </a:lnTo>
                  <a:lnTo>
                    <a:pt x="754608" y="3873"/>
                  </a:lnTo>
                  <a:close/>
                </a:path>
                <a:path w="1615440" h="956309">
                  <a:moveTo>
                    <a:pt x="760018" y="275272"/>
                  </a:moveTo>
                  <a:lnTo>
                    <a:pt x="758825" y="274078"/>
                  </a:lnTo>
                  <a:lnTo>
                    <a:pt x="755891" y="274078"/>
                  </a:lnTo>
                  <a:lnTo>
                    <a:pt x="754697" y="275272"/>
                  </a:lnTo>
                  <a:lnTo>
                    <a:pt x="754697" y="278218"/>
                  </a:lnTo>
                  <a:lnTo>
                    <a:pt x="755891" y="279400"/>
                  </a:lnTo>
                  <a:lnTo>
                    <a:pt x="757364" y="279400"/>
                  </a:lnTo>
                  <a:lnTo>
                    <a:pt x="758825" y="279400"/>
                  </a:lnTo>
                  <a:lnTo>
                    <a:pt x="760018" y="278218"/>
                  </a:lnTo>
                  <a:lnTo>
                    <a:pt x="760018" y="275272"/>
                  </a:lnTo>
                  <a:close/>
                </a:path>
                <a:path w="1615440" h="956309">
                  <a:moveTo>
                    <a:pt x="811796" y="109397"/>
                  </a:moveTo>
                  <a:lnTo>
                    <a:pt x="808367" y="105956"/>
                  </a:lnTo>
                  <a:lnTo>
                    <a:pt x="799909" y="105956"/>
                  </a:lnTo>
                  <a:lnTo>
                    <a:pt x="796480" y="109397"/>
                  </a:lnTo>
                  <a:lnTo>
                    <a:pt x="796480" y="117856"/>
                  </a:lnTo>
                  <a:lnTo>
                    <a:pt x="799909" y="121272"/>
                  </a:lnTo>
                  <a:lnTo>
                    <a:pt x="804138" y="121272"/>
                  </a:lnTo>
                  <a:lnTo>
                    <a:pt x="808367" y="121272"/>
                  </a:lnTo>
                  <a:lnTo>
                    <a:pt x="811796" y="117856"/>
                  </a:lnTo>
                  <a:lnTo>
                    <a:pt x="811796" y="109397"/>
                  </a:lnTo>
                  <a:close/>
                </a:path>
                <a:path w="1615440" h="956309">
                  <a:moveTo>
                    <a:pt x="821524" y="378383"/>
                  </a:moveTo>
                  <a:lnTo>
                    <a:pt x="818845" y="375691"/>
                  </a:lnTo>
                  <a:lnTo>
                    <a:pt x="812228" y="375691"/>
                  </a:lnTo>
                  <a:lnTo>
                    <a:pt x="809548" y="378383"/>
                  </a:lnTo>
                  <a:lnTo>
                    <a:pt x="809548" y="384987"/>
                  </a:lnTo>
                  <a:lnTo>
                    <a:pt x="812228" y="387680"/>
                  </a:lnTo>
                  <a:lnTo>
                    <a:pt x="815543" y="387680"/>
                  </a:lnTo>
                  <a:lnTo>
                    <a:pt x="818845" y="387680"/>
                  </a:lnTo>
                  <a:lnTo>
                    <a:pt x="821524" y="384987"/>
                  </a:lnTo>
                  <a:lnTo>
                    <a:pt x="821524" y="378383"/>
                  </a:lnTo>
                  <a:close/>
                </a:path>
                <a:path w="1615440" h="956309">
                  <a:moveTo>
                    <a:pt x="869302" y="214706"/>
                  </a:moveTo>
                  <a:lnTo>
                    <a:pt x="866178" y="211569"/>
                  </a:lnTo>
                  <a:lnTo>
                    <a:pt x="858443" y="211569"/>
                  </a:lnTo>
                  <a:lnTo>
                    <a:pt x="855332" y="214706"/>
                  </a:lnTo>
                  <a:lnTo>
                    <a:pt x="855332" y="222427"/>
                  </a:lnTo>
                  <a:lnTo>
                    <a:pt x="858443" y="225564"/>
                  </a:lnTo>
                  <a:lnTo>
                    <a:pt x="862317" y="225564"/>
                  </a:lnTo>
                  <a:lnTo>
                    <a:pt x="866178" y="225564"/>
                  </a:lnTo>
                  <a:lnTo>
                    <a:pt x="869302" y="222427"/>
                  </a:lnTo>
                  <a:lnTo>
                    <a:pt x="869302" y="214706"/>
                  </a:lnTo>
                  <a:close/>
                </a:path>
                <a:path w="1615440" h="956309">
                  <a:moveTo>
                    <a:pt x="889025" y="478180"/>
                  </a:moveTo>
                  <a:lnTo>
                    <a:pt x="882167" y="471322"/>
                  </a:lnTo>
                  <a:lnTo>
                    <a:pt x="865263" y="471322"/>
                  </a:lnTo>
                  <a:lnTo>
                    <a:pt x="858405" y="478180"/>
                  </a:lnTo>
                  <a:lnTo>
                    <a:pt x="858405" y="495071"/>
                  </a:lnTo>
                  <a:lnTo>
                    <a:pt x="865263" y="501929"/>
                  </a:lnTo>
                  <a:lnTo>
                    <a:pt x="873709" y="501929"/>
                  </a:lnTo>
                  <a:lnTo>
                    <a:pt x="882167" y="501929"/>
                  </a:lnTo>
                  <a:lnTo>
                    <a:pt x="889025" y="495071"/>
                  </a:lnTo>
                  <a:lnTo>
                    <a:pt x="889025" y="478180"/>
                  </a:lnTo>
                  <a:close/>
                </a:path>
                <a:path w="1615440" h="956309">
                  <a:moveTo>
                    <a:pt x="913079" y="53238"/>
                  </a:moveTo>
                  <a:lnTo>
                    <a:pt x="911301" y="51460"/>
                  </a:lnTo>
                  <a:lnTo>
                    <a:pt x="906894" y="51460"/>
                  </a:lnTo>
                  <a:lnTo>
                    <a:pt x="905103" y="53238"/>
                  </a:lnTo>
                  <a:lnTo>
                    <a:pt x="905103" y="57658"/>
                  </a:lnTo>
                  <a:lnTo>
                    <a:pt x="906894" y="59448"/>
                  </a:lnTo>
                  <a:lnTo>
                    <a:pt x="909091" y="59448"/>
                  </a:lnTo>
                  <a:lnTo>
                    <a:pt x="911301" y="59448"/>
                  </a:lnTo>
                  <a:lnTo>
                    <a:pt x="913079" y="57658"/>
                  </a:lnTo>
                  <a:lnTo>
                    <a:pt x="913079" y="53238"/>
                  </a:lnTo>
                  <a:close/>
                </a:path>
                <a:path w="1615440" h="956309">
                  <a:moveTo>
                    <a:pt x="923150" y="322033"/>
                  </a:moveTo>
                  <a:lnTo>
                    <a:pt x="921956" y="320852"/>
                  </a:lnTo>
                  <a:lnTo>
                    <a:pt x="919022" y="320852"/>
                  </a:lnTo>
                  <a:lnTo>
                    <a:pt x="917829" y="322033"/>
                  </a:lnTo>
                  <a:lnTo>
                    <a:pt x="917829" y="324980"/>
                  </a:lnTo>
                  <a:lnTo>
                    <a:pt x="919022" y="326174"/>
                  </a:lnTo>
                  <a:lnTo>
                    <a:pt x="920483" y="326174"/>
                  </a:lnTo>
                  <a:lnTo>
                    <a:pt x="921956" y="326174"/>
                  </a:lnTo>
                  <a:lnTo>
                    <a:pt x="923150" y="324980"/>
                  </a:lnTo>
                  <a:lnTo>
                    <a:pt x="923150" y="322033"/>
                  </a:lnTo>
                  <a:close/>
                </a:path>
                <a:path w="1615440" h="956309">
                  <a:moveTo>
                    <a:pt x="974915" y="156171"/>
                  </a:moveTo>
                  <a:lnTo>
                    <a:pt x="971486" y="152730"/>
                  </a:lnTo>
                  <a:lnTo>
                    <a:pt x="963028" y="152730"/>
                  </a:lnTo>
                  <a:lnTo>
                    <a:pt x="959612" y="156171"/>
                  </a:lnTo>
                  <a:lnTo>
                    <a:pt x="959612" y="164617"/>
                  </a:lnTo>
                  <a:lnTo>
                    <a:pt x="963028" y="168033"/>
                  </a:lnTo>
                  <a:lnTo>
                    <a:pt x="967257" y="168033"/>
                  </a:lnTo>
                  <a:lnTo>
                    <a:pt x="971486" y="168033"/>
                  </a:lnTo>
                  <a:lnTo>
                    <a:pt x="974915" y="164617"/>
                  </a:lnTo>
                  <a:lnTo>
                    <a:pt x="974915" y="156171"/>
                  </a:lnTo>
                  <a:close/>
                </a:path>
                <a:path w="1615440" h="956309">
                  <a:moveTo>
                    <a:pt x="1028763" y="263512"/>
                  </a:moveTo>
                  <a:lnTo>
                    <a:pt x="1027277" y="262001"/>
                  </a:lnTo>
                  <a:lnTo>
                    <a:pt x="1023607" y="262001"/>
                  </a:lnTo>
                  <a:lnTo>
                    <a:pt x="1022108" y="263512"/>
                  </a:lnTo>
                  <a:lnTo>
                    <a:pt x="1022108" y="267157"/>
                  </a:lnTo>
                  <a:lnTo>
                    <a:pt x="1023607" y="268668"/>
                  </a:lnTo>
                  <a:lnTo>
                    <a:pt x="1025436" y="268668"/>
                  </a:lnTo>
                  <a:lnTo>
                    <a:pt x="1027277" y="268668"/>
                  </a:lnTo>
                  <a:lnTo>
                    <a:pt x="1028763" y="267157"/>
                  </a:lnTo>
                  <a:lnTo>
                    <a:pt x="1028763" y="263512"/>
                  </a:lnTo>
                  <a:close/>
                </a:path>
                <a:path w="1615440" h="956309">
                  <a:moveTo>
                    <a:pt x="1072553" y="102044"/>
                  </a:moveTo>
                  <a:lnTo>
                    <a:pt x="1072388" y="101892"/>
                  </a:lnTo>
                  <a:lnTo>
                    <a:pt x="1072019" y="101892"/>
                  </a:lnTo>
                  <a:lnTo>
                    <a:pt x="1071880" y="102044"/>
                  </a:lnTo>
                  <a:lnTo>
                    <a:pt x="1071880" y="102387"/>
                  </a:lnTo>
                  <a:lnTo>
                    <a:pt x="1072019" y="102552"/>
                  </a:lnTo>
                  <a:lnTo>
                    <a:pt x="1072210" y="102552"/>
                  </a:lnTo>
                  <a:lnTo>
                    <a:pt x="1072388" y="102552"/>
                  </a:lnTo>
                  <a:lnTo>
                    <a:pt x="1072553" y="102387"/>
                  </a:lnTo>
                  <a:lnTo>
                    <a:pt x="1072553" y="102044"/>
                  </a:lnTo>
                  <a:close/>
                </a:path>
                <a:path w="1615440" h="956309">
                  <a:moveTo>
                    <a:pt x="1178483" y="43294"/>
                  </a:moveTo>
                  <a:lnTo>
                    <a:pt x="1177886" y="42697"/>
                  </a:lnTo>
                  <a:lnTo>
                    <a:pt x="1176426" y="42697"/>
                  </a:lnTo>
                  <a:lnTo>
                    <a:pt x="1175829" y="43294"/>
                  </a:lnTo>
                  <a:lnTo>
                    <a:pt x="1175829" y="44767"/>
                  </a:lnTo>
                  <a:lnTo>
                    <a:pt x="1176426" y="45364"/>
                  </a:lnTo>
                  <a:lnTo>
                    <a:pt x="1177163" y="45364"/>
                  </a:lnTo>
                  <a:lnTo>
                    <a:pt x="1177886" y="45364"/>
                  </a:lnTo>
                  <a:lnTo>
                    <a:pt x="1178483" y="44767"/>
                  </a:lnTo>
                  <a:lnTo>
                    <a:pt x="1178483" y="43294"/>
                  </a:lnTo>
                  <a:close/>
                </a:path>
                <a:path w="1615440" h="956309">
                  <a:moveTo>
                    <a:pt x="1239329" y="146773"/>
                  </a:moveTo>
                  <a:lnTo>
                    <a:pt x="1237538" y="144995"/>
                  </a:lnTo>
                  <a:lnTo>
                    <a:pt x="1233119" y="144995"/>
                  </a:lnTo>
                  <a:lnTo>
                    <a:pt x="1231341" y="146773"/>
                  </a:lnTo>
                  <a:lnTo>
                    <a:pt x="1231341" y="151193"/>
                  </a:lnTo>
                  <a:lnTo>
                    <a:pt x="1233119" y="152971"/>
                  </a:lnTo>
                  <a:lnTo>
                    <a:pt x="1235329" y="152971"/>
                  </a:lnTo>
                  <a:lnTo>
                    <a:pt x="1237538" y="152971"/>
                  </a:lnTo>
                  <a:lnTo>
                    <a:pt x="1239329" y="151193"/>
                  </a:lnTo>
                  <a:lnTo>
                    <a:pt x="1239329" y="146773"/>
                  </a:lnTo>
                  <a:close/>
                </a:path>
                <a:path w="1615440" h="956309">
                  <a:moveTo>
                    <a:pt x="1340624" y="90614"/>
                  </a:moveTo>
                  <a:lnTo>
                    <a:pt x="1340459" y="90487"/>
                  </a:lnTo>
                  <a:lnTo>
                    <a:pt x="1340091" y="90487"/>
                  </a:lnTo>
                  <a:lnTo>
                    <a:pt x="1339951" y="90614"/>
                  </a:lnTo>
                  <a:lnTo>
                    <a:pt x="1339951" y="90995"/>
                  </a:lnTo>
                  <a:lnTo>
                    <a:pt x="1340091" y="91147"/>
                  </a:lnTo>
                  <a:lnTo>
                    <a:pt x="1340281" y="91147"/>
                  </a:lnTo>
                  <a:lnTo>
                    <a:pt x="1340459" y="91147"/>
                  </a:lnTo>
                  <a:lnTo>
                    <a:pt x="1340624" y="90995"/>
                  </a:lnTo>
                  <a:lnTo>
                    <a:pt x="1340624" y="90614"/>
                  </a:lnTo>
                  <a:close/>
                </a:path>
                <a:path w="1615440" h="956309">
                  <a:moveTo>
                    <a:pt x="1399451" y="195199"/>
                  </a:moveTo>
                  <a:lnTo>
                    <a:pt x="1399006" y="194767"/>
                  </a:lnTo>
                  <a:lnTo>
                    <a:pt x="1397901" y="194767"/>
                  </a:lnTo>
                  <a:lnTo>
                    <a:pt x="1397457" y="195199"/>
                  </a:lnTo>
                  <a:lnTo>
                    <a:pt x="1397457" y="196329"/>
                  </a:lnTo>
                  <a:lnTo>
                    <a:pt x="1397901" y="196773"/>
                  </a:lnTo>
                  <a:lnTo>
                    <a:pt x="1398460" y="196773"/>
                  </a:lnTo>
                  <a:lnTo>
                    <a:pt x="1399006" y="196773"/>
                  </a:lnTo>
                  <a:lnTo>
                    <a:pt x="1399451" y="196329"/>
                  </a:lnTo>
                  <a:lnTo>
                    <a:pt x="1399451" y="195199"/>
                  </a:lnTo>
                  <a:close/>
                </a:path>
                <a:path w="1615440" h="956309">
                  <a:moveTo>
                    <a:pt x="1446555" y="31902"/>
                  </a:moveTo>
                  <a:lnTo>
                    <a:pt x="1445958" y="31305"/>
                  </a:lnTo>
                  <a:lnTo>
                    <a:pt x="1444498" y="31305"/>
                  </a:lnTo>
                  <a:lnTo>
                    <a:pt x="1443901" y="31902"/>
                  </a:lnTo>
                  <a:lnTo>
                    <a:pt x="1443901" y="33362"/>
                  </a:lnTo>
                  <a:lnTo>
                    <a:pt x="1444498" y="33959"/>
                  </a:lnTo>
                  <a:lnTo>
                    <a:pt x="1445234" y="33959"/>
                  </a:lnTo>
                  <a:lnTo>
                    <a:pt x="1445958" y="33959"/>
                  </a:lnTo>
                  <a:lnTo>
                    <a:pt x="1446555" y="33362"/>
                  </a:lnTo>
                  <a:lnTo>
                    <a:pt x="1446555" y="31902"/>
                  </a:lnTo>
                  <a:close/>
                </a:path>
                <a:path w="1615440" h="956309">
                  <a:moveTo>
                    <a:pt x="1504403" y="137033"/>
                  </a:moveTo>
                  <a:lnTo>
                    <a:pt x="1503959" y="136601"/>
                  </a:lnTo>
                  <a:lnTo>
                    <a:pt x="1502854" y="136601"/>
                  </a:lnTo>
                  <a:lnTo>
                    <a:pt x="1502410" y="137033"/>
                  </a:lnTo>
                  <a:lnTo>
                    <a:pt x="1502410" y="138137"/>
                  </a:lnTo>
                  <a:lnTo>
                    <a:pt x="1502854" y="138569"/>
                  </a:lnTo>
                  <a:lnTo>
                    <a:pt x="1503413" y="138569"/>
                  </a:lnTo>
                  <a:lnTo>
                    <a:pt x="1503959" y="138569"/>
                  </a:lnTo>
                  <a:lnTo>
                    <a:pt x="1504403" y="138137"/>
                  </a:lnTo>
                  <a:lnTo>
                    <a:pt x="1504403" y="137033"/>
                  </a:lnTo>
                  <a:close/>
                </a:path>
                <a:path w="1615440" h="956309">
                  <a:moveTo>
                    <a:pt x="1615338" y="75565"/>
                  </a:moveTo>
                  <a:lnTo>
                    <a:pt x="1612214" y="72440"/>
                  </a:lnTo>
                  <a:lnTo>
                    <a:pt x="1604492" y="72440"/>
                  </a:lnTo>
                  <a:lnTo>
                    <a:pt x="1601368" y="75565"/>
                  </a:lnTo>
                  <a:lnTo>
                    <a:pt x="1601368" y="83261"/>
                  </a:lnTo>
                  <a:lnTo>
                    <a:pt x="1604492" y="86398"/>
                  </a:lnTo>
                  <a:lnTo>
                    <a:pt x="1608353" y="86398"/>
                  </a:lnTo>
                  <a:lnTo>
                    <a:pt x="1612214" y="86398"/>
                  </a:lnTo>
                  <a:lnTo>
                    <a:pt x="1615338" y="83261"/>
                  </a:lnTo>
                  <a:lnTo>
                    <a:pt x="1615338" y="75565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6" name="object 19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528038" y="9856564"/>
              <a:ext cx="1542927" cy="1029341"/>
            </a:xfrm>
            <a:prstGeom prst="rect">
              <a:avLst/>
            </a:prstGeom>
          </p:spPr>
        </p:pic>
        <p:sp>
          <p:nvSpPr>
            <p:cNvPr id="1917" name="object 1917"/>
            <p:cNvSpPr/>
            <p:nvPr/>
          </p:nvSpPr>
          <p:spPr>
            <a:xfrm>
              <a:off x="16456533" y="10046569"/>
              <a:ext cx="2019935" cy="1262380"/>
            </a:xfrm>
            <a:custGeom>
              <a:avLst/>
              <a:gdLst/>
              <a:ahLst/>
              <a:cxnLst/>
              <a:rect l="l" t="t" r="r" b="b"/>
              <a:pathLst>
                <a:path w="2019934" h="1262379">
                  <a:moveTo>
                    <a:pt x="660" y="874090"/>
                  </a:moveTo>
                  <a:lnTo>
                    <a:pt x="533" y="873963"/>
                  </a:lnTo>
                  <a:lnTo>
                    <a:pt x="152" y="873963"/>
                  </a:lnTo>
                  <a:lnTo>
                    <a:pt x="0" y="874090"/>
                  </a:lnTo>
                  <a:lnTo>
                    <a:pt x="0" y="874458"/>
                  </a:lnTo>
                  <a:lnTo>
                    <a:pt x="152" y="874623"/>
                  </a:lnTo>
                  <a:lnTo>
                    <a:pt x="342" y="874623"/>
                  </a:lnTo>
                  <a:lnTo>
                    <a:pt x="533" y="874623"/>
                  </a:lnTo>
                  <a:lnTo>
                    <a:pt x="660" y="874458"/>
                  </a:lnTo>
                  <a:lnTo>
                    <a:pt x="660" y="874090"/>
                  </a:lnTo>
                  <a:close/>
                </a:path>
                <a:path w="2019934" h="1262379">
                  <a:moveTo>
                    <a:pt x="107962" y="814641"/>
                  </a:moveTo>
                  <a:lnTo>
                    <a:pt x="106743" y="813460"/>
                  </a:lnTo>
                  <a:lnTo>
                    <a:pt x="103797" y="813460"/>
                  </a:lnTo>
                  <a:lnTo>
                    <a:pt x="102616" y="814641"/>
                  </a:lnTo>
                  <a:lnTo>
                    <a:pt x="102616" y="817587"/>
                  </a:lnTo>
                  <a:lnTo>
                    <a:pt x="103797" y="818781"/>
                  </a:lnTo>
                  <a:lnTo>
                    <a:pt x="105270" y="818781"/>
                  </a:lnTo>
                  <a:lnTo>
                    <a:pt x="106743" y="818781"/>
                  </a:lnTo>
                  <a:lnTo>
                    <a:pt x="107962" y="817587"/>
                  </a:lnTo>
                  <a:lnTo>
                    <a:pt x="107962" y="814641"/>
                  </a:lnTo>
                  <a:close/>
                </a:path>
                <a:path w="2019934" h="1262379">
                  <a:moveTo>
                    <a:pt x="211886" y="757021"/>
                  </a:moveTo>
                  <a:lnTo>
                    <a:pt x="211137" y="756259"/>
                  </a:lnTo>
                  <a:lnTo>
                    <a:pt x="209321" y="756259"/>
                  </a:lnTo>
                  <a:lnTo>
                    <a:pt x="208572" y="757021"/>
                  </a:lnTo>
                  <a:lnTo>
                    <a:pt x="208572" y="758863"/>
                  </a:lnTo>
                  <a:lnTo>
                    <a:pt x="209321" y="759612"/>
                  </a:lnTo>
                  <a:lnTo>
                    <a:pt x="210223" y="759612"/>
                  </a:lnTo>
                  <a:lnTo>
                    <a:pt x="211137" y="759612"/>
                  </a:lnTo>
                  <a:lnTo>
                    <a:pt x="211886" y="758863"/>
                  </a:lnTo>
                  <a:lnTo>
                    <a:pt x="211886" y="757021"/>
                  </a:lnTo>
                  <a:close/>
                </a:path>
                <a:path w="2019934" h="1262379">
                  <a:moveTo>
                    <a:pt x="271081" y="861402"/>
                  </a:moveTo>
                  <a:lnTo>
                    <a:pt x="269900" y="860221"/>
                  </a:lnTo>
                  <a:lnTo>
                    <a:pt x="266941" y="860221"/>
                  </a:lnTo>
                  <a:lnTo>
                    <a:pt x="265760" y="861402"/>
                  </a:lnTo>
                  <a:lnTo>
                    <a:pt x="265760" y="864349"/>
                  </a:lnTo>
                  <a:lnTo>
                    <a:pt x="266941" y="865543"/>
                  </a:lnTo>
                  <a:lnTo>
                    <a:pt x="268414" y="865543"/>
                  </a:lnTo>
                  <a:lnTo>
                    <a:pt x="269900" y="865543"/>
                  </a:lnTo>
                  <a:lnTo>
                    <a:pt x="271081" y="864349"/>
                  </a:lnTo>
                  <a:lnTo>
                    <a:pt x="271081" y="861402"/>
                  </a:lnTo>
                  <a:close/>
                </a:path>
                <a:path w="2019934" h="1262379">
                  <a:moveTo>
                    <a:pt x="317500" y="698474"/>
                  </a:moveTo>
                  <a:lnTo>
                    <a:pt x="316471" y="697420"/>
                  </a:lnTo>
                  <a:lnTo>
                    <a:pt x="313893" y="697420"/>
                  </a:lnTo>
                  <a:lnTo>
                    <a:pt x="312839" y="698474"/>
                  </a:lnTo>
                  <a:lnTo>
                    <a:pt x="312839" y="701040"/>
                  </a:lnTo>
                  <a:lnTo>
                    <a:pt x="313893" y="702081"/>
                  </a:lnTo>
                  <a:lnTo>
                    <a:pt x="315188" y="702081"/>
                  </a:lnTo>
                  <a:lnTo>
                    <a:pt x="316471" y="702081"/>
                  </a:lnTo>
                  <a:lnTo>
                    <a:pt x="317500" y="701040"/>
                  </a:lnTo>
                  <a:lnTo>
                    <a:pt x="317500" y="698474"/>
                  </a:lnTo>
                  <a:close/>
                </a:path>
                <a:path w="2019934" h="1262379">
                  <a:moveTo>
                    <a:pt x="374688" y="803973"/>
                  </a:moveTo>
                  <a:lnTo>
                    <a:pt x="374091" y="803376"/>
                  </a:lnTo>
                  <a:lnTo>
                    <a:pt x="372618" y="803376"/>
                  </a:lnTo>
                  <a:lnTo>
                    <a:pt x="372033" y="803973"/>
                  </a:lnTo>
                  <a:lnTo>
                    <a:pt x="372033" y="805446"/>
                  </a:lnTo>
                  <a:lnTo>
                    <a:pt x="372618" y="806043"/>
                  </a:lnTo>
                  <a:lnTo>
                    <a:pt x="373341" y="806043"/>
                  </a:lnTo>
                  <a:lnTo>
                    <a:pt x="374091" y="806043"/>
                  </a:lnTo>
                  <a:lnTo>
                    <a:pt x="374688" y="805446"/>
                  </a:lnTo>
                  <a:lnTo>
                    <a:pt x="374688" y="803973"/>
                  </a:lnTo>
                  <a:close/>
                </a:path>
                <a:path w="2019934" h="1262379">
                  <a:moveTo>
                    <a:pt x="541464" y="848728"/>
                  </a:moveTo>
                  <a:lnTo>
                    <a:pt x="539229" y="846505"/>
                  </a:lnTo>
                  <a:lnTo>
                    <a:pt x="533730" y="846505"/>
                  </a:lnTo>
                  <a:lnTo>
                    <a:pt x="531482" y="848728"/>
                  </a:lnTo>
                  <a:lnTo>
                    <a:pt x="531482" y="854240"/>
                  </a:lnTo>
                  <a:lnTo>
                    <a:pt x="533730" y="856462"/>
                  </a:lnTo>
                  <a:lnTo>
                    <a:pt x="536486" y="856462"/>
                  </a:lnTo>
                  <a:lnTo>
                    <a:pt x="539229" y="856462"/>
                  </a:lnTo>
                  <a:lnTo>
                    <a:pt x="541464" y="854240"/>
                  </a:lnTo>
                  <a:lnTo>
                    <a:pt x="541464" y="848728"/>
                  </a:lnTo>
                  <a:close/>
                </a:path>
                <a:path w="2019934" h="1262379">
                  <a:moveTo>
                    <a:pt x="702932" y="896442"/>
                  </a:moveTo>
                  <a:lnTo>
                    <a:pt x="701433" y="894930"/>
                  </a:lnTo>
                  <a:lnTo>
                    <a:pt x="697763" y="894930"/>
                  </a:lnTo>
                  <a:lnTo>
                    <a:pt x="696277" y="896442"/>
                  </a:lnTo>
                  <a:lnTo>
                    <a:pt x="696277" y="900099"/>
                  </a:lnTo>
                  <a:lnTo>
                    <a:pt x="697763" y="901598"/>
                  </a:lnTo>
                  <a:lnTo>
                    <a:pt x="699604" y="901598"/>
                  </a:lnTo>
                  <a:lnTo>
                    <a:pt x="701433" y="901598"/>
                  </a:lnTo>
                  <a:lnTo>
                    <a:pt x="702932" y="900099"/>
                  </a:lnTo>
                  <a:lnTo>
                    <a:pt x="702932" y="896442"/>
                  </a:lnTo>
                  <a:close/>
                </a:path>
                <a:path w="2019934" h="1262379">
                  <a:moveTo>
                    <a:pt x="809218" y="837526"/>
                  </a:moveTo>
                  <a:lnTo>
                    <a:pt x="807135" y="835431"/>
                  </a:lnTo>
                  <a:lnTo>
                    <a:pt x="801979" y="835431"/>
                  </a:lnTo>
                  <a:lnTo>
                    <a:pt x="799896" y="837526"/>
                  </a:lnTo>
                  <a:lnTo>
                    <a:pt x="799896" y="842670"/>
                  </a:lnTo>
                  <a:lnTo>
                    <a:pt x="801979" y="844753"/>
                  </a:lnTo>
                  <a:lnTo>
                    <a:pt x="804557" y="844753"/>
                  </a:lnTo>
                  <a:lnTo>
                    <a:pt x="807135" y="844753"/>
                  </a:lnTo>
                  <a:lnTo>
                    <a:pt x="809218" y="842670"/>
                  </a:lnTo>
                  <a:lnTo>
                    <a:pt x="809218" y="837526"/>
                  </a:lnTo>
                  <a:close/>
                </a:path>
                <a:path w="2019934" h="1262379">
                  <a:moveTo>
                    <a:pt x="866051" y="943203"/>
                  </a:moveTo>
                  <a:lnTo>
                    <a:pt x="864565" y="941692"/>
                  </a:lnTo>
                  <a:lnTo>
                    <a:pt x="860882" y="941692"/>
                  </a:lnTo>
                  <a:lnTo>
                    <a:pt x="859396" y="943203"/>
                  </a:lnTo>
                  <a:lnTo>
                    <a:pt x="859396" y="946873"/>
                  </a:lnTo>
                  <a:lnTo>
                    <a:pt x="860882" y="948372"/>
                  </a:lnTo>
                  <a:lnTo>
                    <a:pt x="862723" y="948372"/>
                  </a:lnTo>
                  <a:lnTo>
                    <a:pt x="864565" y="948372"/>
                  </a:lnTo>
                  <a:lnTo>
                    <a:pt x="866051" y="946873"/>
                  </a:lnTo>
                  <a:lnTo>
                    <a:pt x="866051" y="943203"/>
                  </a:lnTo>
                  <a:close/>
                </a:path>
                <a:path w="2019934" h="1262379">
                  <a:moveTo>
                    <a:pt x="927887" y="1046124"/>
                  </a:moveTo>
                  <a:lnTo>
                    <a:pt x="924763" y="1043000"/>
                  </a:lnTo>
                  <a:lnTo>
                    <a:pt x="917041" y="1043000"/>
                  </a:lnTo>
                  <a:lnTo>
                    <a:pt x="913917" y="1046124"/>
                  </a:lnTo>
                  <a:lnTo>
                    <a:pt x="913917" y="1053858"/>
                  </a:lnTo>
                  <a:lnTo>
                    <a:pt x="917041" y="1056982"/>
                  </a:lnTo>
                  <a:lnTo>
                    <a:pt x="920902" y="1056982"/>
                  </a:lnTo>
                  <a:lnTo>
                    <a:pt x="924763" y="1056982"/>
                  </a:lnTo>
                  <a:lnTo>
                    <a:pt x="927887" y="1053858"/>
                  </a:lnTo>
                  <a:lnTo>
                    <a:pt x="927887" y="1046124"/>
                  </a:lnTo>
                  <a:close/>
                </a:path>
                <a:path w="2019934" h="1262379">
                  <a:moveTo>
                    <a:pt x="972007" y="884478"/>
                  </a:moveTo>
                  <a:lnTo>
                    <a:pt x="970064" y="882535"/>
                  </a:lnTo>
                  <a:lnTo>
                    <a:pt x="965288" y="882535"/>
                  </a:lnTo>
                  <a:lnTo>
                    <a:pt x="963358" y="884478"/>
                  </a:lnTo>
                  <a:lnTo>
                    <a:pt x="963358" y="889241"/>
                  </a:lnTo>
                  <a:lnTo>
                    <a:pt x="965288" y="891184"/>
                  </a:lnTo>
                  <a:lnTo>
                    <a:pt x="967676" y="891184"/>
                  </a:lnTo>
                  <a:lnTo>
                    <a:pt x="970064" y="891184"/>
                  </a:lnTo>
                  <a:lnTo>
                    <a:pt x="972007" y="889241"/>
                  </a:lnTo>
                  <a:lnTo>
                    <a:pt x="972007" y="884478"/>
                  </a:lnTo>
                  <a:close/>
                </a:path>
                <a:path w="2019934" h="1262379">
                  <a:moveTo>
                    <a:pt x="983068" y="1152740"/>
                  </a:moveTo>
                  <a:lnTo>
                    <a:pt x="981278" y="1150962"/>
                  </a:lnTo>
                  <a:lnTo>
                    <a:pt x="976871" y="1150962"/>
                  </a:lnTo>
                  <a:lnTo>
                    <a:pt x="975093" y="1152740"/>
                  </a:lnTo>
                  <a:lnTo>
                    <a:pt x="975093" y="1157160"/>
                  </a:lnTo>
                  <a:lnTo>
                    <a:pt x="976871" y="1158938"/>
                  </a:lnTo>
                  <a:lnTo>
                    <a:pt x="979081" y="1158938"/>
                  </a:lnTo>
                  <a:lnTo>
                    <a:pt x="981278" y="1158938"/>
                  </a:lnTo>
                  <a:lnTo>
                    <a:pt x="983068" y="1157160"/>
                  </a:lnTo>
                  <a:lnTo>
                    <a:pt x="983068" y="1152740"/>
                  </a:lnTo>
                  <a:close/>
                </a:path>
                <a:path w="2019934" h="1262379">
                  <a:moveTo>
                    <a:pt x="1044232" y="1256042"/>
                  </a:moveTo>
                  <a:lnTo>
                    <a:pt x="1041107" y="1252905"/>
                  </a:lnTo>
                  <a:lnTo>
                    <a:pt x="1033399" y="1252905"/>
                  </a:lnTo>
                  <a:lnTo>
                    <a:pt x="1030262" y="1256042"/>
                  </a:lnTo>
                  <a:lnTo>
                    <a:pt x="1030262" y="1261986"/>
                  </a:lnTo>
                  <a:lnTo>
                    <a:pt x="1044232" y="1261986"/>
                  </a:lnTo>
                  <a:lnTo>
                    <a:pt x="1044232" y="1256042"/>
                  </a:lnTo>
                  <a:close/>
                </a:path>
                <a:path w="2019934" h="1262379">
                  <a:moveTo>
                    <a:pt x="1044816" y="991806"/>
                  </a:moveTo>
                  <a:lnTo>
                    <a:pt x="1043317" y="984427"/>
                  </a:lnTo>
                  <a:lnTo>
                    <a:pt x="1039253" y="978395"/>
                  </a:lnTo>
                  <a:lnTo>
                    <a:pt x="1033233" y="974344"/>
                  </a:lnTo>
                  <a:lnTo>
                    <a:pt x="1025855" y="972845"/>
                  </a:lnTo>
                  <a:lnTo>
                    <a:pt x="1018476" y="974344"/>
                  </a:lnTo>
                  <a:lnTo>
                    <a:pt x="1012444" y="978395"/>
                  </a:lnTo>
                  <a:lnTo>
                    <a:pt x="1008380" y="984427"/>
                  </a:lnTo>
                  <a:lnTo>
                    <a:pt x="1006894" y="991806"/>
                  </a:lnTo>
                  <a:lnTo>
                    <a:pt x="1008380" y="999197"/>
                  </a:lnTo>
                  <a:lnTo>
                    <a:pt x="1012444" y="1005230"/>
                  </a:lnTo>
                  <a:lnTo>
                    <a:pt x="1018476" y="1009294"/>
                  </a:lnTo>
                  <a:lnTo>
                    <a:pt x="1025855" y="1010780"/>
                  </a:lnTo>
                  <a:lnTo>
                    <a:pt x="1033233" y="1009294"/>
                  </a:lnTo>
                  <a:lnTo>
                    <a:pt x="1039253" y="1005230"/>
                  </a:lnTo>
                  <a:lnTo>
                    <a:pt x="1043317" y="999197"/>
                  </a:lnTo>
                  <a:lnTo>
                    <a:pt x="1044816" y="991806"/>
                  </a:lnTo>
                  <a:close/>
                </a:path>
                <a:path w="2019934" h="1262379">
                  <a:moveTo>
                    <a:pt x="1097013" y="1089609"/>
                  </a:moveTo>
                  <a:lnTo>
                    <a:pt x="1091196" y="1083779"/>
                  </a:lnTo>
                  <a:lnTo>
                    <a:pt x="1076858" y="1083779"/>
                  </a:lnTo>
                  <a:lnTo>
                    <a:pt x="1071054" y="1089609"/>
                  </a:lnTo>
                  <a:lnTo>
                    <a:pt x="1071054" y="1103947"/>
                  </a:lnTo>
                  <a:lnTo>
                    <a:pt x="1076858" y="1109738"/>
                  </a:lnTo>
                  <a:lnTo>
                    <a:pt x="1084021" y="1109738"/>
                  </a:lnTo>
                  <a:lnTo>
                    <a:pt x="1091196" y="1109738"/>
                  </a:lnTo>
                  <a:lnTo>
                    <a:pt x="1097013" y="1103947"/>
                  </a:lnTo>
                  <a:lnTo>
                    <a:pt x="1097013" y="1089609"/>
                  </a:lnTo>
                  <a:close/>
                </a:path>
                <a:path w="2019934" h="1262379">
                  <a:moveTo>
                    <a:pt x="1153426" y="933627"/>
                  </a:moveTo>
                  <a:lnTo>
                    <a:pt x="1151648" y="924826"/>
                  </a:lnTo>
                  <a:lnTo>
                    <a:pt x="1146797" y="917638"/>
                  </a:lnTo>
                  <a:lnTo>
                    <a:pt x="1139609" y="912799"/>
                  </a:lnTo>
                  <a:lnTo>
                    <a:pt x="1130795" y="911021"/>
                  </a:lnTo>
                  <a:lnTo>
                    <a:pt x="1121994" y="912799"/>
                  </a:lnTo>
                  <a:lnTo>
                    <a:pt x="1114806" y="917638"/>
                  </a:lnTo>
                  <a:lnTo>
                    <a:pt x="1109954" y="924826"/>
                  </a:lnTo>
                  <a:lnTo>
                    <a:pt x="1108176" y="933627"/>
                  </a:lnTo>
                  <a:lnTo>
                    <a:pt x="1109954" y="942441"/>
                  </a:lnTo>
                  <a:lnTo>
                    <a:pt x="1114806" y="949629"/>
                  </a:lnTo>
                  <a:lnTo>
                    <a:pt x="1121994" y="954481"/>
                  </a:lnTo>
                  <a:lnTo>
                    <a:pt x="1130795" y="956259"/>
                  </a:lnTo>
                  <a:lnTo>
                    <a:pt x="1139609" y="954481"/>
                  </a:lnTo>
                  <a:lnTo>
                    <a:pt x="1146797" y="949629"/>
                  </a:lnTo>
                  <a:lnTo>
                    <a:pt x="1151648" y="942441"/>
                  </a:lnTo>
                  <a:lnTo>
                    <a:pt x="1153426" y="933627"/>
                  </a:lnTo>
                  <a:close/>
                </a:path>
                <a:path w="2019934" h="1262379">
                  <a:moveTo>
                    <a:pt x="1162164" y="1201699"/>
                  </a:moveTo>
                  <a:lnTo>
                    <a:pt x="1160602" y="1193927"/>
                  </a:lnTo>
                  <a:lnTo>
                    <a:pt x="1156322" y="1187589"/>
                  </a:lnTo>
                  <a:lnTo>
                    <a:pt x="1149972" y="1183322"/>
                  </a:lnTo>
                  <a:lnTo>
                    <a:pt x="1142199" y="1181747"/>
                  </a:lnTo>
                  <a:lnTo>
                    <a:pt x="1134427" y="1183322"/>
                  </a:lnTo>
                  <a:lnTo>
                    <a:pt x="1128077" y="1187589"/>
                  </a:lnTo>
                  <a:lnTo>
                    <a:pt x="1123797" y="1193927"/>
                  </a:lnTo>
                  <a:lnTo>
                    <a:pt x="1122235" y="1201699"/>
                  </a:lnTo>
                  <a:lnTo>
                    <a:pt x="1123797" y="1209484"/>
                  </a:lnTo>
                  <a:lnTo>
                    <a:pt x="1128077" y="1215821"/>
                  </a:lnTo>
                  <a:lnTo>
                    <a:pt x="1134427" y="1220101"/>
                  </a:lnTo>
                  <a:lnTo>
                    <a:pt x="1142199" y="1221663"/>
                  </a:lnTo>
                  <a:lnTo>
                    <a:pt x="1149972" y="1220101"/>
                  </a:lnTo>
                  <a:lnTo>
                    <a:pt x="1156322" y="1215821"/>
                  </a:lnTo>
                  <a:lnTo>
                    <a:pt x="1160602" y="1209484"/>
                  </a:lnTo>
                  <a:lnTo>
                    <a:pt x="1162164" y="1201699"/>
                  </a:lnTo>
                  <a:close/>
                </a:path>
                <a:path w="2019934" h="1262379">
                  <a:moveTo>
                    <a:pt x="1203274" y="1030693"/>
                  </a:moveTo>
                  <a:lnTo>
                    <a:pt x="1196886" y="1024280"/>
                  </a:lnTo>
                  <a:lnTo>
                    <a:pt x="1181074" y="1024280"/>
                  </a:lnTo>
                  <a:lnTo>
                    <a:pt x="1174673" y="1030693"/>
                  </a:lnTo>
                  <a:lnTo>
                    <a:pt x="1174673" y="1046505"/>
                  </a:lnTo>
                  <a:lnTo>
                    <a:pt x="1181074" y="1052880"/>
                  </a:lnTo>
                  <a:lnTo>
                    <a:pt x="1188974" y="1052880"/>
                  </a:lnTo>
                  <a:lnTo>
                    <a:pt x="1196886" y="1052880"/>
                  </a:lnTo>
                  <a:lnTo>
                    <a:pt x="1203274" y="1046505"/>
                  </a:lnTo>
                  <a:lnTo>
                    <a:pt x="1203274" y="1030693"/>
                  </a:lnTo>
                  <a:close/>
                </a:path>
                <a:path w="2019934" h="1262379">
                  <a:moveTo>
                    <a:pt x="1240739" y="872718"/>
                  </a:moveTo>
                  <a:lnTo>
                    <a:pt x="1238504" y="870483"/>
                  </a:lnTo>
                  <a:lnTo>
                    <a:pt x="1232992" y="870483"/>
                  </a:lnTo>
                  <a:lnTo>
                    <a:pt x="1230757" y="872718"/>
                  </a:lnTo>
                  <a:lnTo>
                    <a:pt x="1230757" y="878217"/>
                  </a:lnTo>
                  <a:lnTo>
                    <a:pt x="1232992" y="880440"/>
                  </a:lnTo>
                  <a:lnTo>
                    <a:pt x="1235748" y="880440"/>
                  </a:lnTo>
                  <a:lnTo>
                    <a:pt x="1238504" y="880440"/>
                  </a:lnTo>
                  <a:lnTo>
                    <a:pt x="1240739" y="878217"/>
                  </a:lnTo>
                  <a:lnTo>
                    <a:pt x="1240739" y="872718"/>
                  </a:lnTo>
                  <a:close/>
                </a:path>
                <a:path w="2019934" h="1262379">
                  <a:moveTo>
                    <a:pt x="1254467" y="1139507"/>
                  </a:moveTo>
                  <a:lnTo>
                    <a:pt x="1251191" y="1136218"/>
                  </a:lnTo>
                  <a:lnTo>
                    <a:pt x="1243114" y="1136218"/>
                  </a:lnTo>
                  <a:lnTo>
                    <a:pt x="1239824" y="1139507"/>
                  </a:lnTo>
                  <a:lnTo>
                    <a:pt x="1239824" y="1147572"/>
                  </a:lnTo>
                  <a:lnTo>
                    <a:pt x="1243114" y="1150861"/>
                  </a:lnTo>
                  <a:lnTo>
                    <a:pt x="1247152" y="1150861"/>
                  </a:lnTo>
                  <a:lnTo>
                    <a:pt x="1251191" y="1150861"/>
                  </a:lnTo>
                  <a:lnTo>
                    <a:pt x="1254467" y="1147572"/>
                  </a:lnTo>
                  <a:lnTo>
                    <a:pt x="1254467" y="1139507"/>
                  </a:lnTo>
                  <a:close/>
                </a:path>
                <a:path w="2019934" h="1262379">
                  <a:moveTo>
                    <a:pt x="1310982" y="1245362"/>
                  </a:moveTo>
                  <a:lnTo>
                    <a:pt x="1308442" y="1242834"/>
                  </a:lnTo>
                  <a:lnTo>
                    <a:pt x="1302194" y="1242834"/>
                  </a:lnTo>
                  <a:lnTo>
                    <a:pt x="1299667" y="1245362"/>
                  </a:lnTo>
                  <a:lnTo>
                    <a:pt x="1299667" y="1251623"/>
                  </a:lnTo>
                  <a:lnTo>
                    <a:pt x="1302194" y="1254125"/>
                  </a:lnTo>
                  <a:lnTo>
                    <a:pt x="1305318" y="1254125"/>
                  </a:lnTo>
                  <a:lnTo>
                    <a:pt x="1308442" y="1254125"/>
                  </a:lnTo>
                  <a:lnTo>
                    <a:pt x="1310982" y="1251623"/>
                  </a:lnTo>
                  <a:lnTo>
                    <a:pt x="1310982" y="1245362"/>
                  </a:lnTo>
                  <a:close/>
                </a:path>
                <a:path w="2019934" h="1262379">
                  <a:moveTo>
                    <a:pt x="1314881" y="980427"/>
                  </a:moveTo>
                  <a:lnTo>
                    <a:pt x="1313243" y="972261"/>
                  </a:lnTo>
                  <a:lnTo>
                    <a:pt x="1308747" y="965593"/>
                  </a:lnTo>
                  <a:lnTo>
                    <a:pt x="1302080" y="961097"/>
                  </a:lnTo>
                  <a:lnTo>
                    <a:pt x="1293926" y="959446"/>
                  </a:lnTo>
                  <a:lnTo>
                    <a:pt x="1285760" y="961097"/>
                  </a:lnTo>
                  <a:lnTo>
                    <a:pt x="1279105" y="965593"/>
                  </a:lnTo>
                  <a:lnTo>
                    <a:pt x="1274610" y="972261"/>
                  </a:lnTo>
                  <a:lnTo>
                    <a:pt x="1272959" y="980427"/>
                  </a:lnTo>
                  <a:lnTo>
                    <a:pt x="1274610" y="988580"/>
                  </a:lnTo>
                  <a:lnTo>
                    <a:pt x="1279105" y="995235"/>
                  </a:lnTo>
                  <a:lnTo>
                    <a:pt x="1285760" y="999718"/>
                  </a:lnTo>
                  <a:lnTo>
                    <a:pt x="1293926" y="1001369"/>
                  </a:lnTo>
                  <a:lnTo>
                    <a:pt x="1302080" y="999718"/>
                  </a:lnTo>
                  <a:lnTo>
                    <a:pt x="1308747" y="995235"/>
                  </a:lnTo>
                  <a:lnTo>
                    <a:pt x="1313243" y="988580"/>
                  </a:lnTo>
                  <a:lnTo>
                    <a:pt x="1314881" y="980427"/>
                  </a:lnTo>
                  <a:close/>
                </a:path>
                <a:path w="2019934" h="1262379">
                  <a:moveTo>
                    <a:pt x="1357096" y="1082598"/>
                  </a:moveTo>
                  <a:lnTo>
                    <a:pt x="1354848" y="1080363"/>
                  </a:lnTo>
                  <a:lnTo>
                    <a:pt x="1349336" y="1080363"/>
                  </a:lnTo>
                  <a:lnTo>
                    <a:pt x="1347114" y="1082598"/>
                  </a:lnTo>
                  <a:lnTo>
                    <a:pt x="1347114" y="1088136"/>
                  </a:lnTo>
                  <a:lnTo>
                    <a:pt x="1349336" y="1090358"/>
                  </a:lnTo>
                  <a:lnTo>
                    <a:pt x="1352092" y="1090358"/>
                  </a:lnTo>
                  <a:lnTo>
                    <a:pt x="1354848" y="1090358"/>
                  </a:lnTo>
                  <a:lnTo>
                    <a:pt x="1357096" y="1088136"/>
                  </a:lnTo>
                  <a:lnTo>
                    <a:pt x="1357096" y="1082598"/>
                  </a:lnTo>
                  <a:close/>
                </a:path>
                <a:path w="2019934" h="1262379">
                  <a:moveTo>
                    <a:pt x="1399870" y="921702"/>
                  </a:moveTo>
                  <a:lnTo>
                    <a:pt x="1399425" y="921232"/>
                  </a:lnTo>
                  <a:lnTo>
                    <a:pt x="1398320" y="921232"/>
                  </a:lnTo>
                  <a:lnTo>
                    <a:pt x="1397876" y="921702"/>
                  </a:lnTo>
                  <a:lnTo>
                    <a:pt x="1397876" y="922794"/>
                  </a:lnTo>
                  <a:lnTo>
                    <a:pt x="1398320" y="923239"/>
                  </a:lnTo>
                  <a:lnTo>
                    <a:pt x="1398866" y="923239"/>
                  </a:lnTo>
                  <a:lnTo>
                    <a:pt x="1399425" y="923239"/>
                  </a:lnTo>
                  <a:lnTo>
                    <a:pt x="1399870" y="922794"/>
                  </a:lnTo>
                  <a:lnTo>
                    <a:pt x="1399870" y="921702"/>
                  </a:lnTo>
                  <a:close/>
                </a:path>
                <a:path w="2019934" h="1262379">
                  <a:moveTo>
                    <a:pt x="1414602" y="1187919"/>
                  </a:moveTo>
                  <a:lnTo>
                    <a:pt x="1412659" y="1185989"/>
                  </a:lnTo>
                  <a:lnTo>
                    <a:pt x="1407883" y="1185989"/>
                  </a:lnTo>
                  <a:lnTo>
                    <a:pt x="1405953" y="1187919"/>
                  </a:lnTo>
                  <a:lnTo>
                    <a:pt x="1405953" y="1192720"/>
                  </a:lnTo>
                  <a:lnTo>
                    <a:pt x="1407883" y="1194625"/>
                  </a:lnTo>
                  <a:lnTo>
                    <a:pt x="1410271" y="1194625"/>
                  </a:lnTo>
                  <a:lnTo>
                    <a:pt x="1412659" y="1194625"/>
                  </a:lnTo>
                  <a:lnTo>
                    <a:pt x="1414602" y="1192720"/>
                  </a:lnTo>
                  <a:lnTo>
                    <a:pt x="1414602" y="1187919"/>
                  </a:lnTo>
                  <a:close/>
                </a:path>
                <a:path w="2019934" h="1262379">
                  <a:moveTo>
                    <a:pt x="1474355" y="1017638"/>
                  </a:moveTo>
                  <a:lnTo>
                    <a:pt x="1466608" y="1009878"/>
                  </a:lnTo>
                  <a:lnTo>
                    <a:pt x="1447482" y="1009878"/>
                  </a:lnTo>
                  <a:lnTo>
                    <a:pt x="1439748" y="1017638"/>
                  </a:lnTo>
                  <a:lnTo>
                    <a:pt x="1439748" y="1036739"/>
                  </a:lnTo>
                  <a:lnTo>
                    <a:pt x="1447482" y="1044498"/>
                  </a:lnTo>
                  <a:lnTo>
                    <a:pt x="1457045" y="1044498"/>
                  </a:lnTo>
                  <a:lnTo>
                    <a:pt x="1466608" y="1044498"/>
                  </a:lnTo>
                  <a:lnTo>
                    <a:pt x="1474355" y="1036739"/>
                  </a:lnTo>
                  <a:lnTo>
                    <a:pt x="1474355" y="1017638"/>
                  </a:lnTo>
                  <a:close/>
                </a:path>
                <a:path w="2019934" h="1262379">
                  <a:moveTo>
                    <a:pt x="1476603" y="56007"/>
                  </a:moveTo>
                  <a:lnTo>
                    <a:pt x="1473492" y="52882"/>
                  </a:lnTo>
                  <a:lnTo>
                    <a:pt x="1465757" y="52882"/>
                  </a:lnTo>
                  <a:lnTo>
                    <a:pt x="1462633" y="56007"/>
                  </a:lnTo>
                  <a:lnTo>
                    <a:pt x="1462633" y="63703"/>
                  </a:lnTo>
                  <a:lnTo>
                    <a:pt x="1465757" y="66840"/>
                  </a:lnTo>
                  <a:lnTo>
                    <a:pt x="1469618" y="66840"/>
                  </a:lnTo>
                  <a:lnTo>
                    <a:pt x="1473492" y="66840"/>
                  </a:lnTo>
                  <a:lnTo>
                    <a:pt x="1476603" y="63703"/>
                  </a:lnTo>
                  <a:lnTo>
                    <a:pt x="1476603" y="56007"/>
                  </a:lnTo>
                  <a:close/>
                </a:path>
                <a:path w="2019934" h="1262379">
                  <a:moveTo>
                    <a:pt x="1505483" y="863130"/>
                  </a:moveTo>
                  <a:lnTo>
                    <a:pt x="1504746" y="862406"/>
                  </a:lnTo>
                  <a:lnTo>
                    <a:pt x="1502905" y="862406"/>
                  </a:lnTo>
                  <a:lnTo>
                    <a:pt x="1502156" y="863130"/>
                  </a:lnTo>
                  <a:lnTo>
                    <a:pt x="1502156" y="864971"/>
                  </a:lnTo>
                  <a:lnTo>
                    <a:pt x="1502905" y="865733"/>
                  </a:lnTo>
                  <a:lnTo>
                    <a:pt x="1503819" y="865733"/>
                  </a:lnTo>
                  <a:lnTo>
                    <a:pt x="1504746" y="865733"/>
                  </a:lnTo>
                  <a:lnTo>
                    <a:pt x="1505483" y="864971"/>
                  </a:lnTo>
                  <a:lnTo>
                    <a:pt x="1505483" y="863130"/>
                  </a:lnTo>
                  <a:close/>
                </a:path>
                <a:path w="2019934" h="1262379">
                  <a:moveTo>
                    <a:pt x="1530527" y="1123696"/>
                  </a:moveTo>
                  <a:lnTo>
                    <a:pt x="1523669" y="1116838"/>
                  </a:lnTo>
                  <a:lnTo>
                    <a:pt x="1506766" y="1116838"/>
                  </a:lnTo>
                  <a:lnTo>
                    <a:pt x="1499908" y="1123696"/>
                  </a:lnTo>
                  <a:lnTo>
                    <a:pt x="1499908" y="1140587"/>
                  </a:lnTo>
                  <a:lnTo>
                    <a:pt x="1506766" y="1147445"/>
                  </a:lnTo>
                  <a:lnTo>
                    <a:pt x="1515224" y="1147445"/>
                  </a:lnTo>
                  <a:lnTo>
                    <a:pt x="1523669" y="1147445"/>
                  </a:lnTo>
                  <a:lnTo>
                    <a:pt x="1530527" y="1140587"/>
                  </a:lnTo>
                  <a:lnTo>
                    <a:pt x="1530527" y="1123696"/>
                  </a:lnTo>
                  <a:close/>
                </a:path>
                <a:path w="2019934" h="1262379">
                  <a:moveTo>
                    <a:pt x="1543113" y="156362"/>
                  </a:moveTo>
                  <a:lnTo>
                    <a:pt x="1536242" y="149504"/>
                  </a:lnTo>
                  <a:lnTo>
                    <a:pt x="1519351" y="149504"/>
                  </a:lnTo>
                  <a:lnTo>
                    <a:pt x="1512493" y="156362"/>
                  </a:lnTo>
                  <a:lnTo>
                    <a:pt x="1512493" y="173253"/>
                  </a:lnTo>
                  <a:lnTo>
                    <a:pt x="1519351" y="180111"/>
                  </a:lnTo>
                  <a:lnTo>
                    <a:pt x="1527797" y="180111"/>
                  </a:lnTo>
                  <a:lnTo>
                    <a:pt x="1536242" y="180111"/>
                  </a:lnTo>
                  <a:lnTo>
                    <a:pt x="1543113" y="173253"/>
                  </a:lnTo>
                  <a:lnTo>
                    <a:pt x="1543113" y="156362"/>
                  </a:lnTo>
                  <a:close/>
                </a:path>
                <a:path w="2019934" h="1262379">
                  <a:moveTo>
                    <a:pt x="1574304" y="962202"/>
                  </a:moveTo>
                  <a:lnTo>
                    <a:pt x="1568792" y="956691"/>
                  </a:lnTo>
                  <a:lnTo>
                    <a:pt x="1555203" y="956691"/>
                  </a:lnTo>
                  <a:lnTo>
                    <a:pt x="1549679" y="962202"/>
                  </a:lnTo>
                  <a:lnTo>
                    <a:pt x="1549679" y="975817"/>
                  </a:lnTo>
                  <a:lnTo>
                    <a:pt x="1555203" y="981329"/>
                  </a:lnTo>
                  <a:lnTo>
                    <a:pt x="1561998" y="981329"/>
                  </a:lnTo>
                  <a:lnTo>
                    <a:pt x="1568792" y="981329"/>
                  </a:lnTo>
                  <a:lnTo>
                    <a:pt x="1574304" y="975817"/>
                  </a:lnTo>
                  <a:lnTo>
                    <a:pt x="1574304" y="962202"/>
                  </a:lnTo>
                  <a:close/>
                </a:path>
                <a:path w="2019934" h="1262379">
                  <a:moveTo>
                    <a:pt x="1576235" y="762"/>
                  </a:moveTo>
                  <a:lnTo>
                    <a:pt x="1575498" y="0"/>
                  </a:lnTo>
                  <a:lnTo>
                    <a:pt x="1573657" y="0"/>
                  </a:lnTo>
                  <a:lnTo>
                    <a:pt x="1572907" y="762"/>
                  </a:lnTo>
                  <a:lnTo>
                    <a:pt x="1572907" y="2603"/>
                  </a:lnTo>
                  <a:lnTo>
                    <a:pt x="1573657" y="3314"/>
                  </a:lnTo>
                  <a:lnTo>
                    <a:pt x="1574571" y="3314"/>
                  </a:lnTo>
                  <a:lnTo>
                    <a:pt x="1575498" y="3314"/>
                  </a:lnTo>
                  <a:lnTo>
                    <a:pt x="1576235" y="2603"/>
                  </a:lnTo>
                  <a:lnTo>
                    <a:pt x="1576235" y="762"/>
                  </a:lnTo>
                  <a:close/>
                </a:path>
                <a:path w="2019934" h="1262379">
                  <a:moveTo>
                    <a:pt x="1582051" y="1232306"/>
                  </a:moveTo>
                  <a:lnTo>
                    <a:pt x="1578178" y="1228432"/>
                  </a:lnTo>
                  <a:lnTo>
                    <a:pt x="1568615" y="1228432"/>
                  </a:lnTo>
                  <a:lnTo>
                    <a:pt x="1564754" y="1232306"/>
                  </a:lnTo>
                  <a:lnTo>
                    <a:pt x="1564754" y="1241856"/>
                  </a:lnTo>
                  <a:lnTo>
                    <a:pt x="1568615" y="1245743"/>
                  </a:lnTo>
                  <a:lnTo>
                    <a:pt x="1573403" y="1245743"/>
                  </a:lnTo>
                  <a:lnTo>
                    <a:pt x="1578178" y="1245743"/>
                  </a:lnTo>
                  <a:lnTo>
                    <a:pt x="1582051" y="1241856"/>
                  </a:lnTo>
                  <a:lnTo>
                    <a:pt x="1582051" y="1232306"/>
                  </a:lnTo>
                  <a:close/>
                </a:path>
                <a:path w="2019934" h="1262379">
                  <a:moveTo>
                    <a:pt x="1595945" y="264223"/>
                  </a:moveTo>
                  <a:lnTo>
                    <a:pt x="1591487" y="259753"/>
                  </a:lnTo>
                  <a:lnTo>
                    <a:pt x="1580464" y="259753"/>
                  </a:lnTo>
                  <a:lnTo>
                    <a:pt x="1575993" y="264223"/>
                  </a:lnTo>
                  <a:lnTo>
                    <a:pt x="1575993" y="275247"/>
                  </a:lnTo>
                  <a:lnTo>
                    <a:pt x="1580464" y="279717"/>
                  </a:lnTo>
                  <a:lnTo>
                    <a:pt x="1585976" y="279717"/>
                  </a:lnTo>
                  <a:lnTo>
                    <a:pt x="1591487" y="279717"/>
                  </a:lnTo>
                  <a:lnTo>
                    <a:pt x="1595945" y="275247"/>
                  </a:lnTo>
                  <a:lnTo>
                    <a:pt x="1595945" y="264223"/>
                  </a:lnTo>
                  <a:close/>
                </a:path>
                <a:path w="2019934" h="1262379">
                  <a:moveTo>
                    <a:pt x="1630489" y="1068247"/>
                  </a:moveTo>
                  <a:lnTo>
                    <a:pt x="1625866" y="1063650"/>
                  </a:lnTo>
                  <a:lnTo>
                    <a:pt x="1614474" y="1063650"/>
                  </a:lnTo>
                  <a:lnTo>
                    <a:pt x="1609852" y="1068247"/>
                  </a:lnTo>
                  <a:lnTo>
                    <a:pt x="1609852" y="1079639"/>
                  </a:lnTo>
                  <a:lnTo>
                    <a:pt x="1614474" y="1084287"/>
                  </a:lnTo>
                  <a:lnTo>
                    <a:pt x="1620164" y="1084287"/>
                  </a:lnTo>
                  <a:lnTo>
                    <a:pt x="1625866" y="1084287"/>
                  </a:lnTo>
                  <a:lnTo>
                    <a:pt x="1630489" y="1079639"/>
                  </a:lnTo>
                  <a:lnTo>
                    <a:pt x="1630489" y="1068247"/>
                  </a:lnTo>
                  <a:close/>
                </a:path>
                <a:path w="2019934" h="1262379">
                  <a:moveTo>
                    <a:pt x="1635074" y="105333"/>
                  </a:moveTo>
                  <a:lnTo>
                    <a:pt x="1634032" y="104305"/>
                  </a:lnTo>
                  <a:lnTo>
                    <a:pt x="1631454" y="104305"/>
                  </a:lnTo>
                  <a:lnTo>
                    <a:pt x="1630426" y="105333"/>
                  </a:lnTo>
                  <a:lnTo>
                    <a:pt x="1630426" y="107899"/>
                  </a:lnTo>
                  <a:lnTo>
                    <a:pt x="1631454" y="108966"/>
                  </a:lnTo>
                  <a:lnTo>
                    <a:pt x="1632750" y="108966"/>
                  </a:lnTo>
                  <a:lnTo>
                    <a:pt x="1634032" y="108966"/>
                  </a:lnTo>
                  <a:lnTo>
                    <a:pt x="1635074" y="107899"/>
                  </a:lnTo>
                  <a:lnTo>
                    <a:pt x="1635074" y="105333"/>
                  </a:lnTo>
                  <a:close/>
                </a:path>
                <a:path w="2019934" h="1262379">
                  <a:moveTo>
                    <a:pt x="1654467" y="368985"/>
                  </a:moveTo>
                  <a:lnTo>
                    <a:pt x="1649844" y="364388"/>
                  </a:lnTo>
                  <a:lnTo>
                    <a:pt x="1638452" y="364388"/>
                  </a:lnTo>
                  <a:lnTo>
                    <a:pt x="1633829" y="368985"/>
                  </a:lnTo>
                  <a:lnTo>
                    <a:pt x="1633829" y="380390"/>
                  </a:lnTo>
                  <a:lnTo>
                    <a:pt x="1638452" y="385025"/>
                  </a:lnTo>
                  <a:lnTo>
                    <a:pt x="1644142" y="385025"/>
                  </a:lnTo>
                  <a:lnTo>
                    <a:pt x="1649844" y="385025"/>
                  </a:lnTo>
                  <a:lnTo>
                    <a:pt x="1654467" y="380390"/>
                  </a:lnTo>
                  <a:lnTo>
                    <a:pt x="1654467" y="368985"/>
                  </a:lnTo>
                  <a:close/>
                </a:path>
                <a:path w="2019934" h="1262379">
                  <a:moveTo>
                    <a:pt x="1660207" y="640194"/>
                  </a:moveTo>
                  <a:lnTo>
                    <a:pt x="1658124" y="638098"/>
                  </a:lnTo>
                  <a:lnTo>
                    <a:pt x="1652968" y="638098"/>
                  </a:lnTo>
                  <a:lnTo>
                    <a:pt x="1650885" y="640194"/>
                  </a:lnTo>
                  <a:lnTo>
                    <a:pt x="1650885" y="645337"/>
                  </a:lnTo>
                  <a:lnTo>
                    <a:pt x="1652968" y="647433"/>
                  </a:lnTo>
                  <a:lnTo>
                    <a:pt x="1655546" y="647433"/>
                  </a:lnTo>
                  <a:lnTo>
                    <a:pt x="1658124" y="647433"/>
                  </a:lnTo>
                  <a:lnTo>
                    <a:pt x="1660207" y="645337"/>
                  </a:lnTo>
                  <a:lnTo>
                    <a:pt x="1660207" y="640194"/>
                  </a:lnTo>
                  <a:close/>
                </a:path>
                <a:path w="2019934" h="1262379">
                  <a:moveTo>
                    <a:pt x="1669935" y="909180"/>
                  </a:moveTo>
                  <a:lnTo>
                    <a:pt x="1668602" y="907834"/>
                  </a:lnTo>
                  <a:lnTo>
                    <a:pt x="1665287" y="907834"/>
                  </a:lnTo>
                  <a:lnTo>
                    <a:pt x="1663954" y="909180"/>
                  </a:lnTo>
                  <a:lnTo>
                    <a:pt x="1663954" y="912495"/>
                  </a:lnTo>
                  <a:lnTo>
                    <a:pt x="1665287" y="913841"/>
                  </a:lnTo>
                  <a:lnTo>
                    <a:pt x="1666938" y="913841"/>
                  </a:lnTo>
                  <a:lnTo>
                    <a:pt x="1668602" y="913841"/>
                  </a:lnTo>
                  <a:lnTo>
                    <a:pt x="1669935" y="912495"/>
                  </a:lnTo>
                  <a:lnTo>
                    <a:pt x="1669935" y="909180"/>
                  </a:lnTo>
                  <a:close/>
                </a:path>
                <a:path w="2019934" h="1262379">
                  <a:moveTo>
                    <a:pt x="1687995" y="1173594"/>
                  </a:moveTo>
                  <a:lnTo>
                    <a:pt x="1683677" y="1169276"/>
                  </a:lnTo>
                  <a:lnTo>
                    <a:pt x="1673009" y="1169276"/>
                  </a:lnTo>
                  <a:lnTo>
                    <a:pt x="1668703" y="1173594"/>
                  </a:lnTo>
                  <a:lnTo>
                    <a:pt x="1668703" y="1184236"/>
                  </a:lnTo>
                  <a:lnTo>
                    <a:pt x="1673009" y="1188554"/>
                  </a:lnTo>
                  <a:lnTo>
                    <a:pt x="1678343" y="1188554"/>
                  </a:lnTo>
                  <a:lnTo>
                    <a:pt x="1683677" y="1188554"/>
                  </a:lnTo>
                  <a:lnTo>
                    <a:pt x="1687995" y="1184236"/>
                  </a:lnTo>
                  <a:lnTo>
                    <a:pt x="1687995" y="1173594"/>
                  </a:lnTo>
                  <a:close/>
                </a:path>
                <a:path w="2019934" h="1262379">
                  <a:moveTo>
                    <a:pt x="1716709" y="746061"/>
                  </a:moveTo>
                  <a:lnTo>
                    <a:pt x="1715376" y="744715"/>
                  </a:lnTo>
                  <a:lnTo>
                    <a:pt x="1712061" y="744715"/>
                  </a:lnTo>
                  <a:lnTo>
                    <a:pt x="1710728" y="746061"/>
                  </a:lnTo>
                  <a:lnTo>
                    <a:pt x="1710728" y="749376"/>
                  </a:lnTo>
                  <a:lnTo>
                    <a:pt x="1712061" y="750722"/>
                  </a:lnTo>
                  <a:lnTo>
                    <a:pt x="1713725" y="750722"/>
                  </a:lnTo>
                  <a:lnTo>
                    <a:pt x="1715376" y="750722"/>
                  </a:lnTo>
                  <a:lnTo>
                    <a:pt x="1716709" y="749376"/>
                  </a:lnTo>
                  <a:lnTo>
                    <a:pt x="1716709" y="746061"/>
                  </a:lnTo>
                  <a:close/>
                </a:path>
                <a:path w="2019934" h="1262379">
                  <a:moveTo>
                    <a:pt x="1723618" y="479640"/>
                  </a:moveTo>
                  <a:lnTo>
                    <a:pt x="1721942" y="471360"/>
                  </a:lnTo>
                  <a:lnTo>
                    <a:pt x="1717382" y="464591"/>
                  </a:lnTo>
                  <a:lnTo>
                    <a:pt x="1710613" y="460032"/>
                  </a:lnTo>
                  <a:lnTo>
                    <a:pt x="1702320" y="458355"/>
                  </a:lnTo>
                  <a:lnTo>
                    <a:pt x="1694027" y="460032"/>
                  </a:lnTo>
                  <a:lnTo>
                    <a:pt x="1687258" y="464591"/>
                  </a:lnTo>
                  <a:lnTo>
                    <a:pt x="1682699" y="471360"/>
                  </a:lnTo>
                  <a:lnTo>
                    <a:pt x="1681022" y="479640"/>
                  </a:lnTo>
                  <a:lnTo>
                    <a:pt x="1682699" y="487934"/>
                  </a:lnTo>
                  <a:lnTo>
                    <a:pt x="1687258" y="494703"/>
                  </a:lnTo>
                  <a:lnTo>
                    <a:pt x="1694027" y="499262"/>
                  </a:lnTo>
                  <a:lnTo>
                    <a:pt x="1702320" y="500938"/>
                  </a:lnTo>
                  <a:lnTo>
                    <a:pt x="1710613" y="499262"/>
                  </a:lnTo>
                  <a:lnTo>
                    <a:pt x="1717382" y="494703"/>
                  </a:lnTo>
                  <a:lnTo>
                    <a:pt x="1721942" y="487934"/>
                  </a:lnTo>
                  <a:lnTo>
                    <a:pt x="1723618" y="479640"/>
                  </a:lnTo>
                  <a:close/>
                </a:path>
                <a:path w="2019934" h="1262379">
                  <a:moveTo>
                    <a:pt x="1767484" y="580720"/>
                  </a:moveTo>
                  <a:lnTo>
                    <a:pt x="1764360" y="577596"/>
                  </a:lnTo>
                  <a:lnTo>
                    <a:pt x="1756638" y="577596"/>
                  </a:lnTo>
                  <a:lnTo>
                    <a:pt x="1753514" y="580720"/>
                  </a:lnTo>
                  <a:lnTo>
                    <a:pt x="1753514" y="588454"/>
                  </a:lnTo>
                  <a:lnTo>
                    <a:pt x="1756638" y="591578"/>
                  </a:lnTo>
                  <a:lnTo>
                    <a:pt x="1760499" y="591578"/>
                  </a:lnTo>
                  <a:lnTo>
                    <a:pt x="1764360" y="591578"/>
                  </a:lnTo>
                  <a:lnTo>
                    <a:pt x="1767484" y="588454"/>
                  </a:lnTo>
                  <a:lnTo>
                    <a:pt x="1767484" y="580720"/>
                  </a:lnTo>
                  <a:close/>
                </a:path>
                <a:path w="2019934" h="1262379">
                  <a:moveTo>
                    <a:pt x="1777885" y="849363"/>
                  </a:moveTo>
                  <a:lnTo>
                    <a:pt x="1775206" y="846670"/>
                  </a:lnTo>
                  <a:lnTo>
                    <a:pt x="1768589" y="846670"/>
                  </a:lnTo>
                  <a:lnTo>
                    <a:pt x="1765909" y="849363"/>
                  </a:lnTo>
                  <a:lnTo>
                    <a:pt x="1765909" y="855967"/>
                  </a:lnTo>
                  <a:lnTo>
                    <a:pt x="1768589" y="858659"/>
                  </a:lnTo>
                  <a:lnTo>
                    <a:pt x="1771891" y="858659"/>
                  </a:lnTo>
                  <a:lnTo>
                    <a:pt x="1775206" y="858659"/>
                  </a:lnTo>
                  <a:lnTo>
                    <a:pt x="1777885" y="855967"/>
                  </a:lnTo>
                  <a:lnTo>
                    <a:pt x="1777885" y="849363"/>
                  </a:lnTo>
                  <a:close/>
                </a:path>
                <a:path w="2019934" h="1262379">
                  <a:moveTo>
                    <a:pt x="1794281" y="1114679"/>
                  </a:moveTo>
                  <a:lnTo>
                    <a:pt x="1789353" y="1109764"/>
                  </a:lnTo>
                  <a:lnTo>
                    <a:pt x="1777238" y="1109764"/>
                  </a:lnTo>
                  <a:lnTo>
                    <a:pt x="1772310" y="1114679"/>
                  </a:lnTo>
                  <a:lnTo>
                    <a:pt x="1772310" y="1126794"/>
                  </a:lnTo>
                  <a:lnTo>
                    <a:pt x="1777238" y="1131709"/>
                  </a:lnTo>
                  <a:lnTo>
                    <a:pt x="1783295" y="1131709"/>
                  </a:lnTo>
                  <a:lnTo>
                    <a:pt x="1789353" y="1131709"/>
                  </a:lnTo>
                  <a:lnTo>
                    <a:pt x="1794281" y="1126794"/>
                  </a:lnTo>
                  <a:lnTo>
                    <a:pt x="1794281" y="1114679"/>
                  </a:lnTo>
                  <a:close/>
                </a:path>
                <a:path w="2019934" h="1262379">
                  <a:moveTo>
                    <a:pt x="1827657" y="684593"/>
                  </a:moveTo>
                  <a:lnTo>
                    <a:pt x="1823631" y="680542"/>
                  </a:lnTo>
                  <a:lnTo>
                    <a:pt x="1813712" y="680542"/>
                  </a:lnTo>
                  <a:lnTo>
                    <a:pt x="1809686" y="684593"/>
                  </a:lnTo>
                  <a:lnTo>
                    <a:pt x="1809686" y="694499"/>
                  </a:lnTo>
                  <a:lnTo>
                    <a:pt x="1813712" y="698512"/>
                  </a:lnTo>
                  <a:lnTo>
                    <a:pt x="1818665" y="698512"/>
                  </a:lnTo>
                  <a:lnTo>
                    <a:pt x="1823631" y="698512"/>
                  </a:lnTo>
                  <a:lnTo>
                    <a:pt x="1827657" y="694499"/>
                  </a:lnTo>
                  <a:lnTo>
                    <a:pt x="1827657" y="684593"/>
                  </a:lnTo>
                  <a:close/>
                </a:path>
                <a:path w="2019934" h="1262379">
                  <a:moveTo>
                    <a:pt x="1832724" y="956132"/>
                  </a:moveTo>
                  <a:lnTo>
                    <a:pt x="1831530" y="954938"/>
                  </a:lnTo>
                  <a:lnTo>
                    <a:pt x="1828596" y="954938"/>
                  </a:lnTo>
                  <a:lnTo>
                    <a:pt x="1827415" y="956132"/>
                  </a:lnTo>
                  <a:lnTo>
                    <a:pt x="1827415" y="959065"/>
                  </a:lnTo>
                  <a:lnTo>
                    <a:pt x="1828596" y="960259"/>
                  </a:lnTo>
                  <a:lnTo>
                    <a:pt x="1830070" y="960259"/>
                  </a:lnTo>
                  <a:lnTo>
                    <a:pt x="1831530" y="960259"/>
                  </a:lnTo>
                  <a:lnTo>
                    <a:pt x="1832724" y="959065"/>
                  </a:lnTo>
                  <a:lnTo>
                    <a:pt x="1832724" y="956132"/>
                  </a:lnTo>
                  <a:close/>
                </a:path>
                <a:path w="2019934" h="1262379">
                  <a:moveTo>
                    <a:pt x="1847456" y="1222387"/>
                  </a:moveTo>
                  <a:lnTo>
                    <a:pt x="1844776" y="1219695"/>
                  </a:lnTo>
                  <a:lnTo>
                    <a:pt x="1838159" y="1219695"/>
                  </a:lnTo>
                  <a:lnTo>
                    <a:pt x="1835480" y="1222387"/>
                  </a:lnTo>
                  <a:lnTo>
                    <a:pt x="1835480" y="1228991"/>
                  </a:lnTo>
                  <a:lnTo>
                    <a:pt x="1838159" y="1231684"/>
                  </a:lnTo>
                  <a:lnTo>
                    <a:pt x="1841474" y="1231684"/>
                  </a:lnTo>
                  <a:lnTo>
                    <a:pt x="1844776" y="1231684"/>
                  </a:lnTo>
                  <a:lnTo>
                    <a:pt x="1847456" y="1228991"/>
                  </a:lnTo>
                  <a:lnTo>
                    <a:pt x="1847456" y="1222387"/>
                  </a:lnTo>
                  <a:close/>
                </a:path>
                <a:path w="2019934" h="1262379">
                  <a:moveTo>
                    <a:pt x="1892808" y="785660"/>
                  </a:moveTo>
                  <a:lnTo>
                    <a:pt x="1885657" y="778522"/>
                  </a:lnTo>
                  <a:lnTo>
                    <a:pt x="1868017" y="778522"/>
                  </a:lnTo>
                  <a:lnTo>
                    <a:pt x="1860867" y="785660"/>
                  </a:lnTo>
                  <a:lnTo>
                    <a:pt x="1860867" y="803313"/>
                  </a:lnTo>
                  <a:lnTo>
                    <a:pt x="1868017" y="810450"/>
                  </a:lnTo>
                  <a:lnTo>
                    <a:pt x="1876844" y="810450"/>
                  </a:lnTo>
                  <a:lnTo>
                    <a:pt x="1885657" y="810450"/>
                  </a:lnTo>
                  <a:lnTo>
                    <a:pt x="1892808" y="803313"/>
                  </a:lnTo>
                  <a:lnTo>
                    <a:pt x="1892808" y="785660"/>
                  </a:lnTo>
                  <a:close/>
                </a:path>
                <a:path w="2019934" h="1262379">
                  <a:moveTo>
                    <a:pt x="1893570" y="1059624"/>
                  </a:moveTo>
                  <a:lnTo>
                    <a:pt x="1891182" y="1057236"/>
                  </a:lnTo>
                  <a:lnTo>
                    <a:pt x="1885302" y="1057236"/>
                  </a:lnTo>
                  <a:lnTo>
                    <a:pt x="1882914" y="1059624"/>
                  </a:lnTo>
                  <a:lnTo>
                    <a:pt x="1882914" y="1065504"/>
                  </a:lnTo>
                  <a:lnTo>
                    <a:pt x="1885302" y="1067879"/>
                  </a:lnTo>
                  <a:lnTo>
                    <a:pt x="1888248" y="1067879"/>
                  </a:lnTo>
                  <a:lnTo>
                    <a:pt x="1891182" y="1067879"/>
                  </a:lnTo>
                  <a:lnTo>
                    <a:pt x="1893570" y="1065504"/>
                  </a:lnTo>
                  <a:lnTo>
                    <a:pt x="1893570" y="1059624"/>
                  </a:lnTo>
                  <a:close/>
                </a:path>
                <a:path w="2019934" h="1262379">
                  <a:moveTo>
                    <a:pt x="1936013" y="898880"/>
                  </a:moveTo>
                  <a:lnTo>
                    <a:pt x="1935568" y="898448"/>
                  </a:lnTo>
                  <a:lnTo>
                    <a:pt x="1934464" y="898448"/>
                  </a:lnTo>
                  <a:lnTo>
                    <a:pt x="1934019" y="898880"/>
                  </a:lnTo>
                  <a:lnTo>
                    <a:pt x="1934019" y="900010"/>
                  </a:lnTo>
                  <a:lnTo>
                    <a:pt x="1934464" y="900442"/>
                  </a:lnTo>
                  <a:lnTo>
                    <a:pt x="1935022" y="900442"/>
                  </a:lnTo>
                  <a:lnTo>
                    <a:pt x="1935568" y="900442"/>
                  </a:lnTo>
                  <a:lnTo>
                    <a:pt x="1936013" y="900010"/>
                  </a:lnTo>
                  <a:lnTo>
                    <a:pt x="1936013" y="898880"/>
                  </a:lnTo>
                  <a:close/>
                </a:path>
                <a:path w="2019934" h="1262379">
                  <a:moveTo>
                    <a:pt x="1956396" y="1161999"/>
                  </a:moveTo>
                  <a:lnTo>
                    <a:pt x="1951926" y="1157528"/>
                  </a:lnTo>
                  <a:lnTo>
                    <a:pt x="1940902" y="1157528"/>
                  </a:lnTo>
                  <a:lnTo>
                    <a:pt x="1936432" y="1161999"/>
                  </a:lnTo>
                  <a:lnTo>
                    <a:pt x="1936432" y="1173022"/>
                  </a:lnTo>
                  <a:lnTo>
                    <a:pt x="1940902" y="1177505"/>
                  </a:lnTo>
                  <a:lnTo>
                    <a:pt x="1946414" y="1177505"/>
                  </a:lnTo>
                  <a:lnTo>
                    <a:pt x="1951926" y="1177505"/>
                  </a:lnTo>
                  <a:lnTo>
                    <a:pt x="1956396" y="1173022"/>
                  </a:lnTo>
                  <a:lnTo>
                    <a:pt x="1956396" y="1161999"/>
                  </a:lnTo>
                  <a:close/>
                </a:path>
                <a:path w="2019934" h="1262379">
                  <a:moveTo>
                    <a:pt x="2019427" y="1261986"/>
                  </a:moveTo>
                  <a:lnTo>
                    <a:pt x="2013597" y="1256169"/>
                  </a:lnTo>
                  <a:lnTo>
                    <a:pt x="1995589" y="1256169"/>
                  </a:lnTo>
                  <a:lnTo>
                    <a:pt x="1989759" y="1261986"/>
                  </a:lnTo>
                  <a:lnTo>
                    <a:pt x="2019427" y="126198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18" name="object 1918"/>
          <p:cNvSpPr/>
          <p:nvPr/>
        </p:nvSpPr>
        <p:spPr>
          <a:xfrm>
            <a:off x="16464464" y="994852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object 1919"/>
          <p:cNvSpPr/>
          <p:nvPr/>
        </p:nvSpPr>
        <p:spPr>
          <a:xfrm>
            <a:off x="16362165" y="100093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26"/>
                </a:lnTo>
                <a:lnTo>
                  <a:pt x="0" y="3622"/>
                </a:lnTo>
                <a:lnTo>
                  <a:pt x="1068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object 1920"/>
          <p:cNvSpPr/>
          <p:nvPr/>
        </p:nvSpPr>
        <p:spPr>
          <a:xfrm>
            <a:off x="16152600" y="101260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object 1921"/>
          <p:cNvSpPr/>
          <p:nvPr/>
        </p:nvSpPr>
        <p:spPr>
          <a:xfrm>
            <a:off x="16046670" y="1018320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object 1922"/>
          <p:cNvSpPr/>
          <p:nvPr/>
        </p:nvSpPr>
        <p:spPr>
          <a:xfrm>
            <a:off x="15833436" y="102962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object 1923"/>
          <p:cNvSpPr/>
          <p:nvPr/>
        </p:nvSpPr>
        <p:spPr>
          <a:xfrm>
            <a:off x="15718501" y="10344439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object 1924"/>
          <p:cNvSpPr/>
          <p:nvPr/>
        </p:nvSpPr>
        <p:spPr>
          <a:xfrm>
            <a:off x="15613879" y="1040294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object 1925"/>
          <p:cNvSpPr/>
          <p:nvPr/>
        </p:nvSpPr>
        <p:spPr>
          <a:xfrm>
            <a:off x="15524230" y="104764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object 1926"/>
          <p:cNvSpPr/>
          <p:nvPr/>
        </p:nvSpPr>
        <p:spPr>
          <a:xfrm>
            <a:off x="15416961" y="105322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object 1927"/>
          <p:cNvSpPr/>
          <p:nvPr/>
        </p:nvSpPr>
        <p:spPr>
          <a:xfrm>
            <a:off x="15313009" y="1059141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130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130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object 1928"/>
          <p:cNvSpPr/>
          <p:nvPr/>
        </p:nvSpPr>
        <p:spPr>
          <a:xfrm>
            <a:off x="15201067" y="106426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object 1929"/>
          <p:cNvSpPr/>
          <p:nvPr/>
        </p:nvSpPr>
        <p:spPr>
          <a:xfrm>
            <a:off x="15101777" y="107064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72" y="6638"/>
                </a:lnTo>
                <a:lnTo>
                  <a:pt x="6669" y="5172"/>
                </a:lnTo>
                <a:lnTo>
                  <a:pt x="666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object 1930"/>
          <p:cNvSpPr/>
          <p:nvPr/>
        </p:nvSpPr>
        <p:spPr>
          <a:xfrm>
            <a:off x="14998822" y="10766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object 1931"/>
          <p:cNvSpPr/>
          <p:nvPr/>
        </p:nvSpPr>
        <p:spPr>
          <a:xfrm>
            <a:off x="14890556" y="10821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104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19" y="7235"/>
                </a:lnTo>
                <a:lnTo>
                  <a:pt x="9319" y="210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object 1932"/>
          <p:cNvSpPr/>
          <p:nvPr/>
        </p:nvSpPr>
        <p:spPr>
          <a:xfrm>
            <a:off x="14779620" y="1087363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33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33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object 1933"/>
          <p:cNvSpPr/>
          <p:nvPr/>
        </p:nvSpPr>
        <p:spPr>
          <a:xfrm>
            <a:off x="14264502" y="11174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object 1934"/>
          <p:cNvSpPr/>
          <p:nvPr/>
        </p:nvSpPr>
        <p:spPr>
          <a:xfrm>
            <a:off x="14055278" y="112911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object 1935"/>
          <p:cNvSpPr/>
          <p:nvPr/>
        </p:nvSpPr>
        <p:spPr>
          <a:xfrm>
            <a:off x="19780381" y="82543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object 1936"/>
          <p:cNvSpPr/>
          <p:nvPr/>
        </p:nvSpPr>
        <p:spPr>
          <a:xfrm>
            <a:off x="19570484" y="83707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29" y="1036"/>
                </a:lnTo>
                <a:lnTo>
                  <a:pt x="132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object 1937"/>
          <p:cNvSpPr/>
          <p:nvPr/>
        </p:nvSpPr>
        <p:spPr>
          <a:xfrm>
            <a:off x="19462874" y="842623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72"/>
                </a:lnTo>
                <a:lnTo>
                  <a:pt x="1497" y="6669"/>
                </a:lnTo>
                <a:lnTo>
                  <a:pt x="3329" y="6669"/>
                </a:lnTo>
                <a:lnTo>
                  <a:pt x="517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object 1938"/>
          <p:cNvSpPr/>
          <p:nvPr/>
        </p:nvSpPr>
        <p:spPr>
          <a:xfrm>
            <a:off x="19353263" y="847975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81" y="0"/>
                </a:lnTo>
                <a:lnTo>
                  <a:pt x="0" y="3570"/>
                </a:lnTo>
                <a:lnTo>
                  <a:pt x="0" y="12397"/>
                </a:lnTo>
                <a:lnTo>
                  <a:pt x="3581" y="15968"/>
                </a:lnTo>
                <a:lnTo>
                  <a:pt x="7989" y="15968"/>
                </a:lnTo>
                <a:lnTo>
                  <a:pt x="12397" y="15968"/>
                </a:lnTo>
                <a:lnTo>
                  <a:pt x="15978" y="12397"/>
                </a:lnTo>
                <a:lnTo>
                  <a:pt x="15978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object 1939"/>
          <p:cNvSpPr/>
          <p:nvPr/>
        </p:nvSpPr>
        <p:spPr>
          <a:xfrm>
            <a:off x="19255311" y="85449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object 1940"/>
          <p:cNvSpPr/>
          <p:nvPr/>
        </p:nvSpPr>
        <p:spPr>
          <a:xfrm>
            <a:off x="19148686" y="860143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70" y="5319"/>
                </a:lnTo>
                <a:lnTo>
                  <a:pt x="4135" y="5319"/>
                </a:lnTo>
                <a:lnTo>
                  <a:pt x="5329" y="4125"/>
                </a:lnTo>
                <a:lnTo>
                  <a:pt x="532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object 1941"/>
          <p:cNvSpPr/>
          <p:nvPr/>
        </p:nvSpPr>
        <p:spPr>
          <a:xfrm>
            <a:off x="19045411" y="866128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object 1942"/>
          <p:cNvSpPr/>
          <p:nvPr/>
        </p:nvSpPr>
        <p:spPr>
          <a:xfrm>
            <a:off x="18937134" y="871612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object 1943"/>
          <p:cNvSpPr/>
          <p:nvPr/>
        </p:nvSpPr>
        <p:spPr>
          <a:xfrm>
            <a:off x="18834844" y="877694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object 1944"/>
          <p:cNvSpPr/>
          <p:nvPr/>
        </p:nvSpPr>
        <p:spPr>
          <a:xfrm>
            <a:off x="18724574" y="8829819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26"/>
                </a:lnTo>
                <a:lnTo>
                  <a:pt x="312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object 1945"/>
          <p:cNvSpPr/>
          <p:nvPr/>
        </p:nvSpPr>
        <p:spPr>
          <a:xfrm>
            <a:off x="18605983" y="8874328"/>
            <a:ext cx="41275" cy="41910"/>
          </a:xfrm>
          <a:custGeom>
            <a:avLst/>
            <a:gdLst/>
            <a:ahLst/>
            <a:cxnLst/>
            <a:rect l="l" t="t" r="r" b="b"/>
            <a:pathLst>
              <a:path w="41275" h="41909">
                <a:moveTo>
                  <a:pt x="20627" y="0"/>
                </a:moveTo>
                <a:lnTo>
                  <a:pt x="12598" y="1625"/>
                </a:lnTo>
                <a:lnTo>
                  <a:pt x="6041" y="6057"/>
                </a:lnTo>
                <a:lnTo>
                  <a:pt x="1621" y="12624"/>
                </a:lnTo>
                <a:lnTo>
                  <a:pt x="0" y="20659"/>
                </a:lnTo>
                <a:lnTo>
                  <a:pt x="1621" y="28675"/>
                </a:lnTo>
                <a:lnTo>
                  <a:pt x="6041" y="35233"/>
                </a:lnTo>
                <a:lnTo>
                  <a:pt x="12598" y="39661"/>
                </a:lnTo>
                <a:lnTo>
                  <a:pt x="20627" y="41286"/>
                </a:lnTo>
                <a:lnTo>
                  <a:pt x="28656" y="39661"/>
                </a:lnTo>
                <a:lnTo>
                  <a:pt x="35213" y="35233"/>
                </a:lnTo>
                <a:lnTo>
                  <a:pt x="39634" y="28675"/>
                </a:lnTo>
                <a:lnTo>
                  <a:pt x="41255" y="20659"/>
                </a:lnTo>
                <a:lnTo>
                  <a:pt x="39634" y="12624"/>
                </a:lnTo>
                <a:lnTo>
                  <a:pt x="35213" y="6057"/>
                </a:lnTo>
                <a:lnTo>
                  <a:pt x="28656" y="1625"/>
                </a:lnTo>
                <a:lnTo>
                  <a:pt x="20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object 1946"/>
          <p:cNvSpPr/>
          <p:nvPr/>
        </p:nvSpPr>
        <p:spPr>
          <a:xfrm>
            <a:off x="18415716" y="90103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50" y="0"/>
                </a:lnTo>
                <a:lnTo>
                  <a:pt x="0" y="439"/>
                </a:lnTo>
                <a:lnTo>
                  <a:pt x="0" y="1528"/>
                </a:lnTo>
                <a:lnTo>
                  <a:pt x="450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object 1947"/>
          <p:cNvSpPr/>
          <p:nvPr/>
        </p:nvSpPr>
        <p:spPr>
          <a:xfrm>
            <a:off x="18100197" y="91841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22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object 1948"/>
          <p:cNvSpPr/>
          <p:nvPr/>
        </p:nvSpPr>
        <p:spPr>
          <a:xfrm>
            <a:off x="17992591" y="9239689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26" y="0"/>
                </a:lnTo>
                <a:lnTo>
                  <a:pt x="0" y="1937"/>
                </a:lnTo>
                <a:lnTo>
                  <a:pt x="0" y="6732"/>
                </a:lnTo>
                <a:lnTo>
                  <a:pt x="1926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object 1949"/>
          <p:cNvSpPr/>
          <p:nvPr/>
        </p:nvSpPr>
        <p:spPr>
          <a:xfrm>
            <a:off x="17891295" y="93015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03" y="0"/>
                </a:lnTo>
                <a:lnTo>
                  <a:pt x="0" y="282"/>
                </a:lnTo>
                <a:lnTo>
                  <a:pt x="0" y="1036"/>
                </a:lnTo>
                <a:lnTo>
                  <a:pt x="303" y="1319"/>
                </a:lnTo>
                <a:lnTo>
                  <a:pt x="670" y="1319"/>
                </a:lnTo>
                <a:lnTo>
                  <a:pt x="103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object 1950"/>
          <p:cNvSpPr/>
          <p:nvPr/>
        </p:nvSpPr>
        <p:spPr>
          <a:xfrm>
            <a:off x="17146671" y="969876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33" y="0"/>
                </a:moveTo>
                <a:lnTo>
                  <a:pt x="4774" y="0"/>
                </a:lnTo>
                <a:lnTo>
                  <a:pt x="0" y="4764"/>
                </a:lnTo>
                <a:lnTo>
                  <a:pt x="0" y="16523"/>
                </a:lnTo>
                <a:lnTo>
                  <a:pt x="4774" y="21287"/>
                </a:lnTo>
                <a:lnTo>
                  <a:pt x="10648" y="21287"/>
                </a:lnTo>
                <a:lnTo>
                  <a:pt x="1653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object 1951"/>
          <p:cNvSpPr/>
          <p:nvPr/>
        </p:nvSpPr>
        <p:spPr>
          <a:xfrm>
            <a:off x="17040056" y="975526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1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1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object 1952"/>
          <p:cNvSpPr/>
          <p:nvPr/>
        </p:nvSpPr>
        <p:spPr>
          <a:xfrm>
            <a:off x="16420670" y="101146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object 1953"/>
          <p:cNvSpPr/>
          <p:nvPr/>
        </p:nvSpPr>
        <p:spPr>
          <a:xfrm>
            <a:off x="16317055" y="10174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object 1954"/>
          <p:cNvSpPr/>
          <p:nvPr/>
        </p:nvSpPr>
        <p:spPr>
          <a:xfrm>
            <a:off x="16209440" y="102296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7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object 1955"/>
          <p:cNvSpPr/>
          <p:nvPr/>
        </p:nvSpPr>
        <p:spPr>
          <a:xfrm>
            <a:off x="16103823" y="102871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object 1956"/>
          <p:cNvSpPr/>
          <p:nvPr/>
        </p:nvSpPr>
        <p:spPr>
          <a:xfrm>
            <a:off x="15995893" y="103423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object 1957"/>
          <p:cNvSpPr/>
          <p:nvPr/>
        </p:nvSpPr>
        <p:spPr>
          <a:xfrm>
            <a:off x="15882957" y="1039251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32"/>
                </a:lnTo>
                <a:lnTo>
                  <a:pt x="0" y="23255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object 1958"/>
          <p:cNvSpPr/>
          <p:nvPr/>
        </p:nvSpPr>
        <p:spPr>
          <a:xfrm>
            <a:off x="15781005" y="1045368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object 1959"/>
          <p:cNvSpPr/>
          <p:nvPr/>
        </p:nvSpPr>
        <p:spPr>
          <a:xfrm>
            <a:off x="15682028" y="1051785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object 1960"/>
          <p:cNvSpPr/>
          <p:nvPr/>
        </p:nvSpPr>
        <p:spPr>
          <a:xfrm>
            <a:off x="15470147" y="1063219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8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8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object 1961"/>
          <p:cNvSpPr/>
          <p:nvPr/>
        </p:nvSpPr>
        <p:spPr>
          <a:xfrm>
            <a:off x="15361524" y="1068673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193"/>
                </a:lnTo>
                <a:lnTo>
                  <a:pt x="0" y="18093"/>
                </a:lnTo>
                <a:lnTo>
                  <a:pt x="5224" y="23287"/>
                </a:lnTo>
                <a:lnTo>
                  <a:pt x="11675" y="23287"/>
                </a:lnTo>
                <a:lnTo>
                  <a:pt x="18093" y="23287"/>
                </a:lnTo>
                <a:lnTo>
                  <a:pt x="23318" y="18093"/>
                </a:lnTo>
                <a:lnTo>
                  <a:pt x="23318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object 1962"/>
          <p:cNvSpPr/>
          <p:nvPr/>
        </p:nvSpPr>
        <p:spPr>
          <a:xfrm>
            <a:off x="15262924" y="107512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408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408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object 1963"/>
          <p:cNvSpPr/>
          <p:nvPr/>
        </p:nvSpPr>
        <p:spPr>
          <a:xfrm>
            <a:off x="15159969" y="108114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476"/>
                </a:lnTo>
                <a:lnTo>
                  <a:pt x="0" y="5162"/>
                </a:lnTo>
                <a:lnTo>
                  <a:pt x="1476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object 1964"/>
          <p:cNvSpPr/>
          <p:nvPr/>
        </p:nvSpPr>
        <p:spPr>
          <a:xfrm>
            <a:off x="15055357" y="108699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object 1965"/>
          <p:cNvSpPr/>
          <p:nvPr/>
        </p:nvSpPr>
        <p:spPr>
          <a:xfrm>
            <a:off x="14953059" y="10930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object 1966"/>
          <p:cNvSpPr/>
          <p:nvPr/>
        </p:nvSpPr>
        <p:spPr>
          <a:xfrm>
            <a:off x="14743146" y="110470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object 1967"/>
          <p:cNvSpPr/>
          <p:nvPr/>
        </p:nvSpPr>
        <p:spPr>
          <a:xfrm>
            <a:off x="14638190" y="111052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object 1968"/>
          <p:cNvSpPr/>
          <p:nvPr/>
        </p:nvSpPr>
        <p:spPr>
          <a:xfrm>
            <a:off x="14427303" y="112206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object 1969"/>
          <p:cNvSpPr/>
          <p:nvPr/>
        </p:nvSpPr>
        <p:spPr>
          <a:xfrm>
            <a:off x="14323352" y="112797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object 1970"/>
          <p:cNvSpPr/>
          <p:nvPr/>
        </p:nvSpPr>
        <p:spPr>
          <a:xfrm>
            <a:off x="19942844" y="83004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object 1971"/>
          <p:cNvSpPr/>
          <p:nvPr/>
        </p:nvSpPr>
        <p:spPr>
          <a:xfrm>
            <a:off x="19733941" y="84178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object 1972"/>
          <p:cNvSpPr/>
          <p:nvPr/>
        </p:nvSpPr>
        <p:spPr>
          <a:xfrm>
            <a:off x="19627995" y="847503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object 1973"/>
          <p:cNvSpPr/>
          <p:nvPr/>
        </p:nvSpPr>
        <p:spPr>
          <a:xfrm>
            <a:off x="19522054" y="853219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622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622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object 1974"/>
          <p:cNvSpPr/>
          <p:nvPr/>
        </p:nvSpPr>
        <p:spPr>
          <a:xfrm>
            <a:off x="19414098" y="85873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71" y="0"/>
                </a:moveTo>
                <a:lnTo>
                  <a:pt x="2387" y="0"/>
                </a:lnTo>
                <a:lnTo>
                  <a:pt x="0" y="2376"/>
                </a:lnTo>
                <a:lnTo>
                  <a:pt x="0" y="8261"/>
                </a:lnTo>
                <a:lnTo>
                  <a:pt x="2387" y="10638"/>
                </a:lnTo>
                <a:lnTo>
                  <a:pt x="5329" y="10638"/>
                </a:lnTo>
                <a:lnTo>
                  <a:pt x="8271" y="10638"/>
                </a:lnTo>
                <a:lnTo>
                  <a:pt x="10659" y="8261"/>
                </a:lnTo>
                <a:lnTo>
                  <a:pt x="10659" y="2376"/>
                </a:lnTo>
                <a:lnTo>
                  <a:pt x="8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object 1975"/>
          <p:cNvSpPr/>
          <p:nvPr/>
        </p:nvSpPr>
        <p:spPr>
          <a:xfrm>
            <a:off x="19311149" y="864753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object 1976"/>
          <p:cNvSpPr/>
          <p:nvPr/>
        </p:nvSpPr>
        <p:spPr>
          <a:xfrm>
            <a:off x="19205864" y="870539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85" y="0"/>
                </a:moveTo>
                <a:lnTo>
                  <a:pt x="1643" y="0"/>
                </a:lnTo>
                <a:lnTo>
                  <a:pt x="0" y="1622"/>
                </a:lnTo>
                <a:lnTo>
                  <a:pt x="0" y="5696"/>
                </a:lnTo>
                <a:lnTo>
                  <a:pt x="1643" y="7319"/>
                </a:lnTo>
                <a:lnTo>
                  <a:pt x="3664" y="7319"/>
                </a:lnTo>
                <a:lnTo>
                  <a:pt x="5685" y="7319"/>
                </a:lnTo>
                <a:lnTo>
                  <a:pt x="7319" y="5696"/>
                </a:lnTo>
                <a:lnTo>
                  <a:pt x="7319" y="1622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object 1977"/>
          <p:cNvSpPr/>
          <p:nvPr/>
        </p:nvSpPr>
        <p:spPr>
          <a:xfrm>
            <a:off x="18998300" y="882405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object 1978"/>
          <p:cNvSpPr/>
          <p:nvPr/>
        </p:nvSpPr>
        <p:spPr>
          <a:xfrm>
            <a:off x="18891019" y="887989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85" y="0"/>
                </a:moveTo>
                <a:lnTo>
                  <a:pt x="1643" y="0"/>
                </a:lnTo>
                <a:lnTo>
                  <a:pt x="0" y="1664"/>
                </a:lnTo>
                <a:lnTo>
                  <a:pt x="0" y="5706"/>
                </a:lnTo>
                <a:lnTo>
                  <a:pt x="1643" y="7329"/>
                </a:lnTo>
                <a:lnTo>
                  <a:pt x="3664" y="7329"/>
                </a:lnTo>
                <a:lnTo>
                  <a:pt x="5685" y="7329"/>
                </a:lnTo>
                <a:lnTo>
                  <a:pt x="7329" y="5706"/>
                </a:lnTo>
                <a:lnTo>
                  <a:pt x="7329" y="166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object 1979"/>
          <p:cNvSpPr/>
          <p:nvPr/>
        </p:nvSpPr>
        <p:spPr>
          <a:xfrm>
            <a:off x="18783408" y="893542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11" y="0"/>
                </a:moveTo>
                <a:lnTo>
                  <a:pt x="2827" y="0"/>
                </a:lnTo>
                <a:lnTo>
                  <a:pt x="0" y="2816"/>
                </a:lnTo>
                <a:lnTo>
                  <a:pt x="0" y="9800"/>
                </a:lnTo>
                <a:lnTo>
                  <a:pt x="2827" y="12648"/>
                </a:lnTo>
                <a:lnTo>
                  <a:pt x="6324" y="12648"/>
                </a:lnTo>
                <a:lnTo>
                  <a:pt x="9811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object 1980"/>
          <p:cNvSpPr/>
          <p:nvPr/>
        </p:nvSpPr>
        <p:spPr>
          <a:xfrm>
            <a:off x="18673475" y="898861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57" y="0"/>
                </a:lnTo>
                <a:lnTo>
                  <a:pt x="0" y="5067"/>
                </a:lnTo>
                <a:lnTo>
                  <a:pt x="0" y="17559"/>
                </a:lnTo>
                <a:lnTo>
                  <a:pt x="5057" y="22627"/>
                </a:lnTo>
                <a:lnTo>
                  <a:pt x="11308" y="22627"/>
                </a:lnTo>
                <a:lnTo>
                  <a:pt x="17559" y="22627"/>
                </a:lnTo>
                <a:lnTo>
                  <a:pt x="22617" y="17559"/>
                </a:lnTo>
                <a:lnTo>
                  <a:pt x="2261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object 1981"/>
          <p:cNvSpPr/>
          <p:nvPr/>
        </p:nvSpPr>
        <p:spPr>
          <a:xfrm>
            <a:off x="18474214" y="91156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03" y="0"/>
                </a:lnTo>
                <a:lnTo>
                  <a:pt x="0" y="282"/>
                </a:lnTo>
                <a:lnTo>
                  <a:pt x="0" y="1036"/>
                </a:lnTo>
                <a:lnTo>
                  <a:pt x="303" y="1319"/>
                </a:lnTo>
                <a:lnTo>
                  <a:pt x="670" y="1319"/>
                </a:lnTo>
                <a:lnTo>
                  <a:pt x="103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object 1982"/>
          <p:cNvSpPr/>
          <p:nvPr/>
        </p:nvSpPr>
        <p:spPr>
          <a:xfrm>
            <a:off x="18259333" y="922695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54" y="11329"/>
                </a:lnTo>
                <a:lnTo>
                  <a:pt x="8774" y="11329"/>
                </a:lnTo>
                <a:lnTo>
                  <a:pt x="11308" y="8795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object 1983"/>
          <p:cNvSpPr/>
          <p:nvPr/>
        </p:nvSpPr>
        <p:spPr>
          <a:xfrm>
            <a:off x="18153713" y="92844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11" y="0"/>
                </a:moveTo>
                <a:lnTo>
                  <a:pt x="2827" y="0"/>
                </a:lnTo>
                <a:lnTo>
                  <a:pt x="0" y="2816"/>
                </a:lnTo>
                <a:lnTo>
                  <a:pt x="0" y="9800"/>
                </a:lnTo>
                <a:lnTo>
                  <a:pt x="2827" y="12648"/>
                </a:lnTo>
                <a:lnTo>
                  <a:pt x="6324" y="12648"/>
                </a:lnTo>
                <a:lnTo>
                  <a:pt x="9811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object 1984"/>
          <p:cNvSpPr/>
          <p:nvPr/>
        </p:nvSpPr>
        <p:spPr>
          <a:xfrm>
            <a:off x="18053760" y="934765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object 1985"/>
          <p:cNvSpPr/>
          <p:nvPr/>
        </p:nvSpPr>
        <p:spPr>
          <a:xfrm>
            <a:off x="17947146" y="940415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object 1986"/>
          <p:cNvSpPr/>
          <p:nvPr/>
        </p:nvSpPr>
        <p:spPr>
          <a:xfrm>
            <a:off x="17843191" y="946330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object 1987"/>
          <p:cNvSpPr/>
          <p:nvPr/>
        </p:nvSpPr>
        <p:spPr>
          <a:xfrm>
            <a:off x="17317122" y="975285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object 1988"/>
          <p:cNvSpPr/>
          <p:nvPr/>
        </p:nvSpPr>
        <p:spPr>
          <a:xfrm>
            <a:off x="16373561" y="1027742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object 1989"/>
          <p:cNvSpPr/>
          <p:nvPr/>
        </p:nvSpPr>
        <p:spPr>
          <a:xfrm>
            <a:off x="16268634" y="1033561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object 1990"/>
          <p:cNvSpPr/>
          <p:nvPr/>
        </p:nvSpPr>
        <p:spPr>
          <a:xfrm>
            <a:off x="16164986" y="103951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object 1991"/>
          <p:cNvSpPr/>
          <p:nvPr/>
        </p:nvSpPr>
        <p:spPr>
          <a:xfrm>
            <a:off x="16059717" y="104529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object 1992"/>
          <p:cNvSpPr/>
          <p:nvPr/>
        </p:nvSpPr>
        <p:spPr>
          <a:xfrm>
            <a:off x="15952792" y="105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30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30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object 1993"/>
          <p:cNvSpPr/>
          <p:nvPr/>
        </p:nvSpPr>
        <p:spPr>
          <a:xfrm>
            <a:off x="15840515" y="1055998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64"/>
                </a:lnTo>
                <a:lnTo>
                  <a:pt x="0" y="16533"/>
                </a:lnTo>
                <a:lnTo>
                  <a:pt x="4753" y="21287"/>
                </a:lnTo>
                <a:lnTo>
                  <a:pt x="10638" y="21287"/>
                </a:lnTo>
                <a:lnTo>
                  <a:pt x="16523" y="21287"/>
                </a:lnTo>
                <a:lnTo>
                  <a:pt x="21276" y="16533"/>
                </a:lnTo>
                <a:lnTo>
                  <a:pt x="21276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object 1994"/>
          <p:cNvSpPr/>
          <p:nvPr/>
        </p:nvSpPr>
        <p:spPr>
          <a:xfrm>
            <a:off x="15529991" y="10738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object 1995"/>
          <p:cNvSpPr/>
          <p:nvPr/>
        </p:nvSpPr>
        <p:spPr>
          <a:xfrm>
            <a:off x="15421370" y="1079334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8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object 1996"/>
          <p:cNvSpPr/>
          <p:nvPr/>
        </p:nvSpPr>
        <p:spPr>
          <a:xfrm>
            <a:off x="15326089" y="108611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object 1997"/>
          <p:cNvSpPr/>
          <p:nvPr/>
        </p:nvSpPr>
        <p:spPr>
          <a:xfrm>
            <a:off x="14800646" y="1115138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object 1998"/>
          <p:cNvSpPr/>
          <p:nvPr/>
        </p:nvSpPr>
        <p:spPr>
          <a:xfrm>
            <a:off x="14689052" y="1120290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05" y="0"/>
                </a:moveTo>
                <a:lnTo>
                  <a:pt x="3444" y="0"/>
                </a:lnTo>
                <a:lnTo>
                  <a:pt x="0" y="3413"/>
                </a:lnTo>
                <a:lnTo>
                  <a:pt x="0" y="11863"/>
                </a:lnTo>
                <a:lnTo>
                  <a:pt x="3444" y="15308"/>
                </a:lnTo>
                <a:lnTo>
                  <a:pt x="7675" y="15308"/>
                </a:lnTo>
                <a:lnTo>
                  <a:pt x="11905" y="15308"/>
                </a:lnTo>
                <a:lnTo>
                  <a:pt x="15308" y="11863"/>
                </a:lnTo>
                <a:lnTo>
                  <a:pt x="15308" y="3413"/>
                </a:lnTo>
                <a:lnTo>
                  <a:pt x="11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object 1999"/>
          <p:cNvSpPr/>
          <p:nvPr/>
        </p:nvSpPr>
        <p:spPr>
          <a:xfrm>
            <a:off x="14591110" y="112680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05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object 2000"/>
          <p:cNvSpPr/>
          <p:nvPr/>
        </p:nvSpPr>
        <p:spPr>
          <a:xfrm>
            <a:off x="19999354" y="840379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40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4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object 2001"/>
          <p:cNvSpPr/>
          <p:nvPr/>
        </p:nvSpPr>
        <p:spPr>
          <a:xfrm>
            <a:off x="19889420" y="845697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8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87" y="15968"/>
                </a:lnTo>
                <a:lnTo>
                  <a:pt x="15968" y="12397"/>
                </a:lnTo>
                <a:lnTo>
                  <a:pt x="15968" y="3570"/>
                </a:lnTo>
                <a:lnTo>
                  <a:pt x="1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object 2002"/>
          <p:cNvSpPr/>
          <p:nvPr/>
        </p:nvSpPr>
        <p:spPr>
          <a:xfrm>
            <a:off x="19787122" y="85177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71" y="0"/>
                </a:moveTo>
                <a:lnTo>
                  <a:pt x="2387" y="0"/>
                </a:lnTo>
                <a:lnTo>
                  <a:pt x="0" y="2387"/>
                </a:lnTo>
                <a:lnTo>
                  <a:pt x="0" y="8271"/>
                </a:lnTo>
                <a:lnTo>
                  <a:pt x="2387" y="10648"/>
                </a:lnTo>
                <a:lnTo>
                  <a:pt x="5329" y="10648"/>
                </a:lnTo>
                <a:lnTo>
                  <a:pt x="8271" y="10648"/>
                </a:lnTo>
                <a:lnTo>
                  <a:pt x="10648" y="8271"/>
                </a:lnTo>
                <a:lnTo>
                  <a:pt x="10648" y="2387"/>
                </a:lnTo>
                <a:lnTo>
                  <a:pt x="8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object 2003"/>
          <p:cNvSpPr/>
          <p:nvPr/>
        </p:nvSpPr>
        <p:spPr>
          <a:xfrm>
            <a:off x="19686506" y="85803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3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object 2004"/>
          <p:cNvSpPr/>
          <p:nvPr/>
        </p:nvSpPr>
        <p:spPr>
          <a:xfrm>
            <a:off x="19576896" y="863380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54" y="11329"/>
                </a:lnTo>
                <a:lnTo>
                  <a:pt x="8774" y="11329"/>
                </a:lnTo>
                <a:lnTo>
                  <a:pt x="11308" y="8795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object 2005"/>
          <p:cNvSpPr/>
          <p:nvPr/>
        </p:nvSpPr>
        <p:spPr>
          <a:xfrm>
            <a:off x="19466954" y="868701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64" y="0"/>
                </a:lnTo>
                <a:lnTo>
                  <a:pt x="0" y="4764"/>
                </a:lnTo>
                <a:lnTo>
                  <a:pt x="0" y="16533"/>
                </a:lnTo>
                <a:lnTo>
                  <a:pt x="4764" y="21287"/>
                </a:lnTo>
                <a:lnTo>
                  <a:pt x="10648" y="21287"/>
                </a:lnTo>
                <a:lnTo>
                  <a:pt x="16523" y="21287"/>
                </a:lnTo>
                <a:lnTo>
                  <a:pt x="21297" y="16533"/>
                </a:lnTo>
                <a:lnTo>
                  <a:pt x="21297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object 2006"/>
          <p:cNvSpPr/>
          <p:nvPr/>
        </p:nvSpPr>
        <p:spPr>
          <a:xfrm>
            <a:off x="19364999" y="874817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13"/>
                </a:lnTo>
                <a:lnTo>
                  <a:pt x="0" y="11863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63"/>
                </a:lnTo>
                <a:lnTo>
                  <a:pt x="15308" y="3413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object 2007"/>
          <p:cNvSpPr/>
          <p:nvPr/>
        </p:nvSpPr>
        <p:spPr>
          <a:xfrm>
            <a:off x="19257725" y="880402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86" y="0"/>
                </a:moveTo>
                <a:lnTo>
                  <a:pt x="4471" y="0"/>
                </a:lnTo>
                <a:lnTo>
                  <a:pt x="0" y="4471"/>
                </a:lnTo>
                <a:lnTo>
                  <a:pt x="0" y="15486"/>
                </a:lnTo>
                <a:lnTo>
                  <a:pt x="4471" y="19967"/>
                </a:lnTo>
                <a:lnTo>
                  <a:pt x="9978" y="19967"/>
                </a:lnTo>
                <a:lnTo>
                  <a:pt x="15486" y="19967"/>
                </a:lnTo>
                <a:lnTo>
                  <a:pt x="19957" y="15486"/>
                </a:lnTo>
                <a:lnTo>
                  <a:pt x="19957" y="447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object 2008"/>
          <p:cNvSpPr/>
          <p:nvPr/>
        </p:nvSpPr>
        <p:spPr>
          <a:xfrm>
            <a:off x="19156432" y="886584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11" y="0"/>
                </a:moveTo>
                <a:lnTo>
                  <a:pt x="2827" y="0"/>
                </a:lnTo>
                <a:lnTo>
                  <a:pt x="0" y="2848"/>
                </a:lnTo>
                <a:lnTo>
                  <a:pt x="0" y="9832"/>
                </a:lnTo>
                <a:lnTo>
                  <a:pt x="2827" y="12648"/>
                </a:lnTo>
                <a:lnTo>
                  <a:pt x="6324" y="12648"/>
                </a:lnTo>
                <a:lnTo>
                  <a:pt x="9811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object 2009"/>
          <p:cNvSpPr/>
          <p:nvPr/>
        </p:nvSpPr>
        <p:spPr>
          <a:xfrm>
            <a:off x="19052486" y="89250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48" y="8261"/>
                </a:lnTo>
                <a:lnTo>
                  <a:pt x="1064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object 2010"/>
          <p:cNvSpPr/>
          <p:nvPr/>
        </p:nvSpPr>
        <p:spPr>
          <a:xfrm>
            <a:off x="18950866" y="898651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90" y="0"/>
                </a:lnTo>
                <a:lnTo>
                  <a:pt x="0" y="910"/>
                </a:lnTo>
                <a:lnTo>
                  <a:pt x="0" y="3099"/>
                </a:lnTo>
                <a:lnTo>
                  <a:pt x="890" y="4010"/>
                </a:lnTo>
                <a:lnTo>
                  <a:pt x="1989" y="4010"/>
                </a:lnTo>
                <a:lnTo>
                  <a:pt x="3099" y="4010"/>
                </a:lnTo>
                <a:lnTo>
                  <a:pt x="3989" y="3099"/>
                </a:lnTo>
                <a:lnTo>
                  <a:pt x="398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object 2011"/>
          <p:cNvSpPr/>
          <p:nvPr/>
        </p:nvSpPr>
        <p:spPr>
          <a:xfrm>
            <a:off x="18846244" y="904501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object 2012"/>
          <p:cNvSpPr/>
          <p:nvPr/>
        </p:nvSpPr>
        <p:spPr>
          <a:xfrm>
            <a:off x="18738969" y="910086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8010"/>
                </a:lnTo>
                <a:lnTo>
                  <a:pt x="3989" y="8010"/>
                </a:lnTo>
                <a:lnTo>
                  <a:pt x="6188" y="8010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object 2013"/>
          <p:cNvSpPr/>
          <p:nvPr/>
        </p:nvSpPr>
        <p:spPr>
          <a:xfrm>
            <a:off x="18635014" y="916005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object 2014"/>
          <p:cNvSpPr/>
          <p:nvPr/>
        </p:nvSpPr>
        <p:spPr>
          <a:xfrm>
            <a:off x="18426780" y="92780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object 2015"/>
          <p:cNvSpPr/>
          <p:nvPr/>
        </p:nvSpPr>
        <p:spPr>
          <a:xfrm>
            <a:off x="18318836" y="933325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object 2016"/>
          <p:cNvSpPr/>
          <p:nvPr/>
        </p:nvSpPr>
        <p:spPr>
          <a:xfrm>
            <a:off x="18217218" y="939473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object 2017"/>
          <p:cNvSpPr/>
          <p:nvPr/>
        </p:nvSpPr>
        <p:spPr>
          <a:xfrm>
            <a:off x="18111263" y="945191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object 2018"/>
          <p:cNvSpPr/>
          <p:nvPr/>
        </p:nvSpPr>
        <p:spPr>
          <a:xfrm>
            <a:off x="18007319" y="95110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object 2019"/>
          <p:cNvSpPr/>
          <p:nvPr/>
        </p:nvSpPr>
        <p:spPr>
          <a:xfrm>
            <a:off x="17482573" y="98019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object 2020"/>
          <p:cNvSpPr/>
          <p:nvPr/>
        </p:nvSpPr>
        <p:spPr>
          <a:xfrm>
            <a:off x="16426736" y="1037736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59" y="11360"/>
                </a:lnTo>
                <a:lnTo>
                  <a:pt x="14659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object 2021"/>
          <p:cNvSpPr/>
          <p:nvPr/>
        </p:nvSpPr>
        <p:spPr>
          <a:xfrm>
            <a:off x="16325130" y="1043888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object 2022"/>
          <p:cNvSpPr/>
          <p:nvPr/>
        </p:nvSpPr>
        <p:spPr>
          <a:xfrm>
            <a:off x="16217200" y="1049406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object 2023"/>
          <p:cNvSpPr/>
          <p:nvPr/>
        </p:nvSpPr>
        <p:spPr>
          <a:xfrm>
            <a:off x="16013265" y="106163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object 2024"/>
          <p:cNvSpPr/>
          <p:nvPr/>
        </p:nvSpPr>
        <p:spPr>
          <a:xfrm>
            <a:off x="15906340" y="1067258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object 2025"/>
          <p:cNvSpPr/>
          <p:nvPr/>
        </p:nvSpPr>
        <p:spPr>
          <a:xfrm>
            <a:off x="15594161" y="108497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object 2026"/>
          <p:cNvSpPr/>
          <p:nvPr/>
        </p:nvSpPr>
        <p:spPr>
          <a:xfrm>
            <a:off x="15487865" y="109065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object 2027"/>
          <p:cNvSpPr/>
          <p:nvPr/>
        </p:nvSpPr>
        <p:spPr>
          <a:xfrm>
            <a:off x="15383902" y="109657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object 2028"/>
          <p:cNvSpPr/>
          <p:nvPr/>
        </p:nvSpPr>
        <p:spPr>
          <a:xfrm>
            <a:off x="15069411" y="111406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object 2029"/>
          <p:cNvSpPr/>
          <p:nvPr/>
        </p:nvSpPr>
        <p:spPr>
          <a:xfrm>
            <a:off x="14964454" y="111988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object 2030"/>
          <p:cNvSpPr/>
          <p:nvPr/>
        </p:nvSpPr>
        <p:spPr>
          <a:xfrm>
            <a:off x="20058859" y="851006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object 2031"/>
          <p:cNvSpPr/>
          <p:nvPr/>
        </p:nvSpPr>
        <p:spPr>
          <a:xfrm>
            <a:off x="19948915" y="856325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84" y="0"/>
                </a:lnTo>
                <a:lnTo>
                  <a:pt x="0" y="2973"/>
                </a:lnTo>
                <a:lnTo>
                  <a:pt x="0" y="10324"/>
                </a:lnTo>
                <a:lnTo>
                  <a:pt x="2984" y="13298"/>
                </a:lnTo>
                <a:lnTo>
                  <a:pt x="6659" y="13298"/>
                </a:lnTo>
                <a:lnTo>
                  <a:pt x="10334" y="13298"/>
                </a:lnTo>
                <a:lnTo>
                  <a:pt x="13318" y="10324"/>
                </a:lnTo>
                <a:lnTo>
                  <a:pt x="1331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object 2032"/>
          <p:cNvSpPr/>
          <p:nvPr/>
        </p:nvSpPr>
        <p:spPr>
          <a:xfrm>
            <a:off x="19842311" y="861975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10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921"/>
                </a:lnTo>
                <a:lnTo>
                  <a:pt x="3717" y="16648"/>
                </a:lnTo>
                <a:lnTo>
                  <a:pt x="8313" y="16648"/>
                </a:lnTo>
                <a:lnTo>
                  <a:pt x="12910" y="16648"/>
                </a:lnTo>
                <a:lnTo>
                  <a:pt x="16638" y="12921"/>
                </a:lnTo>
                <a:lnTo>
                  <a:pt x="16638" y="3717"/>
                </a:lnTo>
                <a:lnTo>
                  <a:pt x="129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object 2033"/>
          <p:cNvSpPr/>
          <p:nvPr/>
        </p:nvSpPr>
        <p:spPr>
          <a:xfrm>
            <a:off x="19731372" y="867193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2208" y="0"/>
                </a:moveTo>
                <a:lnTo>
                  <a:pt x="6397" y="0"/>
                </a:lnTo>
                <a:lnTo>
                  <a:pt x="0" y="6418"/>
                </a:lnTo>
                <a:lnTo>
                  <a:pt x="0" y="22219"/>
                </a:lnTo>
                <a:lnTo>
                  <a:pt x="6397" y="28637"/>
                </a:lnTo>
                <a:lnTo>
                  <a:pt x="14303" y="28637"/>
                </a:lnTo>
                <a:lnTo>
                  <a:pt x="22208" y="28637"/>
                </a:lnTo>
                <a:lnTo>
                  <a:pt x="28606" y="22219"/>
                </a:lnTo>
                <a:lnTo>
                  <a:pt x="28606" y="6418"/>
                </a:lnTo>
                <a:lnTo>
                  <a:pt x="2220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object 2034"/>
          <p:cNvSpPr/>
          <p:nvPr/>
        </p:nvSpPr>
        <p:spPr>
          <a:xfrm>
            <a:off x="19635731" y="873944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object 2035"/>
          <p:cNvSpPr/>
          <p:nvPr/>
        </p:nvSpPr>
        <p:spPr>
          <a:xfrm>
            <a:off x="19528456" y="879529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56"/>
                </a:lnTo>
                <a:lnTo>
                  <a:pt x="0" y="11360"/>
                </a:lnTo>
                <a:lnTo>
                  <a:pt x="3277" y="14617"/>
                </a:lnTo>
                <a:lnTo>
                  <a:pt x="7319" y="14617"/>
                </a:lnTo>
                <a:lnTo>
                  <a:pt x="11360" y="14617"/>
                </a:lnTo>
                <a:lnTo>
                  <a:pt x="14638" y="11360"/>
                </a:lnTo>
                <a:lnTo>
                  <a:pt x="14638" y="3256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object 2036"/>
          <p:cNvSpPr/>
          <p:nvPr/>
        </p:nvSpPr>
        <p:spPr>
          <a:xfrm>
            <a:off x="19425834" y="885579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78" y="7737"/>
                </a:lnTo>
                <a:lnTo>
                  <a:pt x="9978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object 2037"/>
          <p:cNvSpPr/>
          <p:nvPr/>
        </p:nvSpPr>
        <p:spPr>
          <a:xfrm>
            <a:off x="19324883" y="891793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60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object 2038"/>
          <p:cNvSpPr/>
          <p:nvPr/>
        </p:nvSpPr>
        <p:spPr>
          <a:xfrm>
            <a:off x="19215608" y="89718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48" y="8261"/>
                </a:lnTo>
                <a:lnTo>
                  <a:pt x="1064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object 2039"/>
          <p:cNvSpPr/>
          <p:nvPr/>
        </p:nvSpPr>
        <p:spPr>
          <a:xfrm>
            <a:off x="19113321" y="90326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object 2040"/>
          <p:cNvSpPr/>
          <p:nvPr/>
        </p:nvSpPr>
        <p:spPr>
          <a:xfrm>
            <a:off x="19008036" y="90904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59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object 2041"/>
          <p:cNvSpPr/>
          <p:nvPr/>
        </p:nvSpPr>
        <p:spPr>
          <a:xfrm>
            <a:off x="18904416" y="914997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object 2042"/>
          <p:cNvSpPr/>
          <p:nvPr/>
        </p:nvSpPr>
        <p:spPr>
          <a:xfrm>
            <a:off x="18791480" y="920019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83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52"/>
                </a:lnTo>
                <a:lnTo>
                  <a:pt x="4324" y="19276"/>
                </a:lnTo>
                <a:lnTo>
                  <a:pt x="9654" y="19276"/>
                </a:lnTo>
                <a:lnTo>
                  <a:pt x="14983" y="19276"/>
                </a:lnTo>
                <a:lnTo>
                  <a:pt x="19297" y="14952"/>
                </a:lnTo>
                <a:lnTo>
                  <a:pt x="19297" y="4314"/>
                </a:lnTo>
                <a:lnTo>
                  <a:pt x="149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object 2043"/>
          <p:cNvSpPr/>
          <p:nvPr/>
        </p:nvSpPr>
        <p:spPr>
          <a:xfrm>
            <a:off x="18690194" y="926200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object 2044"/>
          <p:cNvSpPr/>
          <p:nvPr/>
        </p:nvSpPr>
        <p:spPr>
          <a:xfrm>
            <a:off x="18481292" y="93793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89"/>
                </a:lnTo>
                <a:lnTo>
                  <a:pt x="4994" y="9989"/>
                </a:lnTo>
                <a:lnTo>
                  <a:pt x="774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object 2045"/>
          <p:cNvSpPr/>
          <p:nvPr/>
        </p:nvSpPr>
        <p:spPr>
          <a:xfrm>
            <a:off x="18380998" y="94421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object 2046"/>
          <p:cNvSpPr/>
          <p:nvPr/>
        </p:nvSpPr>
        <p:spPr>
          <a:xfrm>
            <a:off x="18274061" y="949837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object 2047"/>
          <p:cNvSpPr/>
          <p:nvPr/>
        </p:nvSpPr>
        <p:spPr>
          <a:xfrm>
            <a:off x="18154801" y="9542222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5821" y="0"/>
                </a:moveTo>
                <a:lnTo>
                  <a:pt x="7444" y="0"/>
                </a:lnTo>
                <a:lnTo>
                  <a:pt x="0" y="7455"/>
                </a:lnTo>
                <a:lnTo>
                  <a:pt x="0" y="25821"/>
                </a:lnTo>
                <a:lnTo>
                  <a:pt x="7444" y="33276"/>
                </a:lnTo>
                <a:lnTo>
                  <a:pt x="16638" y="33276"/>
                </a:lnTo>
                <a:lnTo>
                  <a:pt x="25821" y="33276"/>
                </a:lnTo>
                <a:lnTo>
                  <a:pt x="33276" y="25821"/>
                </a:lnTo>
                <a:lnTo>
                  <a:pt x="33276" y="7455"/>
                </a:lnTo>
                <a:lnTo>
                  <a:pt x="25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object 2048"/>
          <p:cNvSpPr/>
          <p:nvPr/>
        </p:nvSpPr>
        <p:spPr>
          <a:xfrm>
            <a:off x="17960878" y="96745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26" y="0"/>
                </a:moveTo>
                <a:lnTo>
                  <a:pt x="293" y="0"/>
                </a:lnTo>
                <a:lnTo>
                  <a:pt x="0" y="303"/>
                </a:lnTo>
                <a:lnTo>
                  <a:pt x="0" y="1026"/>
                </a:lnTo>
                <a:lnTo>
                  <a:pt x="293" y="1340"/>
                </a:lnTo>
                <a:lnTo>
                  <a:pt x="659" y="1340"/>
                </a:lnTo>
                <a:lnTo>
                  <a:pt x="1026" y="1340"/>
                </a:lnTo>
                <a:lnTo>
                  <a:pt x="1329" y="1026"/>
                </a:lnTo>
                <a:lnTo>
                  <a:pt x="1329" y="303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object 2049"/>
          <p:cNvSpPr/>
          <p:nvPr/>
        </p:nvSpPr>
        <p:spPr>
          <a:xfrm>
            <a:off x="17856255" y="97330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91"/>
                </a:lnTo>
                <a:lnTo>
                  <a:pt x="335" y="691"/>
                </a:lnTo>
                <a:lnTo>
                  <a:pt x="513" y="691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object 2050"/>
          <p:cNvSpPr/>
          <p:nvPr/>
        </p:nvSpPr>
        <p:spPr>
          <a:xfrm>
            <a:off x="16381635" y="1054217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object 2051"/>
          <p:cNvSpPr/>
          <p:nvPr/>
        </p:nvSpPr>
        <p:spPr>
          <a:xfrm>
            <a:off x="16274050" y="10597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00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900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object 2052"/>
          <p:cNvSpPr/>
          <p:nvPr/>
        </p:nvSpPr>
        <p:spPr>
          <a:xfrm>
            <a:off x="16175732" y="106625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object 2053"/>
          <p:cNvSpPr/>
          <p:nvPr/>
        </p:nvSpPr>
        <p:spPr>
          <a:xfrm>
            <a:off x="16071121" y="1072100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91"/>
                </a:lnTo>
                <a:lnTo>
                  <a:pt x="1340" y="2691"/>
                </a:lnTo>
                <a:lnTo>
                  <a:pt x="2062" y="2691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object 2054"/>
          <p:cNvSpPr/>
          <p:nvPr/>
        </p:nvSpPr>
        <p:spPr>
          <a:xfrm>
            <a:off x="15962531" y="1077553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37"/>
                </a:lnTo>
                <a:lnTo>
                  <a:pt x="9947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object 2055"/>
          <p:cNvSpPr/>
          <p:nvPr/>
        </p:nvSpPr>
        <p:spPr>
          <a:xfrm>
            <a:off x="15858225" y="108343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object 2056"/>
          <p:cNvSpPr/>
          <p:nvPr/>
        </p:nvSpPr>
        <p:spPr>
          <a:xfrm>
            <a:off x="15757278" y="10896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object 2057"/>
          <p:cNvSpPr/>
          <p:nvPr/>
        </p:nvSpPr>
        <p:spPr>
          <a:xfrm>
            <a:off x="15650007" y="109523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object 2058"/>
          <p:cNvSpPr/>
          <p:nvPr/>
        </p:nvSpPr>
        <p:spPr>
          <a:xfrm>
            <a:off x="15542046" y="110075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object 2059"/>
          <p:cNvSpPr/>
          <p:nvPr/>
        </p:nvSpPr>
        <p:spPr>
          <a:xfrm>
            <a:off x="15127571" y="112455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object 2060"/>
          <p:cNvSpPr/>
          <p:nvPr/>
        </p:nvSpPr>
        <p:spPr>
          <a:xfrm>
            <a:off x="15016635" y="1129777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object 2061"/>
          <p:cNvSpPr/>
          <p:nvPr/>
        </p:nvSpPr>
        <p:spPr>
          <a:xfrm>
            <a:off x="20011414" y="867252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22" y="0"/>
                </a:moveTo>
                <a:lnTo>
                  <a:pt x="1047" y="0"/>
                </a:lnTo>
                <a:lnTo>
                  <a:pt x="0" y="1026"/>
                </a:lnTo>
                <a:lnTo>
                  <a:pt x="0" y="3622"/>
                </a:lnTo>
                <a:lnTo>
                  <a:pt x="1047" y="4659"/>
                </a:lnTo>
                <a:lnTo>
                  <a:pt x="2335" y="4659"/>
                </a:lnTo>
                <a:lnTo>
                  <a:pt x="3622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object 2062"/>
          <p:cNvSpPr/>
          <p:nvPr/>
        </p:nvSpPr>
        <p:spPr>
          <a:xfrm>
            <a:off x="19889500" y="871371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97" y="0"/>
                </a:moveTo>
                <a:lnTo>
                  <a:pt x="11785" y="1516"/>
                </a:lnTo>
                <a:lnTo>
                  <a:pt x="5651" y="5652"/>
                </a:lnTo>
                <a:lnTo>
                  <a:pt x="1516" y="11790"/>
                </a:lnTo>
                <a:lnTo>
                  <a:pt x="0" y="19308"/>
                </a:lnTo>
                <a:lnTo>
                  <a:pt x="1516" y="26814"/>
                </a:lnTo>
                <a:lnTo>
                  <a:pt x="5651" y="32945"/>
                </a:lnTo>
                <a:lnTo>
                  <a:pt x="11785" y="37079"/>
                </a:lnTo>
                <a:lnTo>
                  <a:pt x="19297" y="38595"/>
                </a:lnTo>
                <a:lnTo>
                  <a:pt x="26810" y="37079"/>
                </a:lnTo>
                <a:lnTo>
                  <a:pt x="32944" y="32945"/>
                </a:lnTo>
                <a:lnTo>
                  <a:pt x="37079" y="26814"/>
                </a:lnTo>
                <a:lnTo>
                  <a:pt x="38595" y="19308"/>
                </a:lnTo>
                <a:lnTo>
                  <a:pt x="37079" y="11790"/>
                </a:lnTo>
                <a:lnTo>
                  <a:pt x="32944" y="5652"/>
                </a:lnTo>
                <a:lnTo>
                  <a:pt x="26810" y="1516"/>
                </a:lnTo>
                <a:lnTo>
                  <a:pt x="192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object 2063"/>
          <p:cNvSpPr/>
          <p:nvPr/>
        </p:nvSpPr>
        <p:spPr>
          <a:xfrm>
            <a:off x="19783556" y="877090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292" y="0"/>
                </a:moveTo>
                <a:lnTo>
                  <a:pt x="12390" y="1593"/>
                </a:lnTo>
                <a:lnTo>
                  <a:pt x="5940" y="5939"/>
                </a:lnTo>
                <a:lnTo>
                  <a:pt x="1593" y="12386"/>
                </a:lnTo>
                <a:lnTo>
                  <a:pt x="0" y="20282"/>
                </a:lnTo>
                <a:lnTo>
                  <a:pt x="1593" y="28182"/>
                </a:lnTo>
                <a:lnTo>
                  <a:pt x="5940" y="34640"/>
                </a:lnTo>
                <a:lnTo>
                  <a:pt x="12390" y="38997"/>
                </a:lnTo>
                <a:lnTo>
                  <a:pt x="20292" y="40595"/>
                </a:lnTo>
                <a:lnTo>
                  <a:pt x="28191" y="38997"/>
                </a:lnTo>
                <a:lnTo>
                  <a:pt x="34645" y="34640"/>
                </a:lnTo>
                <a:lnTo>
                  <a:pt x="38998" y="28182"/>
                </a:lnTo>
                <a:lnTo>
                  <a:pt x="40595" y="20282"/>
                </a:lnTo>
                <a:lnTo>
                  <a:pt x="38998" y="12386"/>
                </a:lnTo>
                <a:lnTo>
                  <a:pt x="34645" y="5939"/>
                </a:lnTo>
                <a:lnTo>
                  <a:pt x="28191" y="1593"/>
                </a:lnTo>
                <a:lnTo>
                  <a:pt x="20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object 2064"/>
          <p:cNvSpPr/>
          <p:nvPr/>
        </p:nvSpPr>
        <p:spPr>
          <a:xfrm>
            <a:off x="19689917" y="884039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47" y="0"/>
                </a:moveTo>
                <a:lnTo>
                  <a:pt x="4020" y="0"/>
                </a:lnTo>
                <a:lnTo>
                  <a:pt x="0" y="4010"/>
                </a:lnTo>
                <a:lnTo>
                  <a:pt x="0" y="13926"/>
                </a:lnTo>
                <a:lnTo>
                  <a:pt x="4020" y="17968"/>
                </a:lnTo>
                <a:lnTo>
                  <a:pt x="8984" y="17968"/>
                </a:lnTo>
                <a:lnTo>
                  <a:pt x="1394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object 2065"/>
          <p:cNvSpPr/>
          <p:nvPr/>
        </p:nvSpPr>
        <p:spPr>
          <a:xfrm>
            <a:off x="19589962" y="890356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object 2066"/>
          <p:cNvSpPr/>
          <p:nvPr/>
        </p:nvSpPr>
        <p:spPr>
          <a:xfrm>
            <a:off x="19478352" y="895508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33" y="0"/>
                </a:moveTo>
                <a:lnTo>
                  <a:pt x="4774" y="0"/>
                </a:lnTo>
                <a:lnTo>
                  <a:pt x="0" y="4764"/>
                </a:lnTo>
                <a:lnTo>
                  <a:pt x="0" y="16533"/>
                </a:lnTo>
                <a:lnTo>
                  <a:pt x="4774" y="21287"/>
                </a:lnTo>
                <a:lnTo>
                  <a:pt x="10648" y="21287"/>
                </a:lnTo>
                <a:lnTo>
                  <a:pt x="16533" y="21287"/>
                </a:lnTo>
                <a:lnTo>
                  <a:pt x="21297" y="16533"/>
                </a:lnTo>
                <a:lnTo>
                  <a:pt x="21297" y="4764"/>
                </a:lnTo>
                <a:lnTo>
                  <a:pt x="165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object 2067"/>
          <p:cNvSpPr/>
          <p:nvPr/>
        </p:nvSpPr>
        <p:spPr>
          <a:xfrm>
            <a:off x="19380389" y="902022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85" y="0"/>
                </a:moveTo>
                <a:lnTo>
                  <a:pt x="1643" y="0"/>
                </a:lnTo>
                <a:lnTo>
                  <a:pt x="0" y="1664"/>
                </a:lnTo>
                <a:lnTo>
                  <a:pt x="0" y="5706"/>
                </a:lnTo>
                <a:lnTo>
                  <a:pt x="1643" y="7329"/>
                </a:lnTo>
                <a:lnTo>
                  <a:pt x="3664" y="7329"/>
                </a:lnTo>
                <a:lnTo>
                  <a:pt x="5685" y="7329"/>
                </a:lnTo>
                <a:lnTo>
                  <a:pt x="7319" y="5706"/>
                </a:lnTo>
                <a:lnTo>
                  <a:pt x="7319" y="166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object 2068"/>
          <p:cNvSpPr/>
          <p:nvPr/>
        </p:nvSpPr>
        <p:spPr>
          <a:xfrm>
            <a:off x="19274445" y="907741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83" y="0"/>
                </a:lnTo>
                <a:lnTo>
                  <a:pt x="0" y="2094"/>
                </a:lnTo>
                <a:lnTo>
                  <a:pt x="0" y="7235"/>
                </a:lnTo>
                <a:lnTo>
                  <a:pt x="2083" y="9329"/>
                </a:lnTo>
                <a:lnTo>
                  <a:pt x="4659" y="9329"/>
                </a:lnTo>
                <a:lnTo>
                  <a:pt x="7235" y="9329"/>
                </a:lnTo>
                <a:lnTo>
                  <a:pt x="9319" y="7235"/>
                </a:lnTo>
                <a:lnTo>
                  <a:pt x="9319" y="209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object 2069"/>
          <p:cNvSpPr/>
          <p:nvPr/>
        </p:nvSpPr>
        <p:spPr>
          <a:xfrm>
            <a:off x="19169828" y="913592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object 2070"/>
          <p:cNvSpPr/>
          <p:nvPr/>
        </p:nvSpPr>
        <p:spPr>
          <a:xfrm>
            <a:off x="19068871" y="91980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object 2071"/>
          <p:cNvSpPr/>
          <p:nvPr/>
        </p:nvSpPr>
        <p:spPr>
          <a:xfrm>
            <a:off x="18963921" y="92562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91"/>
                </a:lnTo>
                <a:lnTo>
                  <a:pt x="335" y="691"/>
                </a:lnTo>
                <a:lnTo>
                  <a:pt x="523" y="691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object 2072"/>
          <p:cNvSpPr/>
          <p:nvPr/>
        </p:nvSpPr>
        <p:spPr>
          <a:xfrm>
            <a:off x="18544123" y="94889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35" y="691"/>
                </a:lnTo>
                <a:lnTo>
                  <a:pt x="523" y="691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object 2073"/>
          <p:cNvSpPr/>
          <p:nvPr/>
        </p:nvSpPr>
        <p:spPr>
          <a:xfrm>
            <a:off x="18227285" y="966149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object 2074"/>
          <p:cNvSpPr/>
          <p:nvPr/>
        </p:nvSpPr>
        <p:spPr>
          <a:xfrm>
            <a:off x="18118004" y="97153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84" y="0"/>
                </a:lnTo>
                <a:lnTo>
                  <a:pt x="0" y="2973"/>
                </a:lnTo>
                <a:lnTo>
                  <a:pt x="0" y="10324"/>
                </a:lnTo>
                <a:lnTo>
                  <a:pt x="2984" y="13298"/>
                </a:lnTo>
                <a:lnTo>
                  <a:pt x="665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object 2075"/>
          <p:cNvSpPr/>
          <p:nvPr/>
        </p:nvSpPr>
        <p:spPr>
          <a:xfrm>
            <a:off x="18012395" y="9772830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object 2076"/>
          <p:cNvSpPr/>
          <p:nvPr/>
        </p:nvSpPr>
        <p:spPr>
          <a:xfrm>
            <a:off x="16434506" y="1064180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25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36"/>
                </a:lnTo>
                <a:lnTo>
                  <a:pt x="4910" y="21946"/>
                </a:lnTo>
                <a:lnTo>
                  <a:pt x="10952" y="21946"/>
                </a:lnTo>
                <a:lnTo>
                  <a:pt x="17025" y="21946"/>
                </a:lnTo>
                <a:lnTo>
                  <a:pt x="21936" y="17036"/>
                </a:lnTo>
                <a:lnTo>
                  <a:pt x="21936" y="4921"/>
                </a:lnTo>
                <a:lnTo>
                  <a:pt x="1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object 2077"/>
          <p:cNvSpPr/>
          <p:nvPr/>
        </p:nvSpPr>
        <p:spPr>
          <a:xfrm>
            <a:off x="16337529" y="107079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object 2078"/>
          <p:cNvSpPr/>
          <p:nvPr/>
        </p:nvSpPr>
        <p:spPr>
          <a:xfrm>
            <a:off x="16232917" y="1076645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object 2079"/>
          <p:cNvSpPr/>
          <p:nvPr/>
        </p:nvSpPr>
        <p:spPr>
          <a:xfrm>
            <a:off x="16013047" y="1087282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33" y="0"/>
                </a:lnTo>
                <a:lnTo>
                  <a:pt x="0" y="5664"/>
                </a:lnTo>
                <a:lnTo>
                  <a:pt x="0" y="19622"/>
                </a:lnTo>
                <a:lnTo>
                  <a:pt x="5633" y="25287"/>
                </a:lnTo>
                <a:lnTo>
                  <a:pt x="12617" y="25287"/>
                </a:lnTo>
                <a:lnTo>
                  <a:pt x="19632" y="25287"/>
                </a:lnTo>
                <a:lnTo>
                  <a:pt x="25266" y="19622"/>
                </a:lnTo>
                <a:lnTo>
                  <a:pt x="25266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object 2080"/>
          <p:cNvSpPr/>
          <p:nvPr/>
        </p:nvSpPr>
        <p:spPr>
          <a:xfrm>
            <a:off x="15917074" y="109399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object 2081"/>
          <p:cNvSpPr/>
          <p:nvPr/>
        </p:nvSpPr>
        <p:spPr>
          <a:xfrm>
            <a:off x="15810465" y="1099649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object 2082"/>
          <p:cNvSpPr/>
          <p:nvPr/>
        </p:nvSpPr>
        <p:spPr>
          <a:xfrm>
            <a:off x="15710481" y="110596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object 2083"/>
          <p:cNvSpPr/>
          <p:nvPr/>
        </p:nvSpPr>
        <p:spPr>
          <a:xfrm>
            <a:off x="15605210" y="111175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object 2084"/>
          <p:cNvSpPr/>
          <p:nvPr/>
        </p:nvSpPr>
        <p:spPr>
          <a:xfrm>
            <a:off x="15500599" y="111760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object 2085"/>
          <p:cNvSpPr/>
          <p:nvPr/>
        </p:nvSpPr>
        <p:spPr>
          <a:xfrm>
            <a:off x="20070257" y="877813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object 2086"/>
          <p:cNvSpPr/>
          <p:nvPr/>
        </p:nvSpPr>
        <p:spPr>
          <a:xfrm>
            <a:off x="19945007" y="881601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1967" y="0"/>
                </a:moveTo>
                <a:lnTo>
                  <a:pt x="13420" y="1725"/>
                </a:lnTo>
                <a:lnTo>
                  <a:pt x="6436" y="6433"/>
                </a:lnTo>
                <a:lnTo>
                  <a:pt x="1727" y="13415"/>
                </a:lnTo>
                <a:lnTo>
                  <a:pt x="0" y="21967"/>
                </a:lnTo>
                <a:lnTo>
                  <a:pt x="1727" y="30508"/>
                </a:lnTo>
                <a:lnTo>
                  <a:pt x="6436" y="37484"/>
                </a:lnTo>
                <a:lnTo>
                  <a:pt x="13420" y="42189"/>
                </a:lnTo>
                <a:lnTo>
                  <a:pt x="21967" y="43914"/>
                </a:lnTo>
                <a:lnTo>
                  <a:pt x="30514" y="42189"/>
                </a:lnTo>
                <a:lnTo>
                  <a:pt x="37493" y="37484"/>
                </a:lnTo>
                <a:lnTo>
                  <a:pt x="42199" y="30508"/>
                </a:lnTo>
                <a:lnTo>
                  <a:pt x="43925" y="21967"/>
                </a:lnTo>
                <a:lnTo>
                  <a:pt x="42199" y="13415"/>
                </a:lnTo>
                <a:lnTo>
                  <a:pt x="37493" y="6433"/>
                </a:lnTo>
                <a:lnTo>
                  <a:pt x="30514" y="1725"/>
                </a:lnTo>
                <a:lnTo>
                  <a:pt x="219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object 2087"/>
          <p:cNvSpPr/>
          <p:nvPr/>
        </p:nvSpPr>
        <p:spPr>
          <a:xfrm>
            <a:off x="19848380" y="888249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82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93"/>
                </a:lnTo>
                <a:lnTo>
                  <a:pt x="6104" y="27297"/>
                </a:lnTo>
                <a:lnTo>
                  <a:pt x="13643" y="27297"/>
                </a:lnTo>
                <a:lnTo>
                  <a:pt x="21182" y="27297"/>
                </a:lnTo>
                <a:lnTo>
                  <a:pt x="27287" y="21193"/>
                </a:lnTo>
                <a:lnTo>
                  <a:pt x="27287" y="6104"/>
                </a:lnTo>
                <a:lnTo>
                  <a:pt x="211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object 2088"/>
          <p:cNvSpPr/>
          <p:nvPr/>
        </p:nvSpPr>
        <p:spPr>
          <a:xfrm>
            <a:off x="19745765" y="894300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57" y="0"/>
                </a:lnTo>
                <a:lnTo>
                  <a:pt x="0" y="5067"/>
                </a:lnTo>
                <a:lnTo>
                  <a:pt x="0" y="17559"/>
                </a:lnTo>
                <a:lnTo>
                  <a:pt x="5057" y="22627"/>
                </a:lnTo>
                <a:lnTo>
                  <a:pt x="1130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object 2089"/>
          <p:cNvSpPr/>
          <p:nvPr/>
        </p:nvSpPr>
        <p:spPr>
          <a:xfrm>
            <a:off x="19639153" y="899950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35" y="0"/>
                </a:moveTo>
                <a:lnTo>
                  <a:pt x="5800" y="0"/>
                </a:lnTo>
                <a:lnTo>
                  <a:pt x="0" y="5821"/>
                </a:lnTo>
                <a:lnTo>
                  <a:pt x="0" y="20156"/>
                </a:lnTo>
                <a:lnTo>
                  <a:pt x="5800" y="25978"/>
                </a:lnTo>
                <a:lnTo>
                  <a:pt x="12973" y="25978"/>
                </a:lnTo>
                <a:lnTo>
                  <a:pt x="20135" y="25978"/>
                </a:lnTo>
                <a:lnTo>
                  <a:pt x="25946" y="20156"/>
                </a:lnTo>
                <a:lnTo>
                  <a:pt x="25946" y="5821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object 2090"/>
          <p:cNvSpPr/>
          <p:nvPr/>
        </p:nvSpPr>
        <p:spPr>
          <a:xfrm>
            <a:off x="19533198" y="905669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9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78" y="27957"/>
                </a:lnTo>
                <a:lnTo>
                  <a:pt x="21695" y="27957"/>
                </a:lnTo>
                <a:lnTo>
                  <a:pt x="27957" y="21695"/>
                </a:lnTo>
                <a:lnTo>
                  <a:pt x="27957" y="6261"/>
                </a:lnTo>
                <a:lnTo>
                  <a:pt x="216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object 2091"/>
          <p:cNvSpPr/>
          <p:nvPr/>
        </p:nvSpPr>
        <p:spPr>
          <a:xfrm>
            <a:off x="19437567" y="912418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83" y="0"/>
                </a:lnTo>
                <a:lnTo>
                  <a:pt x="0" y="2104"/>
                </a:lnTo>
                <a:lnTo>
                  <a:pt x="0" y="7235"/>
                </a:lnTo>
                <a:lnTo>
                  <a:pt x="2083" y="9329"/>
                </a:lnTo>
                <a:lnTo>
                  <a:pt x="4659" y="9329"/>
                </a:lnTo>
                <a:lnTo>
                  <a:pt x="7235" y="9329"/>
                </a:lnTo>
                <a:lnTo>
                  <a:pt x="9319" y="7235"/>
                </a:lnTo>
                <a:lnTo>
                  <a:pt x="9319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object 2092"/>
          <p:cNvSpPr/>
          <p:nvPr/>
        </p:nvSpPr>
        <p:spPr>
          <a:xfrm>
            <a:off x="19335278" y="91850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89" y="3099"/>
                </a:lnTo>
                <a:lnTo>
                  <a:pt x="398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object 2093"/>
          <p:cNvSpPr/>
          <p:nvPr/>
        </p:nvSpPr>
        <p:spPr>
          <a:xfrm>
            <a:off x="19230004" y="924288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object 2094"/>
          <p:cNvSpPr/>
          <p:nvPr/>
        </p:nvSpPr>
        <p:spPr>
          <a:xfrm>
            <a:off x="18287114" y="97680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03" y="0"/>
                </a:lnTo>
                <a:lnTo>
                  <a:pt x="0" y="282"/>
                </a:lnTo>
                <a:lnTo>
                  <a:pt x="0" y="1036"/>
                </a:lnTo>
                <a:lnTo>
                  <a:pt x="303" y="1319"/>
                </a:lnTo>
                <a:lnTo>
                  <a:pt x="670" y="1319"/>
                </a:lnTo>
                <a:lnTo>
                  <a:pt x="1036" y="1319"/>
                </a:lnTo>
                <a:lnTo>
                  <a:pt x="1340" y="1036"/>
                </a:lnTo>
                <a:lnTo>
                  <a:pt x="134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object 2095"/>
          <p:cNvSpPr/>
          <p:nvPr/>
        </p:nvSpPr>
        <p:spPr>
          <a:xfrm>
            <a:off x="18180835" y="98249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object 2096"/>
          <p:cNvSpPr/>
          <p:nvPr/>
        </p:nvSpPr>
        <p:spPr>
          <a:xfrm>
            <a:off x="16397689" y="108149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object 2097"/>
          <p:cNvSpPr/>
          <p:nvPr/>
        </p:nvSpPr>
        <p:spPr>
          <a:xfrm>
            <a:off x="16293424" y="108737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object 2098"/>
          <p:cNvSpPr/>
          <p:nvPr/>
        </p:nvSpPr>
        <p:spPr>
          <a:xfrm>
            <a:off x="16079531" y="1098610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object 2099"/>
          <p:cNvSpPr/>
          <p:nvPr/>
        </p:nvSpPr>
        <p:spPr>
          <a:xfrm>
            <a:off x="15970921" y="1104059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9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object 2100"/>
          <p:cNvSpPr/>
          <p:nvPr/>
        </p:nvSpPr>
        <p:spPr>
          <a:xfrm>
            <a:off x="15872288" y="1110511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object 2101"/>
          <p:cNvSpPr/>
          <p:nvPr/>
        </p:nvSpPr>
        <p:spPr>
          <a:xfrm>
            <a:off x="15764358" y="111603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object 2102"/>
          <p:cNvSpPr/>
          <p:nvPr/>
        </p:nvSpPr>
        <p:spPr>
          <a:xfrm>
            <a:off x="20011178" y="8928947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51" y="0"/>
                </a:lnTo>
                <a:lnTo>
                  <a:pt x="0" y="6261"/>
                </a:lnTo>
                <a:lnTo>
                  <a:pt x="0" y="21695"/>
                </a:lnTo>
                <a:lnTo>
                  <a:pt x="6251" y="27957"/>
                </a:lnTo>
                <a:lnTo>
                  <a:pt x="13968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object 2103"/>
          <p:cNvSpPr/>
          <p:nvPr/>
        </p:nvSpPr>
        <p:spPr>
          <a:xfrm>
            <a:off x="19907550" y="8988452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75"/>
                </a:lnTo>
                <a:lnTo>
                  <a:pt x="0" y="19632"/>
                </a:lnTo>
                <a:lnTo>
                  <a:pt x="5664" y="25297"/>
                </a:lnTo>
                <a:lnTo>
                  <a:pt x="12648" y="25297"/>
                </a:lnTo>
                <a:lnTo>
                  <a:pt x="19632" y="25297"/>
                </a:lnTo>
                <a:lnTo>
                  <a:pt x="25287" y="19632"/>
                </a:lnTo>
                <a:lnTo>
                  <a:pt x="25287" y="5675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04" name="object 2104"/>
          <p:cNvGrpSpPr/>
          <p:nvPr/>
        </p:nvGrpSpPr>
        <p:grpSpPr>
          <a:xfrm>
            <a:off x="19604769" y="9035977"/>
            <a:ext cx="394335" cy="502920"/>
            <a:chOff x="19604769" y="9035977"/>
            <a:chExt cx="394335" cy="502920"/>
          </a:xfrm>
        </p:grpSpPr>
        <p:sp>
          <p:nvSpPr>
            <p:cNvPr id="2105" name="object 2105"/>
            <p:cNvSpPr/>
            <p:nvPr/>
          </p:nvSpPr>
          <p:spPr>
            <a:xfrm>
              <a:off x="19791960" y="9035977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90">
                  <a:moveTo>
                    <a:pt x="23287" y="0"/>
                  </a:moveTo>
                  <a:lnTo>
                    <a:pt x="14224" y="1828"/>
                  </a:lnTo>
                  <a:lnTo>
                    <a:pt x="6821" y="6817"/>
                  </a:lnTo>
                  <a:lnTo>
                    <a:pt x="1830" y="14219"/>
                  </a:lnTo>
                  <a:lnTo>
                    <a:pt x="0" y="23287"/>
                  </a:lnTo>
                  <a:lnTo>
                    <a:pt x="1830" y="32350"/>
                  </a:lnTo>
                  <a:lnTo>
                    <a:pt x="6821" y="39752"/>
                  </a:lnTo>
                  <a:lnTo>
                    <a:pt x="14224" y="44744"/>
                  </a:lnTo>
                  <a:lnTo>
                    <a:pt x="23287" y="46574"/>
                  </a:lnTo>
                  <a:lnTo>
                    <a:pt x="32356" y="44744"/>
                  </a:lnTo>
                  <a:lnTo>
                    <a:pt x="39761" y="39752"/>
                  </a:lnTo>
                  <a:lnTo>
                    <a:pt x="44754" y="32350"/>
                  </a:lnTo>
                  <a:lnTo>
                    <a:pt x="46584" y="23287"/>
                  </a:lnTo>
                  <a:lnTo>
                    <a:pt x="44754" y="14219"/>
                  </a:lnTo>
                  <a:lnTo>
                    <a:pt x="39761" y="6817"/>
                  </a:lnTo>
                  <a:lnTo>
                    <a:pt x="32356" y="1828"/>
                  </a:lnTo>
                  <a:lnTo>
                    <a:pt x="23287" y="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06" name="object 210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835487" y="9126285"/>
              <a:ext cx="75872" cy="75872"/>
            </a:xfrm>
            <a:prstGeom prst="rect">
              <a:avLst/>
            </a:prstGeom>
          </p:spPr>
        </p:pic>
        <p:sp>
          <p:nvSpPr>
            <p:cNvPr id="2107" name="object 2107"/>
            <p:cNvSpPr/>
            <p:nvPr/>
          </p:nvSpPr>
          <p:spPr>
            <a:xfrm>
              <a:off x="19632917" y="9192113"/>
              <a:ext cx="166370" cy="119380"/>
            </a:xfrm>
            <a:custGeom>
              <a:avLst/>
              <a:gdLst/>
              <a:ahLst/>
              <a:cxnLst/>
              <a:rect l="l" t="t" r="r" b="b"/>
              <a:pathLst>
                <a:path w="166369" h="119379">
                  <a:moveTo>
                    <a:pt x="61214" y="88455"/>
                  </a:moveTo>
                  <a:lnTo>
                    <a:pt x="58813" y="76542"/>
                  </a:lnTo>
                  <a:lnTo>
                    <a:pt x="52247" y="66814"/>
                  </a:lnTo>
                  <a:lnTo>
                    <a:pt x="42519" y="60261"/>
                  </a:lnTo>
                  <a:lnTo>
                    <a:pt x="30594" y="57848"/>
                  </a:lnTo>
                  <a:lnTo>
                    <a:pt x="18681" y="60261"/>
                  </a:lnTo>
                  <a:lnTo>
                    <a:pt x="8953" y="66814"/>
                  </a:lnTo>
                  <a:lnTo>
                    <a:pt x="2400" y="76542"/>
                  </a:lnTo>
                  <a:lnTo>
                    <a:pt x="0" y="88455"/>
                  </a:lnTo>
                  <a:lnTo>
                    <a:pt x="2400" y="100380"/>
                  </a:lnTo>
                  <a:lnTo>
                    <a:pt x="8953" y="110109"/>
                  </a:lnTo>
                  <a:lnTo>
                    <a:pt x="18681" y="116674"/>
                  </a:lnTo>
                  <a:lnTo>
                    <a:pt x="30594" y="119075"/>
                  </a:lnTo>
                  <a:lnTo>
                    <a:pt x="42519" y="116674"/>
                  </a:lnTo>
                  <a:lnTo>
                    <a:pt x="52247" y="110109"/>
                  </a:lnTo>
                  <a:lnTo>
                    <a:pt x="58813" y="100380"/>
                  </a:lnTo>
                  <a:lnTo>
                    <a:pt x="61214" y="88455"/>
                  </a:lnTo>
                  <a:close/>
                </a:path>
                <a:path w="166369" h="119379">
                  <a:moveTo>
                    <a:pt x="165836" y="30302"/>
                  </a:moveTo>
                  <a:lnTo>
                    <a:pt x="163449" y="18503"/>
                  </a:lnTo>
                  <a:lnTo>
                    <a:pt x="156959" y="8864"/>
                  </a:lnTo>
                  <a:lnTo>
                    <a:pt x="147332" y="2374"/>
                  </a:lnTo>
                  <a:lnTo>
                    <a:pt x="135547" y="0"/>
                  </a:lnTo>
                  <a:lnTo>
                    <a:pt x="123761" y="2374"/>
                  </a:lnTo>
                  <a:lnTo>
                    <a:pt x="114134" y="8864"/>
                  </a:lnTo>
                  <a:lnTo>
                    <a:pt x="107645" y="18503"/>
                  </a:lnTo>
                  <a:lnTo>
                    <a:pt x="105270" y="30302"/>
                  </a:lnTo>
                  <a:lnTo>
                    <a:pt x="107645" y="42087"/>
                  </a:lnTo>
                  <a:lnTo>
                    <a:pt x="114134" y="51701"/>
                  </a:lnTo>
                  <a:lnTo>
                    <a:pt x="123761" y="58191"/>
                  </a:lnTo>
                  <a:lnTo>
                    <a:pt x="135547" y="60566"/>
                  </a:lnTo>
                  <a:lnTo>
                    <a:pt x="147332" y="58191"/>
                  </a:lnTo>
                  <a:lnTo>
                    <a:pt x="156959" y="51701"/>
                  </a:lnTo>
                  <a:lnTo>
                    <a:pt x="163449" y="42087"/>
                  </a:lnTo>
                  <a:lnTo>
                    <a:pt x="165836" y="3030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08" name="object 210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893001" y="9230579"/>
              <a:ext cx="77191" cy="77191"/>
            </a:xfrm>
            <a:prstGeom prst="rect">
              <a:avLst/>
            </a:prstGeom>
          </p:spPr>
        </p:pic>
        <p:sp>
          <p:nvSpPr>
            <p:cNvPr id="2109" name="object 2109"/>
            <p:cNvSpPr/>
            <p:nvPr/>
          </p:nvSpPr>
          <p:spPr>
            <a:xfrm>
              <a:off x="19604761" y="9304394"/>
              <a:ext cx="394335" cy="234315"/>
            </a:xfrm>
            <a:custGeom>
              <a:avLst/>
              <a:gdLst/>
              <a:ahLst/>
              <a:cxnLst/>
              <a:rect l="l" t="t" r="r" b="b"/>
              <a:pathLst>
                <a:path w="394334" h="234315">
                  <a:moveTo>
                    <a:pt x="23964" y="132689"/>
                  </a:moveTo>
                  <a:lnTo>
                    <a:pt x="18592" y="127342"/>
                  </a:lnTo>
                  <a:lnTo>
                    <a:pt x="5359" y="127342"/>
                  </a:lnTo>
                  <a:lnTo>
                    <a:pt x="0" y="132689"/>
                  </a:lnTo>
                  <a:lnTo>
                    <a:pt x="0" y="145935"/>
                  </a:lnTo>
                  <a:lnTo>
                    <a:pt x="5359" y="151282"/>
                  </a:lnTo>
                  <a:lnTo>
                    <a:pt x="11976" y="151282"/>
                  </a:lnTo>
                  <a:lnTo>
                    <a:pt x="18592" y="151282"/>
                  </a:lnTo>
                  <a:lnTo>
                    <a:pt x="23964" y="145935"/>
                  </a:lnTo>
                  <a:lnTo>
                    <a:pt x="23964" y="132689"/>
                  </a:lnTo>
                  <a:close/>
                </a:path>
                <a:path w="394334" h="234315">
                  <a:moveTo>
                    <a:pt x="133565" y="71932"/>
                  </a:moveTo>
                  <a:lnTo>
                    <a:pt x="126111" y="64477"/>
                  </a:lnTo>
                  <a:lnTo>
                    <a:pt x="107734" y="64477"/>
                  </a:lnTo>
                  <a:lnTo>
                    <a:pt x="100291" y="71932"/>
                  </a:lnTo>
                  <a:lnTo>
                    <a:pt x="100291" y="90309"/>
                  </a:lnTo>
                  <a:lnTo>
                    <a:pt x="107734" y="97764"/>
                  </a:lnTo>
                  <a:lnTo>
                    <a:pt x="116928" y="97764"/>
                  </a:lnTo>
                  <a:lnTo>
                    <a:pt x="126111" y="97764"/>
                  </a:lnTo>
                  <a:lnTo>
                    <a:pt x="133565" y="90309"/>
                  </a:lnTo>
                  <a:lnTo>
                    <a:pt x="133565" y="71932"/>
                  </a:lnTo>
                  <a:close/>
                </a:path>
                <a:path w="394334" h="234315">
                  <a:moveTo>
                    <a:pt x="181432" y="182587"/>
                  </a:moveTo>
                  <a:lnTo>
                    <a:pt x="178587" y="179768"/>
                  </a:lnTo>
                  <a:lnTo>
                    <a:pt x="171615" y="179768"/>
                  </a:lnTo>
                  <a:lnTo>
                    <a:pt x="168783" y="182587"/>
                  </a:lnTo>
                  <a:lnTo>
                    <a:pt x="168783" y="189572"/>
                  </a:lnTo>
                  <a:lnTo>
                    <a:pt x="171615" y="192417"/>
                  </a:lnTo>
                  <a:lnTo>
                    <a:pt x="175107" y="192417"/>
                  </a:lnTo>
                  <a:lnTo>
                    <a:pt x="178587" y="192417"/>
                  </a:lnTo>
                  <a:lnTo>
                    <a:pt x="181432" y="189572"/>
                  </a:lnTo>
                  <a:lnTo>
                    <a:pt x="181432" y="182587"/>
                  </a:lnTo>
                  <a:close/>
                </a:path>
                <a:path w="394334" h="234315">
                  <a:moveTo>
                    <a:pt x="244843" y="22948"/>
                  </a:moveTo>
                  <a:lnTo>
                    <a:pt x="243039" y="14008"/>
                  </a:lnTo>
                  <a:lnTo>
                    <a:pt x="238112" y="6718"/>
                  </a:lnTo>
                  <a:lnTo>
                    <a:pt x="230822" y="1803"/>
                  </a:lnTo>
                  <a:lnTo>
                    <a:pt x="221881" y="0"/>
                  </a:lnTo>
                  <a:lnTo>
                    <a:pt x="212940" y="1803"/>
                  </a:lnTo>
                  <a:lnTo>
                    <a:pt x="205651" y="6718"/>
                  </a:lnTo>
                  <a:lnTo>
                    <a:pt x="200723" y="14008"/>
                  </a:lnTo>
                  <a:lnTo>
                    <a:pt x="198920" y="22948"/>
                  </a:lnTo>
                  <a:lnTo>
                    <a:pt x="200723" y="31889"/>
                  </a:lnTo>
                  <a:lnTo>
                    <a:pt x="205651" y="39192"/>
                  </a:lnTo>
                  <a:lnTo>
                    <a:pt x="212940" y="44119"/>
                  </a:lnTo>
                  <a:lnTo>
                    <a:pt x="221881" y="45923"/>
                  </a:lnTo>
                  <a:lnTo>
                    <a:pt x="230822" y="44119"/>
                  </a:lnTo>
                  <a:lnTo>
                    <a:pt x="238112" y="39192"/>
                  </a:lnTo>
                  <a:lnTo>
                    <a:pt x="243039" y="31889"/>
                  </a:lnTo>
                  <a:lnTo>
                    <a:pt x="244843" y="22948"/>
                  </a:lnTo>
                  <a:close/>
                </a:path>
                <a:path w="394334" h="234315">
                  <a:moveTo>
                    <a:pt x="280720" y="127520"/>
                  </a:moveTo>
                  <a:lnTo>
                    <a:pt x="280416" y="127241"/>
                  </a:lnTo>
                  <a:lnTo>
                    <a:pt x="279692" y="127241"/>
                  </a:lnTo>
                  <a:lnTo>
                    <a:pt x="279387" y="127520"/>
                  </a:lnTo>
                  <a:lnTo>
                    <a:pt x="279387" y="128282"/>
                  </a:lnTo>
                  <a:lnTo>
                    <a:pt x="279692" y="128562"/>
                  </a:lnTo>
                  <a:lnTo>
                    <a:pt x="280047" y="128562"/>
                  </a:lnTo>
                  <a:lnTo>
                    <a:pt x="280416" y="128562"/>
                  </a:lnTo>
                  <a:lnTo>
                    <a:pt x="280720" y="128282"/>
                  </a:lnTo>
                  <a:lnTo>
                    <a:pt x="280720" y="127520"/>
                  </a:lnTo>
                  <a:close/>
                </a:path>
                <a:path w="394334" h="234315">
                  <a:moveTo>
                    <a:pt x="339559" y="232117"/>
                  </a:moveTo>
                  <a:lnTo>
                    <a:pt x="338963" y="231521"/>
                  </a:lnTo>
                  <a:lnTo>
                    <a:pt x="337489" y="231521"/>
                  </a:lnTo>
                  <a:lnTo>
                    <a:pt x="336892" y="232117"/>
                  </a:lnTo>
                  <a:lnTo>
                    <a:pt x="336892" y="233578"/>
                  </a:lnTo>
                  <a:lnTo>
                    <a:pt x="337489" y="234175"/>
                  </a:lnTo>
                  <a:lnTo>
                    <a:pt x="338226" y="234175"/>
                  </a:lnTo>
                  <a:lnTo>
                    <a:pt x="338963" y="234175"/>
                  </a:lnTo>
                  <a:lnTo>
                    <a:pt x="339559" y="233578"/>
                  </a:lnTo>
                  <a:lnTo>
                    <a:pt x="339559" y="232117"/>
                  </a:lnTo>
                  <a:close/>
                </a:path>
                <a:path w="394334" h="234315">
                  <a:moveTo>
                    <a:pt x="393992" y="64770"/>
                  </a:moveTo>
                  <a:lnTo>
                    <a:pt x="389966" y="60756"/>
                  </a:lnTo>
                  <a:lnTo>
                    <a:pt x="380034" y="60756"/>
                  </a:lnTo>
                  <a:lnTo>
                    <a:pt x="376021" y="64770"/>
                  </a:lnTo>
                  <a:lnTo>
                    <a:pt x="376021" y="74688"/>
                  </a:lnTo>
                  <a:lnTo>
                    <a:pt x="380034" y="78727"/>
                  </a:lnTo>
                  <a:lnTo>
                    <a:pt x="385000" y="78727"/>
                  </a:lnTo>
                  <a:lnTo>
                    <a:pt x="389966" y="78727"/>
                  </a:lnTo>
                  <a:lnTo>
                    <a:pt x="393992" y="74688"/>
                  </a:lnTo>
                  <a:lnTo>
                    <a:pt x="393992" y="6477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10" name="object 2110"/>
          <p:cNvSpPr/>
          <p:nvPr/>
        </p:nvSpPr>
        <p:spPr>
          <a:xfrm>
            <a:off x="19691001" y="909814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97" y="0"/>
                </a:moveTo>
                <a:lnTo>
                  <a:pt x="11785" y="1516"/>
                </a:lnTo>
                <a:lnTo>
                  <a:pt x="5651" y="5654"/>
                </a:lnTo>
                <a:lnTo>
                  <a:pt x="1516" y="11794"/>
                </a:lnTo>
                <a:lnTo>
                  <a:pt x="0" y="19318"/>
                </a:lnTo>
                <a:lnTo>
                  <a:pt x="1516" y="26818"/>
                </a:lnTo>
                <a:lnTo>
                  <a:pt x="5651" y="32946"/>
                </a:lnTo>
                <a:lnTo>
                  <a:pt x="11785" y="37079"/>
                </a:lnTo>
                <a:lnTo>
                  <a:pt x="19297" y="38595"/>
                </a:lnTo>
                <a:lnTo>
                  <a:pt x="26810" y="37079"/>
                </a:lnTo>
                <a:lnTo>
                  <a:pt x="32944" y="32946"/>
                </a:lnTo>
                <a:lnTo>
                  <a:pt x="37079" y="26818"/>
                </a:lnTo>
                <a:lnTo>
                  <a:pt x="38595" y="19318"/>
                </a:lnTo>
                <a:lnTo>
                  <a:pt x="37079" y="11794"/>
                </a:lnTo>
                <a:lnTo>
                  <a:pt x="32944" y="5654"/>
                </a:lnTo>
                <a:lnTo>
                  <a:pt x="26810" y="1516"/>
                </a:lnTo>
                <a:lnTo>
                  <a:pt x="192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object 2111"/>
          <p:cNvSpPr/>
          <p:nvPr/>
        </p:nvSpPr>
        <p:spPr>
          <a:xfrm>
            <a:off x="19586714" y="9156982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38" y="0"/>
                </a:moveTo>
                <a:lnTo>
                  <a:pt x="11383" y="1467"/>
                </a:lnTo>
                <a:lnTo>
                  <a:pt x="5459" y="5465"/>
                </a:lnTo>
                <a:lnTo>
                  <a:pt x="1464" y="11388"/>
                </a:lnTo>
                <a:lnTo>
                  <a:pt x="0" y="18627"/>
                </a:lnTo>
                <a:lnTo>
                  <a:pt x="1464" y="25889"/>
                </a:lnTo>
                <a:lnTo>
                  <a:pt x="5459" y="31821"/>
                </a:lnTo>
                <a:lnTo>
                  <a:pt x="11383" y="35820"/>
                </a:lnTo>
                <a:lnTo>
                  <a:pt x="18638" y="37286"/>
                </a:lnTo>
                <a:lnTo>
                  <a:pt x="25891" y="35820"/>
                </a:lnTo>
                <a:lnTo>
                  <a:pt x="31811" y="31821"/>
                </a:lnTo>
                <a:lnTo>
                  <a:pt x="35802" y="25889"/>
                </a:lnTo>
                <a:lnTo>
                  <a:pt x="37265" y="18627"/>
                </a:lnTo>
                <a:lnTo>
                  <a:pt x="35802" y="11388"/>
                </a:lnTo>
                <a:lnTo>
                  <a:pt x="31811" y="5465"/>
                </a:lnTo>
                <a:lnTo>
                  <a:pt x="25891" y="1467"/>
                </a:lnTo>
                <a:lnTo>
                  <a:pt x="18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object 2112"/>
          <p:cNvSpPr/>
          <p:nvPr/>
        </p:nvSpPr>
        <p:spPr>
          <a:xfrm>
            <a:off x="19488757" y="922216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83" y="0"/>
                </a:moveTo>
                <a:lnTo>
                  <a:pt x="5214" y="0"/>
                </a:lnTo>
                <a:lnTo>
                  <a:pt x="0" y="5193"/>
                </a:lnTo>
                <a:lnTo>
                  <a:pt x="0" y="18062"/>
                </a:lnTo>
                <a:lnTo>
                  <a:pt x="5214" y="23287"/>
                </a:lnTo>
                <a:lnTo>
                  <a:pt x="11643" y="23287"/>
                </a:lnTo>
                <a:lnTo>
                  <a:pt x="18083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object 2113"/>
          <p:cNvSpPr/>
          <p:nvPr/>
        </p:nvSpPr>
        <p:spPr>
          <a:xfrm>
            <a:off x="19390132" y="92866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48" y="8261"/>
                </a:lnTo>
                <a:lnTo>
                  <a:pt x="1064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object 2114"/>
          <p:cNvSpPr/>
          <p:nvPr/>
        </p:nvSpPr>
        <p:spPr>
          <a:xfrm>
            <a:off x="19284515" y="934414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object 2115"/>
          <p:cNvSpPr/>
          <p:nvPr/>
        </p:nvSpPr>
        <p:spPr>
          <a:xfrm>
            <a:off x="19185218" y="94079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25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object 2116"/>
          <p:cNvSpPr/>
          <p:nvPr/>
        </p:nvSpPr>
        <p:spPr>
          <a:xfrm>
            <a:off x="18974987" y="952401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03" y="0"/>
                </a:lnTo>
                <a:lnTo>
                  <a:pt x="0" y="272"/>
                </a:lnTo>
                <a:lnTo>
                  <a:pt x="0" y="1026"/>
                </a:lnTo>
                <a:lnTo>
                  <a:pt x="303" y="1308"/>
                </a:lnTo>
                <a:lnTo>
                  <a:pt x="670" y="1308"/>
                </a:lnTo>
                <a:lnTo>
                  <a:pt x="1036" y="1308"/>
                </a:lnTo>
                <a:lnTo>
                  <a:pt x="1329" y="1026"/>
                </a:lnTo>
                <a:lnTo>
                  <a:pt x="132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object 2117"/>
          <p:cNvSpPr/>
          <p:nvPr/>
        </p:nvSpPr>
        <p:spPr>
          <a:xfrm>
            <a:off x="18870037" y="95821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03" y="0"/>
                </a:lnTo>
                <a:lnTo>
                  <a:pt x="0" y="303"/>
                </a:lnTo>
                <a:lnTo>
                  <a:pt x="0" y="1026"/>
                </a:lnTo>
                <a:lnTo>
                  <a:pt x="303" y="1340"/>
                </a:lnTo>
                <a:lnTo>
                  <a:pt x="670" y="1340"/>
                </a:lnTo>
                <a:lnTo>
                  <a:pt x="1036" y="1340"/>
                </a:lnTo>
                <a:lnTo>
                  <a:pt x="1340" y="1026"/>
                </a:lnTo>
                <a:lnTo>
                  <a:pt x="134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object 2118"/>
          <p:cNvSpPr/>
          <p:nvPr/>
        </p:nvSpPr>
        <p:spPr>
          <a:xfrm>
            <a:off x="18555523" y="97570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91"/>
                </a:lnTo>
                <a:lnTo>
                  <a:pt x="335" y="691"/>
                </a:lnTo>
                <a:lnTo>
                  <a:pt x="523" y="691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object 2119"/>
          <p:cNvSpPr/>
          <p:nvPr/>
        </p:nvSpPr>
        <p:spPr>
          <a:xfrm>
            <a:off x="18449579" y="981421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object 2120"/>
          <p:cNvSpPr/>
          <p:nvPr/>
        </p:nvSpPr>
        <p:spPr>
          <a:xfrm>
            <a:off x="18344632" y="987237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object 2121"/>
          <p:cNvSpPr/>
          <p:nvPr/>
        </p:nvSpPr>
        <p:spPr>
          <a:xfrm>
            <a:off x="18236686" y="992755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object 2122"/>
          <p:cNvSpPr/>
          <p:nvPr/>
        </p:nvSpPr>
        <p:spPr>
          <a:xfrm>
            <a:off x="16246657" y="110368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object 2123"/>
          <p:cNvSpPr/>
          <p:nvPr/>
        </p:nvSpPr>
        <p:spPr>
          <a:xfrm>
            <a:off x="16137701" y="11091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722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object 2124"/>
          <p:cNvSpPr/>
          <p:nvPr/>
        </p:nvSpPr>
        <p:spPr>
          <a:xfrm>
            <a:off x="16034743" y="111512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36"/>
                </a:lnTo>
                <a:lnTo>
                  <a:pt x="0" y="3601"/>
                </a:lnTo>
                <a:lnTo>
                  <a:pt x="1036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01"/>
                </a:lnTo>
                <a:lnTo>
                  <a:pt x="4659" y="103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object 2125"/>
          <p:cNvSpPr/>
          <p:nvPr/>
        </p:nvSpPr>
        <p:spPr>
          <a:xfrm>
            <a:off x="15931474" y="112110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object 2126"/>
          <p:cNvSpPr/>
          <p:nvPr/>
        </p:nvSpPr>
        <p:spPr>
          <a:xfrm>
            <a:off x="15826832" y="112695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object 2127"/>
          <p:cNvSpPr/>
          <p:nvPr/>
        </p:nvSpPr>
        <p:spPr>
          <a:xfrm>
            <a:off x="20082986" y="90475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25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object 2128"/>
          <p:cNvSpPr/>
          <p:nvPr/>
        </p:nvSpPr>
        <p:spPr>
          <a:xfrm>
            <a:off x="19957744" y="908543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627" y="0"/>
                </a:moveTo>
                <a:lnTo>
                  <a:pt x="12598" y="1621"/>
                </a:lnTo>
                <a:lnTo>
                  <a:pt x="6041" y="6041"/>
                </a:lnTo>
                <a:lnTo>
                  <a:pt x="1621" y="12598"/>
                </a:lnTo>
                <a:lnTo>
                  <a:pt x="0" y="20627"/>
                </a:lnTo>
                <a:lnTo>
                  <a:pt x="1621" y="28656"/>
                </a:lnTo>
                <a:lnTo>
                  <a:pt x="6041" y="35213"/>
                </a:lnTo>
                <a:lnTo>
                  <a:pt x="12598" y="39634"/>
                </a:lnTo>
                <a:lnTo>
                  <a:pt x="20627" y="41255"/>
                </a:lnTo>
                <a:lnTo>
                  <a:pt x="28656" y="39634"/>
                </a:lnTo>
                <a:lnTo>
                  <a:pt x="35213" y="35213"/>
                </a:lnTo>
                <a:lnTo>
                  <a:pt x="39634" y="28656"/>
                </a:lnTo>
                <a:lnTo>
                  <a:pt x="41255" y="20627"/>
                </a:lnTo>
                <a:lnTo>
                  <a:pt x="39634" y="12598"/>
                </a:lnTo>
                <a:lnTo>
                  <a:pt x="35213" y="6041"/>
                </a:lnTo>
                <a:lnTo>
                  <a:pt x="28656" y="1621"/>
                </a:lnTo>
                <a:lnTo>
                  <a:pt x="20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object 2129"/>
          <p:cNvSpPr/>
          <p:nvPr/>
        </p:nvSpPr>
        <p:spPr>
          <a:xfrm>
            <a:off x="19536285" y="9316442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292" y="0"/>
                </a:moveTo>
                <a:lnTo>
                  <a:pt x="13614" y="1753"/>
                </a:lnTo>
                <a:lnTo>
                  <a:pt x="6528" y="6535"/>
                </a:lnTo>
                <a:lnTo>
                  <a:pt x="1751" y="13627"/>
                </a:lnTo>
                <a:lnTo>
                  <a:pt x="0" y="22313"/>
                </a:lnTo>
                <a:lnTo>
                  <a:pt x="1751" y="30987"/>
                </a:lnTo>
                <a:lnTo>
                  <a:pt x="6528" y="38073"/>
                </a:lnTo>
                <a:lnTo>
                  <a:pt x="13614" y="42852"/>
                </a:lnTo>
                <a:lnTo>
                  <a:pt x="22292" y="44605"/>
                </a:lnTo>
                <a:lnTo>
                  <a:pt x="30970" y="42852"/>
                </a:lnTo>
                <a:lnTo>
                  <a:pt x="38056" y="38073"/>
                </a:lnTo>
                <a:lnTo>
                  <a:pt x="42833" y="30987"/>
                </a:lnTo>
                <a:lnTo>
                  <a:pt x="44585" y="22313"/>
                </a:lnTo>
                <a:lnTo>
                  <a:pt x="42833" y="13627"/>
                </a:lnTo>
                <a:lnTo>
                  <a:pt x="38056" y="6535"/>
                </a:lnTo>
                <a:lnTo>
                  <a:pt x="30970" y="1753"/>
                </a:lnTo>
                <a:lnTo>
                  <a:pt x="22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object 2130"/>
          <p:cNvSpPr/>
          <p:nvPr/>
        </p:nvSpPr>
        <p:spPr>
          <a:xfrm>
            <a:off x="19442977" y="938627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33" y="0"/>
                </a:moveTo>
                <a:lnTo>
                  <a:pt x="4764" y="0"/>
                </a:lnTo>
                <a:lnTo>
                  <a:pt x="0" y="4764"/>
                </a:lnTo>
                <a:lnTo>
                  <a:pt x="0" y="16533"/>
                </a:lnTo>
                <a:lnTo>
                  <a:pt x="4764" y="21287"/>
                </a:lnTo>
                <a:lnTo>
                  <a:pt x="10648" y="21287"/>
                </a:lnTo>
                <a:lnTo>
                  <a:pt x="16533" y="21287"/>
                </a:lnTo>
                <a:lnTo>
                  <a:pt x="21297" y="16533"/>
                </a:lnTo>
                <a:lnTo>
                  <a:pt x="21297" y="4764"/>
                </a:lnTo>
                <a:lnTo>
                  <a:pt x="165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object 2131"/>
          <p:cNvSpPr/>
          <p:nvPr/>
        </p:nvSpPr>
        <p:spPr>
          <a:xfrm>
            <a:off x="19339357" y="944577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77" y="0"/>
                </a:lnTo>
                <a:lnTo>
                  <a:pt x="0" y="4167"/>
                </a:lnTo>
                <a:lnTo>
                  <a:pt x="0" y="14470"/>
                </a:lnTo>
                <a:lnTo>
                  <a:pt x="4177" y="18627"/>
                </a:lnTo>
                <a:lnTo>
                  <a:pt x="9319" y="18627"/>
                </a:lnTo>
                <a:lnTo>
                  <a:pt x="14460" y="18627"/>
                </a:lnTo>
                <a:lnTo>
                  <a:pt x="18638" y="14470"/>
                </a:lnTo>
                <a:lnTo>
                  <a:pt x="18638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object 2132"/>
          <p:cNvSpPr/>
          <p:nvPr/>
        </p:nvSpPr>
        <p:spPr>
          <a:xfrm>
            <a:off x="19228086" y="949762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7005"/>
                </a:lnTo>
                <a:lnTo>
                  <a:pt x="0" y="24281"/>
                </a:lnTo>
                <a:lnTo>
                  <a:pt x="7005" y="31297"/>
                </a:lnTo>
                <a:lnTo>
                  <a:pt x="15643" y="31297"/>
                </a:lnTo>
                <a:lnTo>
                  <a:pt x="24281" y="31297"/>
                </a:lnTo>
                <a:lnTo>
                  <a:pt x="31287" y="24281"/>
                </a:lnTo>
                <a:lnTo>
                  <a:pt x="31287" y="7005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object 2133"/>
          <p:cNvSpPr/>
          <p:nvPr/>
        </p:nvSpPr>
        <p:spPr>
          <a:xfrm>
            <a:off x="19137114" y="95697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object 2134"/>
          <p:cNvSpPr/>
          <p:nvPr/>
        </p:nvSpPr>
        <p:spPr>
          <a:xfrm>
            <a:off x="19023514" y="961929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6009" y="0"/>
                </a:moveTo>
                <a:lnTo>
                  <a:pt x="4617" y="0"/>
                </a:lnTo>
                <a:lnTo>
                  <a:pt x="0" y="4628"/>
                </a:lnTo>
                <a:lnTo>
                  <a:pt x="0" y="16030"/>
                </a:lnTo>
                <a:lnTo>
                  <a:pt x="4617" y="20627"/>
                </a:lnTo>
                <a:lnTo>
                  <a:pt x="10313" y="20627"/>
                </a:lnTo>
                <a:lnTo>
                  <a:pt x="16009" y="20627"/>
                </a:lnTo>
                <a:lnTo>
                  <a:pt x="20627" y="16030"/>
                </a:lnTo>
                <a:lnTo>
                  <a:pt x="20627" y="4628"/>
                </a:lnTo>
                <a:lnTo>
                  <a:pt x="16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object 2135"/>
          <p:cNvSpPr/>
          <p:nvPr/>
        </p:nvSpPr>
        <p:spPr>
          <a:xfrm>
            <a:off x="18921562" y="968045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object 2136"/>
          <p:cNvSpPr/>
          <p:nvPr/>
        </p:nvSpPr>
        <p:spPr>
          <a:xfrm>
            <a:off x="18718646" y="98038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object 2137"/>
          <p:cNvSpPr/>
          <p:nvPr/>
        </p:nvSpPr>
        <p:spPr>
          <a:xfrm>
            <a:off x="18612032" y="986031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object 2138"/>
          <p:cNvSpPr/>
          <p:nvPr/>
        </p:nvSpPr>
        <p:spPr>
          <a:xfrm>
            <a:off x="18493440" y="990486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6973"/>
                </a:lnTo>
                <a:lnTo>
                  <a:pt x="0" y="24250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50"/>
                </a:lnTo>
                <a:lnTo>
                  <a:pt x="31287" y="6973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object 2139"/>
          <p:cNvSpPr/>
          <p:nvPr/>
        </p:nvSpPr>
        <p:spPr>
          <a:xfrm>
            <a:off x="18388489" y="996302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7005"/>
                </a:lnTo>
                <a:lnTo>
                  <a:pt x="0" y="24281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81"/>
                </a:lnTo>
                <a:lnTo>
                  <a:pt x="31287" y="7005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object 2140"/>
          <p:cNvSpPr/>
          <p:nvPr/>
        </p:nvSpPr>
        <p:spPr>
          <a:xfrm>
            <a:off x="18297187" y="1003482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90" y="0"/>
                </a:lnTo>
                <a:lnTo>
                  <a:pt x="0" y="910"/>
                </a:lnTo>
                <a:lnTo>
                  <a:pt x="0" y="3099"/>
                </a:lnTo>
                <a:lnTo>
                  <a:pt x="89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89" y="3099"/>
                </a:lnTo>
                <a:lnTo>
                  <a:pt x="398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object 2141"/>
          <p:cNvSpPr/>
          <p:nvPr/>
        </p:nvSpPr>
        <p:spPr>
          <a:xfrm>
            <a:off x="18192235" y="1009301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object 2142"/>
          <p:cNvSpPr/>
          <p:nvPr/>
        </p:nvSpPr>
        <p:spPr>
          <a:xfrm>
            <a:off x="16619655" y="1096728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object 2143"/>
          <p:cNvSpPr/>
          <p:nvPr/>
        </p:nvSpPr>
        <p:spPr>
          <a:xfrm>
            <a:off x="16514698" y="110254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object 2144"/>
          <p:cNvSpPr/>
          <p:nvPr/>
        </p:nvSpPr>
        <p:spPr>
          <a:xfrm>
            <a:off x="16406769" y="1108063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object 2145"/>
          <p:cNvSpPr/>
          <p:nvPr/>
        </p:nvSpPr>
        <p:spPr>
          <a:xfrm>
            <a:off x="16295487" y="111325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5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5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object 2146"/>
          <p:cNvSpPr/>
          <p:nvPr/>
        </p:nvSpPr>
        <p:spPr>
          <a:xfrm>
            <a:off x="16194194" y="1119432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329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329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object 2147"/>
          <p:cNvSpPr/>
          <p:nvPr/>
        </p:nvSpPr>
        <p:spPr>
          <a:xfrm>
            <a:off x="16094904" y="112581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object 2148"/>
          <p:cNvSpPr/>
          <p:nvPr/>
        </p:nvSpPr>
        <p:spPr>
          <a:xfrm>
            <a:off x="20029887" y="920435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84" y="0"/>
                </a:lnTo>
                <a:lnTo>
                  <a:pt x="0" y="2973"/>
                </a:lnTo>
                <a:lnTo>
                  <a:pt x="0" y="10324"/>
                </a:lnTo>
                <a:lnTo>
                  <a:pt x="2984" y="13298"/>
                </a:lnTo>
                <a:lnTo>
                  <a:pt x="6659" y="13298"/>
                </a:lnTo>
                <a:lnTo>
                  <a:pt x="10334" y="13298"/>
                </a:lnTo>
                <a:lnTo>
                  <a:pt x="13318" y="10324"/>
                </a:lnTo>
                <a:lnTo>
                  <a:pt x="1331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object 2149"/>
          <p:cNvSpPr/>
          <p:nvPr/>
        </p:nvSpPr>
        <p:spPr>
          <a:xfrm>
            <a:off x="19503152" y="949320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74" y="0"/>
                </a:lnTo>
                <a:lnTo>
                  <a:pt x="0" y="3884"/>
                </a:lnTo>
                <a:lnTo>
                  <a:pt x="0" y="13423"/>
                </a:lnTo>
                <a:lnTo>
                  <a:pt x="3874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8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object 2150"/>
          <p:cNvSpPr/>
          <p:nvPr/>
        </p:nvSpPr>
        <p:spPr>
          <a:xfrm>
            <a:off x="19398538" y="955170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10" y="0"/>
                </a:moveTo>
                <a:lnTo>
                  <a:pt x="3717" y="0"/>
                </a:lnTo>
                <a:lnTo>
                  <a:pt x="0" y="3727"/>
                </a:lnTo>
                <a:lnTo>
                  <a:pt x="0" y="12931"/>
                </a:lnTo>
                <a:lnTo>
                  <a:pt x="3717" y="16659"/>
                </a:lnTo>
                <a:lnTo>
                  <a:pt x="8313" y="16659"/>
                </a:lnTo>
                <a:lnTo>
                  <a:pt x="12910" y="16659"/>
                </a:lnTo>
                <a:lnTo>
                  <a:pt x="16638" y="12931"/>
                </a:lnTo>
                <a:lnTo>
                  <a:pt x="16638" y="3727"/>
                </a:lnTo>
                <a:lnTo>
                  <a:pt x="129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object 2151"/>
          <p:cNvSpPr/>
          <p:nvPr/>
        </p:nvSpPr>
        <p:spPr>
          <a:xfrm>
            <a:off x="19289923" y="960623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61" y="0"/>
                </a:lnTo>
                <a:lnTo>
                  <a:pt x="0" y="5350"/>
                </a:lnTo>
                <a:lnTo>
                  <a:pt x="0" y="18596"/>
                </a:lnTo>
                <a:lnTo>
                  <a:pt x="5361" y="23946"/>
                </a:lnTo>
                <a:lnTo>
                  <a:pt x="11978" y="23946"/>
                </a:lnTo>
                <a:lnTo>
                  <a:pt x="18596" y="23946"/>
                </a:lnTo>
                <a:lnTo>
                  <a:pt x="23957" y="18596"/>
                </a:lnTo>
                <a:lnTo>
                  <a:pt x="23957" y="5350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object 2152"/>
          <p:cNvSpPr/>
          <p:nvPr/>
        </p:nvSpPr>
        <p:spPr>
          <a:xfrm>
            <a:off x="19190630" y="967006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11" y="0"/>
                </a:moveTo>
                <a:lnTo>
                  <a:pt x="2827" y="0"/>
                </a:lnTo>
                <a:lnTo>
                  <a:pt x="0" y="2848"/>
                </a:lnTo>
                <a:lnTo>
                  <a:pt x="0" y="9832"/>
                </a:lnTo>
                <a:lnTo>
                  <a:pt x="2827" y="12648"/>
                </a:lnTo>
                <a:lnTo>
                  <a:pt x="6324" y="12648"/>
                </a:lnTo>
                <a:lnTo>
                  <a:pt x="9811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53" name="object 2153"/>
          <p:cNvGrpSpPr/>
          <p:nvPr/>
        </p:nvGrpSpPr>
        <p:grpSpPr>
          <a:xfrm>
            <a:off x="18814367" y="9713852"/>
            <a:ext cx="1279525" cy="1595120"/>
            <a:chOff x="18814367" y="9713852"/>
            <a:chExt cx="1279525" cy="1595120"/>
          </a:xfrm>
        </p:grpSpPr>
        <p:sp>
          <p:nvSpPr>
            <p:cNvPr id="2154" name="object 2154"/>
            <p:cNvSpPr/>
            <p:nvPr/>
          </p:nvSpPr>
          <p:spPr>
            <a:xfrm>
              <a:off x="18814364" y="9713855"/>
              <a:ext cx="1245870" cy="781050"/>
            </a:xfrm>
            <a:custGeom>
              <a:avLst/>
              <a:gdLst/>
              <a:ahLst/>
              <a:cxnLst/>
              <a:rect l="l" t="t" r="r" b="b"/>
              <a:pathLst>
                <a:path w="1245869" h="781050">
                  <a:moveTo>
                    <a:pt x="41922" y="300189"/>
                  </a:moveTo>
                  <a:lnTo>
                    <a:pt x="40271" y="292036"/>
                  </a:lnTo>
                  <a:lnTo>
                    <a:pt x="35788" y="285369"/>
                  </a:lnTo>
                  <a:lnTo>
                    <a:pt x="29121" y="280873"/>
                  </a:lnTo>
                  <a:lnTo>
                    <a:pt x="20955" y="279222"/>
                  </a:lnTo>
                  <a:lnTo>
                    <a:pt x="12801" y="280873"/>
                  </a:lnTo>
                  <a:lnTo>
                    <a:pt x="6134" y="285369"/>
                  </a:lnTo>
                  <a:lnTo>
                    <a:pt x="1651" y="292036"/>
                  </a:lnTo>
                  <a:lnTo>
                    <a:pt x="0" y="300189"/>
                  </a:lnTo>
                  <a:lnTo>
                    <a:pt x="1651" y="308356"/>
                  </a:lnTo>
                  <a:lnTo>
                    <a:pt x="6134" y="315010"/>
                  </a:lnTo>
                  <a:lnTo>
                    <a:pt x="12801" y="319493"/>
                  </a:lnTo>
                  <a:lnTo>
                    <a:pt x="20955" y="321132"/>
                  </a:lnTo>
                  <a:lnTo>
                    <a:pt x="29121" y="319493"/>
                  </a:lnTo>
                  <a:lnTo>
                    <a:pt x="35788" y="315010"/>
                  </a:lnTo>
                  <a:lnTo>
                    <a:pt x="40271" y="308356"/>
                  </a:lnTo>
                  <a:lnTo>
                    <a:pt x="41922" y="300189"/>
                  </a:lnTo>
                  <a:close/>
                </a:path>
                <a:path w="1245869" h="781050">
                  <a:moveTo>
                    <a:pt x="43675" y="562013"/>
                  </a:moveTo>
                  <a:lnTo>
                    <a:pt x="38608" y="556945"/>
                  </a:lnTo>
                  <a:lnTo>
                    <a:pt x="26111" y="556945"/>
                  </a:lnTo>
                  <a:lnTo>
                    <a:pt x="21043" y="562013"/>
                  </a:lnTo>
                  <a:lnTo>
                    <a:pt x="21043" y="574497"/>
                  </a:lnTo>
                  <a:lnTo>
                    <a:pt x="26111" y="579564"/>
                  </a:lnTo>
                  <a:lnTo>
                    <a:pt x="32359" y="579564"/>
                  </a:lnTo>
                  <a:lnTo>
                    <a:pt x="38608" y="579564"/>
                  </a:lnTo>
                  <a:lnTo>
                    <a:pt x="43675" y="574497"/>
                  </a:lnTo>
                  <a:lnTo>
                    <a:pt x="43675" y="562013"/>
                  </a:lnTo>
                  <a:close/>
                </a:path>
                <a:path w="1245869" h="781050">
                  <a:moveTo>
                    <a:pt x="68072" y="136893"/>
                  </a:moveTo>
                  <a:lnTo>
                    <a:pt x="67919" y="136728"/>
                  </a:lnTo>
                  <a:lnTo>
                    <a:pt x="67551" y="136728"/>
                  </a:lnTo>
                  <a:lnTo>
                    <a:pt x="67398" y="136893"/>
                  </a:lnTo>
                  <a:lnTo>
                    <a:pt x="67398" y="137236"/>
                  </a:lnTo>
                  <a:lnTo>
                    <a:pt x="67551" y="137388"/>
                  </a:lnTo>
                  <a:lnTo>
                    <a:pt x="67741" y="137388"/>
                  </a:lnTo>
                  <a:lnTo>
                    <a:pt x="67919" y="137388"/>
                  </a:lnTo>
                  <a:lnTo>
                    <a:pt x="68072" y="137236"/>
                  </a:lnTo>
                  <a:lnTo>
                    <a:pt x="68072" y="136893"/>
                  </a:lnTo>
                  <a:close/>
                </a:path>
                <a:path w="1245869" h="781050">
                  <a:moveTo>
                    <a:pt x="97180" y="669531"/>
                  </a:moveTo>
                  <a:lnTo>
                    <a:pt x="94208" y="666559"/>
                  </a:lnTo>
                  <a:lnTo>
                    <a:pt x="86855" y="666559"/>
                  </a:lnTo>
                  <a:lnTo>
                    <a:pt x="83870" y="669531"/>
                  </a:lnTo>
                  <a:lnTo>
                    <a:pt x="83870" y="676884"/>
                  </a:lnTo>
                  <a:lnTo>
                    <a:pt x="86855" y="679856"/>
                  </a:lnTo>
                  <a:lnTo>
                    <a:pt x="90538" y="679856"/>
                  </a:lnTo>
                  <a:lnTo>
                    <a:pt x="94208" y="679856"/>
                  </a:lnTo>
                  <a:lnTo>
                    <a:pt x="97180" y="676884"/>
                  </a:lnTo>
                  <a:lnTo>
                    <a:pt x="97180" y="669531"/>
                  </a:lnTo>
                  <a:close/>
                </a:path>
                <a:path w="1245869" h="781050">
                  <a:moveTo>
                    <a:pt x="130568" y="239433"/>
                  </a:moveTo>
                  <a:lnTo>
                    <a:pt x="128485" y="237337"/>
                  </a:lnTo>
                  <a:lnTo>
                    <a:pt x="123342" y="237337"/>
                  </a:lnTo>
                  <a:lnTo>
                    <a:pt x="121246" y="239433"/>
                  </a:lnTo>
                  <a:lnTo>
                    <a:pt x="121246" y="244602"/>
                  </a:lnTo>
                  <a:lnTo>
                    <a:pt x="123342" y="246672"/>
                  </a:lnTo>
                  <a:lnTo>
                    <a:pt x="125907" y="246672"/>
                  </a:lnTo>
                  <a:lnTo>
                    <a:pt x="128485" y="246672"/>
                  </a:lnTo>
                  <a:lnTo>
                    <a:pt x="130568" y="244602"/>
                  </a:lnTo>
                  <a:lnTo>
                    <a:pt x="130568" y="239433"/>
                  </a:lnTo>
                  <a:close/>
                </a:path>
                <a:path w="1245869" h="781050">
                  <a:moveTo>
                    <a:pt x="151041" y="776859"/>
                  </a:moveTo>
                  <a:lnTo>
                    <a:pt x="149999" y="775843"/>
                  </a:lnTo>
                  <a:lnTo>
                    <a:pt x="147421" y="775843"/>
                  </a:lnTo>
                  <a:lnTo>
                    <a:pt x="146380" y="776859"/>
                  </a:lnTo>
                  <a:lnTo>
                    <a:pt x="146380" y="779424"/>
                  </a:lnTo>
                  <a:lnTo>
                    <a:pt x="147421" y="780491"/>
                  </a:lnTo>
                  <a:lnTo>
                    <a:pt x="148704" y="780491"/>
                  </a:lnTo>
                  <a:lnTo>
                    <a:pt x="149999" y="780491"/>
                  </a:lnTo>
                  <a:lnTo>
                    <a:pt x="151041" y="779424"/>
                  </a:lnTo>
                  <a:lnTo>
                    <a:pt x="151041" y="776859"/>
                  </a:lnTo>
                  <a:close/>
                </a:path>
                <a:path w="1245869" h="781050">
                  <a:moveTo>
                    <a:pt x="151282" y="502373"/>
                  </a:moveTo>
                  <a:lnTo>
                    <a:pt x="145021" y="496112"/>
                  </a:lnTo>
                  <a:lnTo>
                    <a:pt x="129590" y="496112"/>
                  </a:lnTo>
                  <a:lnTo>
                    <a:pt x="123342" y="502373"/>
                  </a:lnTo>
                  <a:lnTo>
                    <a:pt x="123342" y="517804"/>
                  </a:lnTo>
                  <a:lnTo>
                    <a:pt x="129590" y="524065"/>
                  </a:lnTo>
                  <a:lnTo>
                    <a:pt x="137312" y="524065"/>
                  </a:lnTo>
                  <a:lnTo>
                    <a:pt x="145021" y="524065"/>
                  </a:lnTo>
                  <a:lnTo>
                    <a:pt x="151282" y="517804"/>
                  </a:lnTo>
                  <a:lnTo>
                    <a:pt x="151282" y="502373"/>
                  </a:lnTo>
                  <a:close/>
                </a:path>
                <a:path w="1245869" h="781050">
                  <a:moveTo>
                    <a:pt x="200812" y="612089"/>
                  </a:moveTo>
                  <a:lnTo>
                    <a:pt x="198424" y="609714"/>
                  </a:lnTo>
                  <a:lnTo>
                    <a:pt x="192544" y="609714"/>
                  </a:lnTo>
                  <a:lnTo>
                    <a:pt x="190157" y="612089"/>
                  </a:lnTo>
                  <a:lnTo>
                    <a:pt x="190157" y="617982"/>
                  </a:lnTo>
                  <a:lnTo>
                    <a:pt x="192544" y="620356"/>
                  </a:lnTo>
                  <a:lnTo>
                    <a:pt x="195478" y="620356"/>
                  </a:lnTo>
                  <a:lnTo>
                    <a:pt x="198424" y="620356"/>
                  </a:lnTo>
                  <a:lnTo>
                    <a:pt x="200812" y="617982"/>
                  </a:lnTo>
                  <a:lnTo>
                    <a:pt x="200812" y="612089"/>
                  </a:lnTo>
                  <a:close/>
                </a:path>
                <a:path w="1245869" h="781050">
                  <a:moveTo>
                    <a:pt x="246583" y="449529"/>
                  </a:moveTo>
                  <a:lnTo>
                    <a:pt x="244640" y="447598"/>
                  </a:lnTo>
                  <a:lnTo>
                    <a:pt x="239877" y="447598"/>
                  </a:lnTo>
                  <a:lnTo>
                    <a:pt x="237934" y="449529"/>
                  </a:lnTo>
                  <a:lnTo>
                    <a:pt x="237934" y="454304"/>
                  </a:lnTo>
                  <a:lnTo>
                    <a:pt x="239877" y="456234"/>
                  </a:lnTo>
                  <a:lnTo>
                    <a:pt x="242252" y="456234"/>
                  </a:lnTo>
                  <a:lnTo>
                    <a:pt x="244640" y="456234"/>
                  </a:lnTo>
                  <a:lnTo>
                    <a:pt x="246583" y="454304"/>
                  </a:lnTo>
                  <a:lnTo>
                    <a:pt x="246583" y="449529"/>
                  </a:lnTo>
                  <a:close/>
                </a:path>
                <a:path w="1245869" h="781050">
                  <a:moveTo>
                    <a:pt x="255320" y="719086"/>
                  </a:moveTo>
                  <a:lnTo>
                    <a:pt x="254584" y="718324"/>
                  </a:lnTo>
                  <a:lnTo>
                    <a:pt x="252742" y="718324"/>
                  </a:lnTo>
                  <a:lnTo>
                    <a:pt x="251993" y="719086"/>
                  </a:lnTo>
                  <a:lnTo>
                    <a:pt x="251993" y="720890"/>
                  </a:lnTo>
                  <a:lnTo>
                    <a:pt x="252742" y="721652"/>
                  </a:lnTo>
                  <a:lnTo>
                    <a:pt x="253657" y="721652"/>
                  </a:lnTo>
                  <a:lnTo>
                    <a:pt x="254584" y="721652"/>
                  </a:lnTo>
                  <a:lnTo>
                    <a:pt x="255320" y="720890"/>
                  </a:lnTo>
                  <a:lnTo>
                    <a:pt x="255320" y="719086"/>
                  </a:lnTo>
                  <a:close/>
                </a:path>
                <a:path w="1245869" h="781050">
                  <a:moveTo>
                    <a:pt x="289610" y="14084"/>
                  </a:moveTo>
                  <a:lnTo>
                    <a:pt x="284251" y="8737"/>
                  </a:lnTo>
                  <a:lnTo>
                    <a:pt x="271018" y="8737"/>
                  </a:lnTo>
                  <a:lnTo>
                    <a:pt x="265658" y="14084"/>
                  </a:lnTo>
                  <a:lnTo>
                    <a:pt x="265658" y="27330"/>
                  </a:lnTo>
                  <a:lnTo>
                    <a:pt x="271018" y="32689"/>
                  </a:lnTo>
                  <a:lnTo>
                    <a:pt x="277634" y="32689"/>
                  </a:lnTo>
                  <a:lnTo>
                    <a:pt x="284251" y="32689"/>
                  </a:lnTo>
                  <a:lnTo>
                    <a:pt x="289610" y="27330"/>
                  </a:lnTo>
                  <a:lnTo>
                    <a:pt x="289610" y="14084"/>
                  </a:lnTo>
                  <a:close/>
                </a:path>
                <a:path w="1245869" h="781050">
                  <a:moveTo>
                    <a:pt x="301421" y="556310"/>
                  </a:moveTo>
                  <a:lnTo>
                    <a:pt x="300990" y="555879"/>
                  </a:lnTo>
                  <a:lnTo>
                    <a:pt x="299885" y="555879"/>
                  </a:lnTo>
                  <a:lnTo>
                    <a:pt x="299440" y="556310"/>
                  </a:lnTo>
                  <a:lnTo>
                    <a:pt x="299440" y="557403"/>
                  </a:lnTo>
                  <a:lnTo>
                    <a:pt x="299885" y="557872"/>
                  </a:lnTo>
                  <a:lnTo>
                    <a:pt x="300431" y="557872"/>
                  </a:lnTo>
                  <a:lnTo>
                    <a:pt x="300990" y="557872"/>
                  </a:lnTo>
                  <a:lnTo>
                    <a:pt x="301421" y="557403"/>
                  </a:lnTo>
                  <a:lnTo>
                    <a:pt x="301421" y="556310"/>
                  </a:lnTo>
                  <a:close/>
                </a:path>
                <a:path w="1245869" h="781050">
                  <a:moveTo>
                    <a:pt x="342455" y="121983"/>
                  </a:moveTo>
                  <a:lnTo>
                    <a:pt x="339483" y="119024"/>
                  </a:lnTo>
                  <a:lnTo>
                    <a:pt x="332130" y="119024"/>
                  </a:lnTo>
                  <a:lnTo>
                    <a:pt x="329158" y="121983"/>
                  </a:lnTo>
                  <a:lnTo>
                    <a:pt x="329158" y="129349"/>
                  </a:lnTo>
                  <a:lnTo>
                    <a:pt x="332130" y="132321"/>
                  </a:lnTo>
                  <a:lnTo>
                    <a:pt x="335813" y="132321"/>
                  </a:lnTo>
                  <a:lnTo>
                    <a:pt x="339483" y="132321"/>
                  </a:lnTo>
                  <a:lnTo>
                    <a:pt x="342455" y="129349"/>
                  </a:lnTo>
                  <a:lnTo>
                    <a:pt x="342455" y="121983"/>
                  </a:lnTo>
                  <a:close/>
                </a:path>
                <a:path w="1245869" h="781050">
                  <a:moveTo>
                    <a:pt x="359283" y="661454"/>
                  </a:moveTo>
                  <a:lnTo>
                    <a:pt x="358978" y="661136"/>
                  </a:lnTo>
                  <a:lnTo>
                    <a:pt x="358241" y="661136"/>
                  </a:lnTo>
                  <a:lnTo>
                    <a:pt x="357949" y="661454"/>
                  </a:lnTo>
                  <a:lnTo>
                    <a:pt x="357949" y="662178"/>
                  </a:lnTo>
                  <a:lnTo>
                    <a:pt x="358241" y="662482"/>
                  </a:lnTo>
                  <a:lnTo>
                    <a:pt x="358609" y="662482"/>
                  </a:lnTo>
                  <a:lnTo>
                    <a:pt x="358978" y="662482"/>
                  </a:lnTo>
                  <a:lnTo>
                    <a:pt x="359283" y="662178"/>
                  </a:lnTo>
                  <a:lnTo>
                    <a:pt x="359283" y="661454"/>
                  </a:lnTo>
                  <a:close/>
                </a:path>
                <a:path w="1245869" h="781050">
                  <a:moveTo>
                    <a:pt x="412699" y="494639"/>
                  </a:moveTo>
                  <a:lnTo>
                    <a:pt x="409422" y="491363"/>
                  </a:lnTo>
                  <a:lnTo>
                    <a:pt x="401332" y="491363"/>
                  </a:lnTo>
                  <a:lnTo>
                    <a:pt x="398056" y="494639"/>
                  </a:lnTo>
                  <a:lnTo>
                    <a:pt x="398056" y="502716"/>
                  </a:lnTo>
                  <a:lnTo>
                    <a:pt x="401332" y="506006"/>
                  </a:lnTo>
                  <a:lnTo>
                    <a:pt x="405384" y="506006"/>
                  </a:lnTo>
                  <a:lnTo>
                    <a:pt x="409422" y="506006"/>
                  </a:lnTo>
                  <a:lnTo>
                    <a:pt x="412699" y="502716"/>
                  </a:lnTo>
                  <a:lnTo>
                    <a:pt x="412699" y="494639"/>
                  </a:lnTo>
                  <a:close/>
                </a:path>
                <a:path w="1245869" h="781050">
                  <a:moveTo>
                    <a:pt x="444423" y="65455"/>
                  </a:moveTo>
                  <a:lnTo>
                    <a:pt x="442772" y="63842"/>
                  </a:lnTo>
                  <a:lnTo>
                    <a:pt x="438734" y="63842"/>
                  </a:lnTo>
                  <a:lnTo>
                    <a:pt x="437095" y="65455"/>
                  </a:lnTo>
                  <a:lnTo>
                    <a:pt x="437095" y="69507"/>
                  </a:lnTo>
                  <a:lnTo>
                    <a:pt x="438734" y="71158"/>
                  </a:lnTo>
                  <a:lnTo>
                    <a:pt x="440753" y="71158"/>
                  </a:lnTo>
                  <a:lnTo>
                    <a:pt x="442772" y="71158"/>
                  </a:lnTo>
                  <a:lnTo>
                    <a:pt x="444423" y="69507"/>
                  </a:lnTo>
                  <a:lnTo>
                    <a:pt x="444423" y="65455"/>
                  </a:lnTo>
                  <a:close/>
                </a:path>
                <a:path w="1245869" h="781050">
                  <a:moveTo>
                    <a:pt x="555028" y="4165"/>
                  </a:moveTo>
                  <a:lnTo>
                    <a:pt x="550849" y="0"/>
                  </a:lnTo>
                  <a:lnTo>
                    <a:pt x="540550" y="0"/>
                  </a:lnTo>
                  <a:lnTo>
                    <a:pt x="536384" y="4165"/>
                  </a:lnTo>
                  <a:lnTo>
                    <a:pt x="536384" y="14465"/>
                  </a:lnTo>
                  <a:lnTo>
                    <a:pt x="540550" y="18630"/>
                  </a:lnTo>
                  <a:lnTo>
                    <a:pt x="545706" y="18630"/>
                  </a:lnTo>
                  <a:lnTo>
                    <a:pt x="550849" y="18630"/>
                  </a:lnTo>
                  <a:lnTo>
                    <a:pt x="555028" y="14465"/>
                  </a:lnTo>
                  <a:lnTo>
                    <a:pt x="555028" y="4165"/>
                  </a:lnTo>
                  <a:close/>
                </a:path>
                <a:path w="1245869" h="781050">
                  <a:moveTo>
                    <a:pt x="608863" y="111506"/>
                  </a:moveTo>
                  <a:lnTo>
                    <a:pt x="606640" y="109283"/>
                  </a:lnTo>
                  <a:lnTo>
                    <a:pt x="601116" y="109283"/>
                  </a:lnTo>
                  <a:lnTo>
                    <a:pt x="598893" y="111506"/>
                  </a:lnTo>
                  <a:lnTo>
                    <a:pt x="598893" y="117017"/>
                  </a:lnTo>
                  <a:lnTo>
                    <a:pt x="601116" y="119265"/>
                  </a:lnTo>
                  <a:lnTo>
                    <a:pt x="603885" y="119265"/>
                  </a:lnTo>
                  <a:lnTo>
                    <a:pt x="606640" y="119265"/>
                  </a:lnTo>
                  <a:lnTo>
                    <a:pt x="608863" y="117017"/>
                  </a:lnTo>
                  <a:lnTo>
                    <a:pt x="608863" y="111506"/>
                  </a:lnTo>
                  <a:close/>
                </a:path>
                <a:path w="1245869" h="781050">
                  <a:moveTo>
                    <a:pt x="711822" y="54444"/>
                  </a:moveTo>
                  <a:lnTo>
                    <a:pt x="710476" y="53098"/>
                  </a:lnTo>
                  <a:lnTo>
                    <a:pt x="707174" y="53098"/>
                  </a:lnTo>
                  <a:lnTo>
                    <a:pt x="705827" y="54444"/>
                  </a:lnTo>
                  <a:lnTo>
                    <a:pt x="705827" y="57759"/>
                  </a:lnTo>
                  <a:lnTo>
                    <a:pt x="707174" y="59080"/>
                  </a:lnTo>
                  <a:lnTo>
                    <a:pt x="708825" y="59080"/>
                  </a:lnTo>
                  <a:lnTo>
                    <a:pt x="710476" y="59080"/>
                  </a:lnTo>
                  <a:lnTo>
                    <a:pt x="711822" y="57759"/>
                  </a:lnTo>
                  <a:lnTo>
                    <a:pt x="711822" y="54444"/>
                  </a:lnTo>
                  <a:close/>
                </a:path>
                <a:path w="1245869" h="781050">
                  <a:moveTo>
                    <a:pt x="781646" y="152958"/>
                  </a:moveTo>
                  <a:lnTo>
                    <a:pt x="775093" y="146405"/>
                  </a:lnTo>
                  <a:lnTo>
                    <a:pt x="758926" y="146405"/>
                  </a:lnTo>
                  <a:lnTo>
                    <a:pt x="752360" y="152958"/>
                  </a:lnTo>
                  <a:lnTo>
                    <a:pt x="752360" y="169125"/>
                  </a:lnTo>
                  <a:lnTo>
                    <a:pt x="758926" y="175679"/>
                  </a:lnTo>
                  <a:lnTo>
                    <a:pt x="767003" y="175679"/>
                  </a:lnTo>
                  <a:lnTo>
                    <a:pt x="775093" y="175679"/>
                  </a:lnTo>
                  <a:lnTo>
                    <a:pt x="781646" y="169125"/>
                  </a:lnTo>
                  <a:lnTo>
                    <a:pt x="781646" y="152958"/>
                  </a:lnTo>
                  <a:close/>
                </a:path>
                <a:path w="1245869" h="781050">
                  <a:moveTo>
                    <a:pt x="893914" y="102857"/>
                  </a:moveTo>
                  <a:lnTo>
                    <a:pt x="892187" y="94322"/>
                  </a:lnTo>
                  <a:lnTo>
                    <a:pt x="887476" y="87337"/>
                  </a:lnTo>
                  <a:lnTo>
                    <a:pt x="880503" y="82626"/>
                  </a:lnTo>
                  <a:lnTo>
                    <a:pt x="871956" y="80899"/>
                  </a:lnTo>
                  <a:lnTo>
                    <a:pt x="863409" y="82626"/>
                  </a:lnTo>
                  <a:lnTo>
                    <a:pt x="856424" y="87337"/>
                  </a:lnTo>
                  <a:lnTo>
                    <a:pt x="851725" y="94322"/>
                  </a:lnTo>
                  <a:lnTo>
                    <a:pt x="849998" y="102857"/>
                  </a:lnTo>
                  <a:lnTo>
                    <a:pt x="851725" y="111417"/>
                  </a:lnTo>
                  <a:lnTo>
                    <a:pt x="856424" y="118402"/>
                  </a:lnTo>
                  <a:lnTo>
                    <a:pt x="863409" y="123113"/>
                  </a:lnTo>
                  <a:lnTo>
                    <a:pt x="871956" y="124841"/>
                  </a:lnTo>
                  <a:lnTo>
                    <a:pt x="880503" y="123113"/>
                  </a:lnTo>
                  <a:lnTo>
                    <a:pt x="887476" y="118402"/>
                  </a:lnTo>
                  <a:lnTo>
                    <a:pt x="892187" y="111417"/>
                  </a:lnTo>
                  <a:lnTo>
                    <a:pt x="893914" y="102857"/>
                  </a:lnTo>
                  <a:close/>
                </a:path>
                <a:path w="1245869" h="781050">
                  <a:moveTo>
                    <a:pt x="946099" y="198996"/>
                  </a:moveTo>
                  <a:lnTo>
                    <a:pt x="938949" y="191858"/>
                  </a:lnTo>
                  <a:lnTo>
                    <a:pt x="921308" y="191858"/>
                  </a:lnTo>
                  <a:lnTo>
                    <a:pt x="914146" y="198996"/>
                  </a:lnTo>
                  <a:lnTo>
                    <a:pt x="914146" y="216649"/>
                  </a:lnTo>
                  <a:lnTo>
                    <a:pt x="921308" y="223786"/>
                  </a:lnTo>
                  <a:lnTo>
                    <a:pt x="930122" y="223786"/>
                  </a:lnTo>
                  <a:lnTo>
                    <a:pt x="938949" y="223786"/>
                  </a:lnTo>
                  <a:lnTo>
                    <a:pt x="946099" y="216649"/>
                  </a:lnTo>
                  <a:lnTo>
                    <a:pt x="946099" y="198996"/>
                  </a:lnTo>
                  <a:close/>
                </a:path>
                <a:path w="1245869" h="781050">
                  <a:moveTo>
                    <a:pt x="986878" y="39166"/>
                  </a:moveTo>
                  <a:lnTo>
                    <a:pt x="982421" y="34721"/>
                  </a:lnTo>
                  <a:lnTo>
                    <a:pt x="971397" y="34721"/>
                  </a:lnTo>
                  <a:lnTo>
                    <a:pt x="966927" y="39166"/>
                  </a:lnTo>
                  <a:lnTo>
                    <a:pt x="966927" y="50215"/>
                  </a:lnTo>
                  <a:lnTo>
                    <a:pt x="971397" y="54660"/>
                  </a:lnTo>
                  <a:lnTo>
                    <a:pt x="976896" y="54660"/>
                  </a:lnTo>
                  <a:lnTo>
                    <a:pt x="982421" y="54660"/>
                  </a:lnTo>
                  <a:lnTo>
                    <a:pt x="986878" y="50215"/>
                  </a:lnTo>
                  <a:lnTo>
                    <a:pt x="986878" y="39166"/>
                  </a:lnTo>
                  <a:close/>
                </a:path>
                <a:path w="1245869" h="781050">
                  <a:moveTo>
                    <a:pt x="1053376" y="149631"/>
                  </a:moveTo>
                  <a:lnTo>
                    <a:pt x="1051941" y="142506"/>
                  </a:lnTo>
                  <a:lnTo>
                    <a:pt x="1048016" y="136702"/>
                  </a:lnTo>
                  <a:lnTo>
                    <a:pt x="1042200" y="132778"/>
                  </a:lnTo>
                  <a:lnTo>
                    <a:pt x="1035075" y="131343"/>
                  </a:lnTo>
                  <a:lnTo>
                    <a:pt x="1027950" y="132778"/>
                  </a:lnTo>
                  <a:lnTo>
                    <a:pt x="1022134" y="136702"/>
                  </a:lnTo>
                  <a:lnTo>
                    <a:pt x="1018209" y="142506"/>
                  </a:lnTo>
                  <a:lnTo>
                    <a:pt x="1016774" y="149631"/>
                  </a:lnTo>
                  <a:lnTo>
                    <a:pt x="1018209" y="156756"/>
                  </a:lnTo>
                  <a:lnTo>
                    <a:pt x="1022134" y="162585"/>
                  </a:lnTo>
                  <a:lnTo>
                    <a:pt x="1027950" y="166509"/>
                  </a:lnTo>
                  <a:lnTo>
                    <a:pt x="1035075" y="167944"/>
                  </a:lnTo>
                  <a:lnTo>
                    <a:pt x="1042200" y="166509"/>
                  </a:lnTo>
                  <a:lnTo>
                    <a:pt x="1048016" y="162585"/>
                  </a:lnTo>
                  <a:lnTo>
                    <a:pt x="1051941" y="156756"/>
                  </a:lnTo>
                  <a:lnTo>
                    <a:pt x="1053376" y="149631"/>
                  </a:lnTo>
                  <a:close/>
                </a:path>
                <a:path w="1245869" h="781050">
                  <a:moveTo>
                    <a:pt x="1108557" y="246138"/>
                  </a:moveTo>
                  <a:lnTo>
                    <a:pt x="1101699" y="239280"/>
                  </a:lnTo>
                  <a:lnTo>
                    <a:pt x="1084795" y="239280"/>
                  </a:lnTo>
                  <a:lnTo>
                    <a:pt x="1077937" y="246138"/>
                  </a:lnTo>
                  <a:lnTo>
                    <a:pt x="1077937" y="263029"/>
                  </a:lnTo>
                  <a:lnTo>
                    <a:pt x="1084795" y="269900"/>
                  </a:lnTo>
                  <a:lnTo>
                    <a:pt x="1093254" y="269900"/>
                  </a:lnTo>
                  <a:lnTo>
                    <a:pt x="1101699" y="269900"/>
                  </a:lnTo>
                  <a:lnTo>
                    <a:pt x="1108557" y="263029"/>
                  </a:lnTo>
                  <a:lnTo>
                    <a:pt x="1108557" y="246138"/>
                  </a:lnTo>
                  <a:close/>
                </a:path>
                <a:path w="1245869" h="781050">
                  <a:moveTo>
                    <a:pt x="1146009" y="88150"/>
                  </a:moveTo>
                  <a:lnTo>
                    <a:pt x="1143330" y="85496"/>
                  </a:lnTo>
                  <a:lnTo>
                    <a:pt x="1136713" y="85496"/>
                  </a:lnTo>
                  <a:lnTo>
                    <a:pt x="1134033" y="88150"/>
                  </a:lnTo>
                  <a:lnTo>
                    <a:pt x="1134033" y="94792"/>
                  </a:lnTo>
                  <a:lnTo>
                    <a:pt x="1136713" y="97447"/>
                  </a:lnTo>
                  <a:lnTo>
                    <a:pt x="1140028" y="97447"/>
                  </a:lnTo>
                  <a:lnTo>
                    <a:pt x="1143330" y="97447"/>
                  </a:lnTo>
                  <a:lnTo>
                    <a:pt x="1146009" y="94792"/>
                  </a:lnTo>
                  <a:lnTo>
                    <a:pt x="1146009" y="88150"/>
                  </a:lnTo>
                  <a:close/>
                </a:path>
                <a:path w="1245869" h="781050">
                  <a:moveTo>
                    <a:pt x="1201534" y="194589"/>
                  </a:moveTo>
                  <a:lnTo>
                    <a:pt x="1200048" y="193078"/>
                  </a:lnTo>
                  <a:lnTo>
                    <a:pt x="1196365" y="193078"/>
                  </a:lnTo>
                  <a:lnTo>
                    <a:pt x="1194866" y="194589"/>
                  </a:lnTo>
                  <a:lnTo>
                    <a:pt x="1194866" y="198234"/>
                  </a:lnTo>
                  <a:lnTo>
                    <a:pt x="1196365" y="199745"/>
                  </a:lnTo>
                  <a:lnTo>
                    <a:pt x="1198206" y="199745"/>
                  </a:lnTo>
                  <a:lnTo>
                    <a:pt x="1200048" y="199745"/>
                  </a:lnTo>
                  <a:lnTo>
                    <a:pt x="1201534" y="198234"/>
                  </a:lnTo>
                  <a:lnTo>
                    <a:pt x="1201534" y="194589"/>
                  </a:lnTo>
                  <a:close/>
                </a:path>
                <a:path w="1245869" h="781050">
                  <a:moveTo>
                    <a:pt x="1245641" y="32931"/>
                  </a:moveTo>
                  <a:lnTo>
                    <a:pt x="1245349" y="32613"/>
                  </a:lnTo>
                  <a:lnTo>
                    <a:pt x="1244612" y="32613"/>
                  </a:lnTo>
                  <a:lnTo>
                    <a:pt x="1244320" y="32931"/>
                  </a:lnTo>
                  <a:lnTo>
                    <a:pt x="1244320" y="33655"/>
                  </a:lnTo>
                  <a:lnTo>
                    <a:pt x="1244612" y="33972"/>
                  </a:lnTo>
                  <a:lnTo>
                    <a:pt x="1244981" y="33972"/>
                  </a:lnTo>
                  <a:lnTo>
                    <a:pt x="1245349" y="33972"/>
                  </a:lnTo>
                  <a:lnTo>
                    <a:pt x="1245641" y="33655"/>
                  </a:lnTo>
                  <a:lnTo>
                    <a:pt x="1245641" y="3293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5" name="object 21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876864" y="9766445"/>
              <a:ext cx="1165488" cy="1038324"/>
            </a:xfrm>
            <a:prstGeom prst="rect">
              <a:avLst/>
            </a:prstGeom>
          </p:spPr>
        </p:pic>
        <p:sp>
          <p:nvSpPr>
            <p:cNvPr id="2156" name="object 2156"/>
            <p:cNvSpPr/>
            <p:nvPr/>
          </p:nvSpPr>
          <p:spPr>
            <a:xfrm>
              <a:off x="18869190" y="10013892"/>
              <a:ext cx="1224915" cy="1294765"/>
            </a:xfrm>
            <a:custGeom>
              <a:avLst/>
              <a:gdLst/>
              <a:ahLst/>
              <a:cxnLst/>
              <a:rect l="l" t="t" r="r" b="b"/>
              <a:pathLst>
                <a:path w="1224915" h="1294765">
                  <a:moveTo>
                    <a:pt x="673" y="804189"/>
                  </a:moveTo>
                  <a:lnTo>
                    <a:pt x="520" y="804024"/>
                  </a:lnTo>
                  <a:lnTo>
                    <a:pt x="139" y="804024"/>
                  </a:lnTo>
                  <a:lnTo>
                    <a:pt x="0" y="804189"/>
                  </a:lnTo>
                  <a:lnTo>
                    <a:pt x="0" y="804557"/>
                  </a:lnTo>
                  <a:lnTo>
                    <a:pt x="139" y="804684"/>
                  </a:lnTo>
                  <a:lnTo>
                    <a:pt x="330" y="804684"/>
                  </a:lnTo>
                  <a:lnTo>
                    <a:pt x="520" y="804684"/>
                  </a:lnTo>
                  <a:lnTo>
                    <a:pt x="673" y="804557"/>
                  </a:lnTo>
                  <a:lnTo>
                    <a:pt x="673" y="804189"/>
                  </a:lnTo>
                  <a:close/>
                </a:path>
                <a:path w="1224915" h="1294765">
                  <a:moveTo>
                    <a:pt x="77228" y="1173340"/>
                  </a:moveTo>
                  <a:lnTo>
                    <a:pt x="73952" y="1170076"/>
                  </a:lnTo>
                  <a:lnTo>
                    <a:pt x="65862" y="1170076"/>
                  </a:lnTo>
                  <a:lnTo>
                    <a:pt x="62585" y="1173340"/>
                  </a:lnTo>
                  <a:lnTo>
                    <a:pt x="62585" y="1181442"/>
                  </a:lnTo>
                  <a:lnTo>
                    <a:pt x="65862" y="1184694"/>
                  </a:lnTo>
                  <a:lnTo>
                    <a:pt x="69900" y="1184694"/>
                  </a:lnTo>
                  <a:lnTo>
                    <a:pt x="73952" y="1184694"/>
                  </a:lnTo>
                  <a:lnTo>
                    <a:pt x="77228" y="1181442"/>
                  </a:lnTo>
                  <a:lnTo>
                    <a:pt x="77228" y="1173340"/>
                  </a:lnTo>
                  <a:close/>
                </a:path>
                <a:path w="1224915" h="1294765">
                  <a:moveTo>
                    <a:pt x="105943" y="745832"/>
                  </a:moveTo>
                  <a:lnTo>
                    <a:pt x="105651" y="745528"/>
                  </a:lnTo>
                  <a:lnTo>
                    <a:pt x="104914" y="745528"/>
                  </a:lnTo>
                  <a:lnTo>
                    <a:pt x="104609" y="745832"/>
                  </a:lnTo>
                  <a:lnTo>
                    <a:pt x="104609" y="746556"/>
                  </a:lnTo>
                  <a:lnTo>
                    <a:pt x="104914" y="746874"/>
                  </a:lnTo>
                  <a:lnTo>
                    <a:pt x="105283" y="746874"/>
                  </a:lnTo>
                  <a:lnTo>
                    <a:pt x="105651" y="746874"/>
                  </a:lnTo>
                  <a:lnTo>
                    <a:pt x="105943" y="746556"/>
                  </a:lnTo>
                  <a:lnTo>
                    <a:pt x="105943" y="745832"/>
                  </a:lnTo>
                  <a:close/>
                </a:path>
                <a:path w="1224915" h="1294765">
                  <a:moveTo>
                    <a:pt x="121335" y="1011694"/>
                  </a:moveTo>
                  <a:lnTo>
                    <a:pt x="119253" y="1009624"/>
                  </a:lnTo>
                  <a:lnTo>
                    <a:pt x="114109" y="1009624"/>
                  </a:lnTo>
                  <a:lnTo>
                    <a:pt x="112026" y="1011694"/>
                  </a:lnTo>
                  <a:lnTo>
                    <a:pt x="112026" y="1016825"/>
                  </a:lnTo>
                  <a:lnTo>
                    <a:pt x="114109" y="1018921"/>
                  </a:lnTo>
                  <a:lnTo>
                    <a:pt x="116674" y="1018921"/>
                  </a:lnTo>
                  <a:lnTo>
                    <a:pt x="119253" y="1018921"/>
                  </a:lnTo>
                  <a:lnTo>
                    <a:pt x="121335" y="1016825"/>
                  </a:lnTo>
                  <a:lnTo>
                    <a:pt x="121335" y="1011694"/>
                  </a:lnTo>
                  <a:close/>
                </a:path>
                <a:path w="1224915" h="1294765">
                  <a:moveTo>
                    <a:pt x="146050" y="1282331"/>
                  </a:moveTo>
                  <a:lnTo>
                    <a:pt x="144640" y="1275334"/>
                  </a:lnTo>
                  <a:lnTo>
                    <a:pt x="140792" y="1269619"/>
                  </a:lnTo>
                  <a:lnTo>
                    <a:pt x="135077" y="1265770"/>
                  </a:lnTo>
                  <a:lnTo>
                    <a:pt x="128079" y="1264361"/>
                  </a:lnTo>
                  <a:lnTo>
                    <a:pt x="121081" y="1265770"/>
                  </a:lnTo>
                  <a:lnTo>
                    <a:pt x="115379" y="1269619"/>
                  </a:lnTo>
                  <a:lnTo>
                    <a:pt x="111518" y="1275334"/>
                  </a:lnTo>
                  <a:lnTo>
                    <a:pt x="110109" y="1282331"/>
                  </a:lnTo>
                  <a:lnTo>
                    <a:pt x="111518" y="1289329"/>
                  </a:lnTo>
                  <a:lnTo>
                    <a:pt x="115125" y="1294663"/>
                  </a:lnTo>
                  <a:lnTo>
                    <a:pt x="141033" y="1294663"/>
                  </a:lnTo>
                  <a:lnTo>
                    <a:pt x="144640" y="1289329"/>
                  </a:lnTo>
                  <a:lnTo>
                    <a:pt x="146050" y="1282331"/>
                  </a:lnTo>
                  <a:close/>
                </a:path>
                <a:path w="1224915" h="1294765">
                  <a:moveTo>
                    <a:pt x="165785" y="849858"/>
                  </a:moveTo>
                  <a:lnTo>
                    <a:pt x="164744" y="848829"/>
                  </a:lnTo>
                  <a:lnTo>
                    <a:pt x="162166" y="848829"/>
                  </a:lnTo>
                  <a:lnTo>
                    <a:pt x="161124" y="849858"/>
                  </a:lnTo>
                  <a:lnTo>
                    <a:pt x="161124" y="852424"/>
                  </a:lnTo>
                  <a:lnTo>
                    <a:pt x="162166" y="853490"/>
                  </a:lnTo>
                  <a:lnTo>
                    <a:pt x="163461" y="853490"/>
                  </a:lnTo>
                  <a:lnTo>
                    <a:pt x="164744" y="853490"/>
                  </a:lnTo>
                  <a:lnTo>
                    <a:pt x="165785" y="852424"/>
                  </a:lnTo>
                  <a:lnTo>
                    <a:pt x="165785" y="849858"/>
                  </a:lnTo>
                  <a:close/>
                </a:path>
                <a:path w="1224915" h="1294765">
                  <a:moveTo>
                    <a:pt x="182168" y="1115174"/>
                  </a:moveTo>
                  <a:lnTo>
                    <a:pt x="178892" y="1111885"/>
                  </a:lnTo>
                  <a:lnTo>
                    <a:pt x="170815" y="1111885"/>
                  </a:lnTo>
                  <a:lnTo>
                    <a:pt x="167538" y="1115174"/>
                  </a:lnTo>
                  <a:lnTo>
                    <a:pt x="167538" y="1123251"/>
                  </a:lnTo>
                  <a:lnTo>
                    <a:pt x="170815" y="1126540"/>
                  </a:lnTo>
                  <a:lnTo>
                    <a:pt x="174853" y="1126540"/>
                  </a:lnTo>
                  <a:lnTo>
                    <a:pt x="178892" y="1126540"/>
                  </a:lnTo>
                  <a:lnTo>
                    <a:pt x="182168" y="1123251"/>
                  </a:lnTo>
                  <a:lnTo>
                    <a:pt x="182168" y="1115174"/>
                  </a:lnTo>
                  <a:close/>
                </a:path>
                <a:path w="1224915" h="1294765">
                  <a:moveTo>
                    <a:pt x="210896" y="687641"/>
                  </a:moveTo>
                  <a:lnTo>
                    <a:pt x="210591" y="687362"/>
                  </a:lnTo>
                  <a:lnTo>
                    <a:pt x="209867" y="687362"/>
                  </a:lnTo>
                  <a:lnTo>
                    <a:pt x="209575" y="687641"/>
                  </a:lnTo>
                  <a:lnTo>
                    <a:pt x="209575" y="688403"/>
                  </a:lnTo>
                  <a:lnTo>
                    <a:pt x="209867" y="688682"/>
                  </a:lnTo>
                  <a:lnTo>
                    <a:pt x="210223" y="688682"/>
                  </a:lnTo>
                  <a:lnTo>
                    <a:pt x="210591" y="688682"/>
                  </a:lnTo>
                  <a:lnTo>
                    <a:pt x="210896" y="688403"/>
                  </a:lnTo>
                  <a:lnTo>
                    <a:pt x="210896" y="687641"/>
                  </a:lnTo>
                  <a:close/>
                </a:path>
                <a:path w="1224915" h="1294765">
                  <a:moveTo>
                    <a:pt x="230949" y="950963"/>
                  </a:moveTo>
                  <a:lnTo>
                    <a:pt x="226771" y="946772"/>
                  </a:lnTo>
                  <a:lnTo>
                    <a:pt x="216484" y="946772"/>
                  </a:lnTo>
                  <a:lnTo>
                    <a:pt x="212305" y="950963"/>
                  </a:lnTo>
                  <a:lnTo>
                    <a:pt x="212305" y="961224"/>
                  </a:lnTo>
                  <a:lnTo>
                    <a:pt x="216484" y="965428"/>
                  </a:lnTo>
                  <a:lnTo>
                    <a:pt x="221627" y="965428"/>
                  </a:lnTo>
                  <a:lnTo>
                    <a:pt x="226771" y="965428"/>
                  </a:lnTo>
                  <a:lnTo>
                    <a:pt x="230949" y="961224"/>
                  </a:lnTo>
                  <a:lnTo>
                    <a:pt x="230949" y="950963"/>
                  </a:lnTo>
                  <a:close/>
                </a:path>
                <a:path w="1224915" h="1294765">
                  <a:moveTo>
                    <a:pt x="236689" y="1222133"/>
                  </a:moveTo>
                  <a:lnTo>
                    <a:pt x="235051" y="1220508"/>
                  </a:lnTo>
                  <a:lnTo>
                    <a:pt x="231013" y="1220508"/>
                  </a:lnTo>
                  <a:lnTo>
                    <a:pt x="229362" y="1222133"/>
                  </a:lnTo>
                  <a:lnTo>
                    <a:pt x="229362" y="1226172"/>
                  </a:lnTo>
                  <a:lnTo>
                    <a:pt x="231013" y="1227836"/>
                  </a:lnTo>
                  <a:lnTo>
                    <a:pt x="233032" y="1227836"/>
                  </a:lnTo>
                  <a:lnTo>
                    <a:pt x="235051" y="1227836"/>
                  </a:lnTo>
                  <a:lnTo>
                    <a:pt x="236689" y="1226172"/>
                  </a:lnTo>
                  <a:lnTo>
                    <a:pt x="236689" y="1222133"/>
                  </a:lnTo>
                  <a:close/>
                </a:path>
                <a:path w="1224915" h="1294765">
                  <a:moveTo>
                    <a:pt x="264655" y="520687"/>
                  </a:moveTo>
                  <a:lnTo>
                    <a:pt x="261239" y="517232"/>
                  </a:lnTo>
                  <a:lnTo>
                    <a:pt x="252780" y="517232"/>
                  </a:lnTo>
                  <a:lnTo>
                    <a:pt x="249351" y="520687"/>
                  </a:lnTo>
                  <a:lnTo>
                    <a:pt x="249351" y="529132"/>
                  </a:lnTo>
                  <a:lnTo>
                    <a:pt x="252780" y="532549"/>
                  </a:lnTo>
                  <a:lnTo>
                    <a:pt x="257009" y="532549"/>
                  </a:lnTo>
                  <a:lnTo>
                    <a:pt x="261239" y="532549"/>
                  </a:lnTo>
                  <a:lnTo>
                    <a:pt x="264655" y="529132"/>
                  </a:lnTo>
                  <a:lnTo>
                    <a:pt x="264655" y="520687"/>
                  </a:lnTo>
                  <a:close/>
                </a:path>
                <a:path w="1224915" h="1294765">
                  <a:moveTo>
                    <a:pt x="269074" y="792607"/>
                  </a:moveTo>
                  <a:lnTo>
                    <a:pt x="268770" y="792289"/>
                  </a:lnTo>
                  <a:lnTo>
                    <a:pt x="268033" y="792289"/>
                  </a:lnTo>
                  <a:lnTo>
                    <a:pt x="267741" y="792607"/>
                  </a:lnTo>
                  <a:lnTo>
                    <a:pt x="267741" y="793330"/>
                  </a:lnTo>
                  <a:lnTo>
                    <a:pt x="268033" y="793635"/>
                  </a:lnTo>
                  <a:lnTo>
                    <a:pt x="268401" y="793635"/>
                  </a:lnTo>
                  <a:lnTo>
                    <a:pt x="268770" y="793635"/>
                  </a:lnTo>
                  <a:lnTo>
                    <a:pt x="269074" y="793330"/>
                  </a:lnTo>
                  <a:lnTo>
                    <a:pt x="269074" y="792607"/>
                  </a:lnTo>
                  <a:close/>
                </a:path>
                <a:path w="1224915" h="1294765">
                  <a:moveTo>
                    <a:pt x="294449" y="1052957"/>
                  </a:moveTo>
                  <a:lnTo>
                    <a:pt x="287883" y="1046403"/>
                  </a:lnTo>
                  <a:lnTo>
                    <a:pt x="271716" y="1046403"/>
                  </a:lnTo>
                  <a:lnTo>
                    <a:pt x="265163" y="1052957"/>
                  </a:lnTo>
                  <a:lnTo>
                    <a:pt x="265163" y="1069124"/>
                  </a:lnTo>
                  <a:lnTo>
                    <a:pt x="271716" y="1075677"/>
                  </a:lnTo>
                  <a:lnTo>
                    <a:pt x="279806" y="1075677"/>
                  </a:lnTo>
                  <a:lnTo>
                    <a:pt x="287883" y="1075677"/>
                  </a:lnTo>
                  <a:lnTo>
                    <a:pt x="294449" y="1069124"/>
                  </a:lnTo>
                  <a:lnTo>
                    <a:pt x="294449" y="1052957"/>
                  </a:lnTo>
                  <a:close/>
                </a:path>
                <a:path w="1224915" h="1294765">
                  <a:moveTo>
                    <a:pt x="322160" y="625983"/>
                  </a:moveTo>
                  <a:lnTo>
                    <a:pt x="319049" y="622858"/>
                  </a:lnTo>
                  <a:lnTo>
                    <a:pt x="311315" y="622858"/>
                  </a:lnTo>
                  <a:lnTo>
                    <a:pt x="308190" y="625983"/>
                  </a:lnTo>
                  <a:lnTo>
                    <a:pt x="308190" y="633717"/>
                  </a:lnTo>
                  <a:lnTo>
                    <a:pt x="311315" y="636841"/>
                  </a:lnTo>
                  <a:lnTo>
                    <a:pt x="315175" y="636841"/>
                  </a:lnTo>
                  <a:lnTo>
                    <a:pt x="319049" y="636841"/>
                  </a:lnTo>
                  <a:lnTo>
                    <a:pt x="322160" y="633717"/>
                  </a:lnTo>
                  <a:lnTo>
                    <a:pt x="322160" y="625983"/>
                  </a:lnTo>
                  <a:close/>
                </a:path>
                <a:path w="1224915" h="1294765">
                  <a:moveTo>
                    <a:pt x="335229" y="893140"/>
                  </a:moveTo>
                  <a:lnTo>
                    <a:pt x="331355" y="889266"/>
                  </a:lnTo>
                  <a:lnTo>
                    <a:pt x="321805" y="889266"/>
                  </a:lnTo>
                  <a:lnTo>
                    <a:pt x="317931" y="893140"/>
                  </a:lnTo>
                  <a:lnTo>
                    <a:pt x="317931" y="902690"/>
                  </a:lnTo>
                  <a:lnTo>
                    <a:pt x="321805" y="906576"/>
                  </a:lnTo>
                  <a:lnTo>
                    <a:pt x="326580" y="906576"/>
                  </a:lnTo>
                  <a:lnTo>
                    <a:pt x="331355" y="906576"/>
                  </a:lnTo>
                  <a:lnTo>
                    <a:pt x="335229" y="902690"/>
                  </a:lnTo>
                  <a:lnTo>
                    <a:pt x="335229" y="893140"/>
                  </a:lnTo>
                  <a:close/>
                </a:path>
                <a:path w="1224915" h="1294765">
                  <a:moveTo>
                    <a:pt x="340309" y="1164691"/>
                  </a:moveTo>
                  <a:lnTo>
                    <a:pt x="339267" y="1163662"/>
                  </a:lnTo>
                  <a:lnTo>
                    <a:pt x="336689" y="1163662"/>
                  </a:lnTo>
                  <a:lnTo>
                    <a:pt x="335648" y="1164691"/>
                  </a:lnTo>
                  <a:lnTo>
                    <a:pt x="335648" y="1167257"/>
                  </a:lnTo>
                  <a:lnTo>
                    <a:pt x="336689" y="1168323"/>
                  </a:lnTo>
                  <a:lnTo>
                    <a:pt x="337985" y="1168323"/>
                  </a:lnTo>
                  <a:lnTo>
                    <a:pt x="339267" y="1168323"/>
                  </a:lnTo>
                  <a:lnTo>
                    <a:pt x="340309" y="1167257"/>
                  </a:lnTo>
                  <a:lnTo>
                    <a:pt x="340309" y="1164691"/>
                  </a:lnTo>
                  <a:close/>
                </a:path>
                <a:path w="1224915" h="1294765">
                  <a:moveTo>
                    <a:pt x="363283" y="466001"/>
                  </a:moveTo>
                  <a:lnTo>
                    <a:pt x="362686" y="465404"/>
                  </a:lnTo>
                  <a:lnTo>
                    <a:pt x="361226" y="465404"/>
                  </a:lnTo>
                  <a:lnTo>
                    <a:pt x="360629" y="466001"/>
                  </a:lnTo>
                  <a:lnTo>
                    <a:pt x="360629" y="467461"/>
                  </a:lnTo>
                  <a:lnTo>
                    <a:pt x="361226" y="468058"/>
                  </a:lnTo>
                  <a:lnTo>
                    <a:pt x="361950" y="468058"/>
                  </a:lnTo>
                  <a:lnTo>
                    <a:pt x="362686" y="468058"/>
                  </a:lnTo>
                  <a:lnTo>
                    <a:pt x="363283" y="467461"/>
                  </a:lnTo>
                  <a:lnTo>
                    <a:pt x="363283" y="466001"/>
                  </a:lnTo>
                  <a:close/>
                </a:path>
                <a:path w="1224915" h="1294765">
                  <a:moveTo>
                    <a:pt x="376008" y="733310"/>
                  </a:moveTo>
                  <a:lnTo>
                    <a:pt x="374815" y="732129"/>
                  </a:lnTo>
                  <a:lnTo>
                    <a:pt x="371881" y="732129"/>
                  </a:lnTo>
                  <a:lnTo>
                    <a:pt x="370700" y="733310"/>
                  </a:lnTo>
                  <a:lnTo>
                    <a:pt x="370700" y="736257"/>
                  </a:lnTo>
                  <a:lnTo>
                    <a:pt x="371881" y="737450"/>
                  </a:lnTo>
                  <a:lnTo>
                    <a:pt x="373354" y="737450"/>
                  </a:lnTo>
                  <a:lnTo>
                    <a:pt x="374815" y="737450"/>
                  </a:lnTo>
                  <a:lnTo>
                    <a:pt x="376008" y="736257"/>
                  </a:lnTo>
                  <a:lnTo>
                    <a:pt x="376008" y="733310"/>
                  </a:lnTo>
                  <a:close/>
                </a:path>
                <a:path w="1224915" h="1294765">
                  <a:moveTo>
                    <a:pt x="396062" y="996632"/>
                  </a:moveTo>
                  <a:lnTo>
                    <a:pt x="391007" y="991565"/>
                  </a:lnTo>
                  <a:lnTo>
                    <a:pt x="378498" y="991565"/>
                  </a:lnTo>
                  <a:lnTo>
                    <a:pt x="373443" y="996632"/>
                  </a:lnTo>
                  <a:lnTo>
                    <a:pt x="373443" y="1009129"/>
                  </a:lnTo>
                  <a:lnTo>
                    <a:pt x="378498" y="1014196"/>
                  </a:lnTo>
                  <a:lnTo>
                    <a:pt x="384746" y="1014196"/>
                  </a:lnTo>
                  <a:lnTo>
                    <a:pt x="391007" y="1014196"/>
                  </a:lnTo>
                  <a:lnTo>
                    <a:pt x="396062" y="1009129"/>
                  </a:lnTo>
                  <a:lnTo>
                    <a:pt x="396062" y="996632"/>
                  </a:lnTo>
                  <a:close/>
                </a:path>
                <a:path w="1224915" h="1294765">
                  <a:moveTo>
                    <a:pt x="401485" y="1267993"/>
                  </a:moveTo>
                  <a:lnTo>
                    <a:pt x="399097" y="1265618"/>
                  </a:lnTo>
                  <a:lnTo>
                    <a:pt x="393204" y="1265618"/>
                  </a:lnTo>
                  <a:lnTo>
                    <a:pt x="390829" y="1267993"/>
                  </a:lnTo>
                  <a:lnTo>
                    <a:pt x="390829" y="1273886"/>
                  </a:lnTo>
                  <a:lnTo>
                    <a:pt x="393204" y="1276261"/>
                  </a:lnTo>
                  <a:lnTo>
                    <a:pt x="396151" y="1276261"/>
                  </a:lnTo>
                  <a:lnTo>
                    <a:pt x="399097" y="1276261"/>
                  </a:lnTo>
                  <a:lnTo>
                    <a:pt x="401485" y="1273886"/>
                  </a:lnTo>
                  <a:lnTo>
                    <a:pt x="401485" y="1267993"/>
                  </a:lnTo>
                  <a:close/>
                </a:path>
                <a:path w="1224915" h="1294765">
                  <a:moveTo>
                    <a:pt x="426783" y="568007"/>
                  </a:moveTo>
                  <a:lnTo>
                    <a:pt x="423811" y="564997"/>
                  </a:lnTo>
                  <a:lnTo>
                    <a:pt x="416458" y="564997"/>
                  </a:lnTo>
                  <a:lnTo>
                    <a:pt x="413473" y="568007"/>
                  </a:lnTo>
                  <a:lnTo>
                    <a:pt x="413473" y="575335"/>
                  </a:lnTo>
                  <a:lnTo>
                    <a:pt x="416458" y="578307"/>
                  </a:lnTo>
                  <a:lnTo>
                    <a:pt x="420128" y="578307"/>
                  </a:lnTo>
                  <a:lnTo>
                    <a:pt x="423811" y="578307"/>
                  </a:lnTo>
                  <a:lnTo>
                    <a:pt x="426783" y="575335"/>
                  </a:lnTo>
                  <a:lnTo>
                    <a:pt x="426783" y="568007"/>
                  </a:lnTo>
                  <a:close/>
                </a:path>
                <a:path w="1224915" h="1294765">
                  <a:moveTo>
                    <a:pt x="436194" y="837171"/>
                  </a:moveTo>
                  <a:lnTo>
                    <a:pt x="434098" y="835088"/>
                  </a:lnTo>
                  <a:lnTo>
                    <a:pt x="428955" y="835088"/>
                  </a:lnTo>
                  <a:lnTo>
                    <a:pt x="426872" y="837171"/>
                  </a:lnTo>
                  <a:lnTo>
                    <a:pt x="426872" y="842314"/>
                  </a:lnTo>
                  <a:lnTo>
                    <a:pt x="428955" y="844410"/>
                  </a:lnTo>
                  <a:lnTo>
                    <a:pt x="431533" y="844410"/>
                  </a:lnTo>
                  <a:lnTo>
                    <a:pt x="434098" y="844410"/>
                  </a:lnTo>
                  <a:lnTo>
                    <a:pt x="436194" y="842314"/>
                  </a:lnTo>
                  <a:lnTo>
                    <a:pt x="436194" y="837171"/>
                  </a:lnTo>
                  <a:close/>
                </a:path>
                <a:path w="1224915" h="1294765">
                  <a:moveTo>
                    <a:pt x="444258" y="1107071"/>
                  </a:moveTo>
                  <a:lnTo>
                    <a:pt x="443661" y="1106474"/>
                  </a:lnTo>
                  <a:lnTo>
                    <a:pt x="442201" y="1106474"/>
                  </a:lnTo>
                  <a:lnTo>
                    <a:pt x="441604" y="1107071"/>
                  </a:lnTo>
                  <a:lnTo>
                    <a:pt x="441604" y="1108532"/>
                  </a:lnTo>
                  <a:lnTo>
                    <a:pt x="442201" y="1109129"/>
                  </a:lnTo>
                  <a:lnTo>
                    <a:pt x="442925" y="1109129"/>
                  </a:lnTo>
                  <a:lnTo>
                    <a:pt x="443661" y="1109129"/>
                  </a:lnTo>
                  <a:lnTo>
                    <a:pt x="444258" y="1108532"/>
                  </a:lnTo>
                  <a:lnTo>
                    <a:pt x="444258" y="1107071"/>
                  </a:lnTo>
                  <a:close/>
                </a:path>
                <a:path w="1224915" h="1294765">
                  <a:moveTo>
                    <a:pt x="493369" y="942670"/>
                  </a:moveTo>
                  <a:lnTo>
                    <a:pt x="491718" y="941031"/>
                  </a:lnTo>
                  <a:lnTo>
                    <a:pt x="487680" y="941031"/>
                  </a:lnTo>
                  <a:lnTo>
                    <a:pt x="486054" y="942670"/>
                  </a:lnTo>
                  <a:lnTo>
                    <a:pt x="486054" y="946696"/>
                  </a:lnTo>
                  <a:lnTo>
                    <a:pt x="487680" y="948372"/>
                  </a:lnTo>
                  <a:lnTo>
                    <a:pt x="489699" y="948372"/>
                  </a:lnTo>
                  <a:lnTo>
                    <a:pt x="491718" y="948372"/>
                  </a:lnTo>
                  <a:lnTo>
                    <a:pt x="493369" y="946696"/>
                  </a:lnTo>
                  <a:lnTo>
                    <a:pt x="493369" y="942670"/>
                  </a:lnTo>
                  <a:close/>
                </a:path>
                <a:path w="1224915" h="1294765">
                  <a:moveTo>
                    <a:pt x="502767" y="1211834"/>
                  </a:moveTo>
                  <a:lnTo>
                    <a:pt x="502018" y="1211110"/>
                  </a:lnTo>
                  <a:lnTo>
                    <a:pt x="500176" y="1211110"/>
                  </a:lnTo>
                  <a:lnTo>
                    <a:pt x="499440" y="1211834"/>
                  </a:lnTo>
                  <a:lnTo>
                    <a:pt x="499440" y="1213675"/>
                  </a:lnTo>
                  <a:lnTo>
                    <a:pt x="500176" y="1214437"/>
                  </a:lnTo>
                  <a:lnTo>
                    <a:pt x="501103" y="1214437"/>
                  </a:lnTo>
                  <a:lnTo>
                    <a:pt x="502018" y="1214437"/>
                  </a:lnTo>
                  <a:lnTo>
                    <a:pt x="502767" y="1213675"/>
                  </a:lnTo>
                  <a:lnTo>
                    <a:pt x="502767" y="1211834"/>
                  </a:lnTo>
                  <a:close/>
                </a:path>
                <a:path w="1224915" h="1294765">
                  <a:moveTo>
                    <a:pt x="554202" y="1046149"/>
                  </a:moveTo>
                  <a:lnTo>
                    <a:pt x="551370" y="1043330"/>
                  </a:lnTo>
                  <a:lnTo>
                    <a:pt x="544385" y="1043330"/>
                  </a:lnTo>
                  <a:lnTo>
                    <a:pt x="541553" y="1046149"/>
                  </a:lnTo>
                  <a:lnTo>
                    <a:pt x="541553" y="1053134"/>
                  </a:lnTo>
                  <a:lnTo>
                    <a:pt x="544385" y="1055954"/>
                  </a:lnTo>
                  <a:lnTo>
                    <a:pt x="547878" y="1055954"/>
                  </a:lnTo>
                  <a:lnTo>
                    <a:pt x="551370" y="1055954"/>
                  </a:lnTo>
                  <a:lnTo>
                    <a:pt x="554202" y="1053134"/>
                  </a:lnTo>
                  <a:lnTo>
                    <a:pt x="554202" y="1046149"/>
                  </a:lnTo>
                  <a:close/>
                </a:path>
                <a:path w="1224915" h="1294765">
                  <a:moveTo>
                    <a:pt x="596315" y="885609"/>
                  </a:moveTo>
                  <a:lnTo>
                    <a:pt x="595579" y="884847"/>
                  </a:lnTo>
                  <a:lnTo>
                    <a:pt x="593737" y="884847"/>
                  </a:lnTo>
                  <a:lnTo>
                    <a:pt x="592988" y="885609"/>
                  </a:lnTo>
                  <a:lnTo>
                    <a:pt x="592988" y="887450"/>
                  </a:lnTo>
                  <a:lnTo>
                    <a:pt x="593737" y="888174"/>
                  </a:lnTo>
                  <a:lnTo>
                    <a:pt x="594652" y="888174"/>
                  </a:lnTo>
                  <a:lnTo>
                    <a:pt x="595579" y="888174"/>
                  </a:lnTo>
                  <a:lnTo>
                    <a:pt x="596315" y="887450"/>
                  </a:lnTo>
                  <a:lnTo>
                    <a:pt x="596315" y="885609"/>
                  </a:lnTo>
                  <a:close/>
                </a:path>
                <a:path w="1224915" h="1294765">
                  <a:moveTo>
                    <a:pt x="613041" y="1150734"/>
                  </a:moveTo>
                  <a:lnTo>
                    <a:pt x="609917" y="1147610"/>
                  </a:lnTo>
                  <a:lnTo>
                    <a:pt x="602183" y="1147610"/>
                  </a:lnTo>
                  <a:lnTo>
                    <a:pt x="599071" y="1150734"/>
                  </a:lnTo>
                  <a:lnTo>
                    <a:pt x="599071" y="1158468"/>
                  </a:lnTo>
                  <a:lnTo>
                    <a:pt x="602183" y="1161567"/>
                  </a:lnTo>
                  <a:lnTo>
                    <a:pt x="606056" y="1161567"/>
                  </a:lnTo>
                  <a:lnTo>
                    <a:pt x="609917" y="1161567"/>
                  </a:lnTo>
                  <a:lnTo>
                    <a:pt x="613041" y="1158468"/>
                  </a:lnTo>
                  <a:lnTo>
                    <a:pt x="613041" y="1150734"/>
                  </a:lnTo>
                  <a:close/>
                </a:path>
                <a:path w="1224915" h="1294765">
                  <a:moveTo>
                    <a:pt x="656488" y="989431"/>
                  </a:moveTo>
                  <a:lnTo>
                    <a:pt x="654850" y="987806"/>
                  </a:lnTo>
                  <a:lnTo>
                    <a:pt x="650798" y="987806"/>
                  </a:lnTo>
                  <a:lnTo>
                    <a:pt x="649173" y="989431"/>
                  </a:lnTo>
                  <a:lnTo>
                    <a:pt x="649173" y="993482"/>
                  </a:lnTo>
                  <a:lnTo>
                    <a:pt x="650798" y="995133"/>
                  </a:lnTo>
                  <a:lnTo>
                    <a:pt x="652830" y="995133"/>
                  </a:lnTo>
                  <a:lnTo>
                    <a:pt x="654850" y="995133"/>
                  </a:lnTo>
                  <a:lnTo>
                    <a:pt x="656488" y="993482"/>
                  </a:lnTo>
                  <a:lnTo>
                    <a:pt x="656488" y="989431"/>
                  </a:lnTo>
                  <a:close/>
                </a:path>
                <a:path w="1224915" h="1294765">
                  <a:moveTo>
                    <a:pt x="665886" y="1258633"/>
                  </a:moveTo>
                  <a:lnTo>
                    <a:pt x="665149" y="1257884"/>
                  </a:lnTo>
                  <a:lnTo>
                    <a:pt x="663308" y="1257884"/>
                  </a:lnTo>
                  <a:lnTo>
                    <a:pt x="662559" y="1258633"/>
                  </a:lnTo>
                  <a:lnTo>
                    <a:pt x="662559" y="1260449"/>
                  </a:lnTo>
                  <a:lnTo>
                    <a:pt x="663308" y="1261198"/>
                  </a:lnTo>
                  <a:lnTo>
                    <a:pt x="664222" y="1261198"/>
                  </a:lnTo>
                  <a:lnTo>
                    <a:pt x="665149" y="1261198"/>
                  </a:lnTo>
                  <a:lnTo>
                    <a:pt x="665886" y="1260449"/>
                  </a:lnTo>
                  <a:lnTo>
                    <a:pt x="665886" y="1258633"/>
                  </a:lnTo>
                  <a:close/>
                </a:path>
                <a:path w="1224915" h="1294765">
                  <a:moveTo>
                    <a:pt x="703605" y="826135"/>
                  </a:moveTo>
                  <a:lnTo>
                    <a:pt x="701814" y="824344"/>
                  </a:lnTo>
                  <a:lnTo>
                    <a:pt x="697407" y="824344"/>
                  </a:lnTo>
                  <a:lnTo>
                    <a:pt x="695617" y="826135"/>
                  </a:lnTo>
                  <a:lnTo>
                    <a:pt x="695617" y="830554"/>
                  </a:lnTo>
                  <a:lnTo>
                    <a:pt x="697407" y="832332"/>
                  </a:lnTo>
                  <a:lnTo>
                    <a:pt x="699604" y="832332"/>
                  </a:lnTo>
                  <a:lnTo>
                    <a:pt x="701814" y="832332"/>
                  </a:lnTo>
                  <a:lnTo>
                    <a:pt x="703605" y="830554"/>
                  </a:lnTo>
                  <a:lnTo>
                    <a:pt x="703605" y="826135"/>
                  </a:lnTo>
                  <a:close/>
                </a:path>
                <a:path w="1224915" h="1294765">
                  <a:moveTo>
                    <a:pt x="713663" y="1094955"/>
                  </a:moveTo>
                  <a:lnTo>
                    <a:pt x="712482" y="1093762"/>
                  </a:lnTo>
                  <a:lnTo>
                    <a:pt x="709523" y="1093762"/>
                  </a:lnTo>
                  <a:lnTo>
                    <a:pt x="708342" y="1094955"/>
                  </a:lnTo>
                  <a:lnTo>
                    <a:pt x="708342" y="1097889"/>
                  </a:lnTo>
                  <a:lnTo>
                    <a:pt x="709523" y="1099083"/>
                  </a:lnTo>
                  <a:lnTo>
                    <a:pt x="710996" y="1099083"/>
                  </a:lnTo>
                  <a:lnTo>
                    <a:pt x="712482" y="1099083"/>
                  </a:lnTo>
                  <a:lnTo>
                    <a:pt x="713663" y="1097889"/>
                  </a:lnTo>
                  <a:lnTo>
                    <a:pt x="713663" y="1094955"/>
                  </a:lnTo>
                  <a:close/>
                </a:path>
                <a:path w="1224915" h="1294765">
                  <a:moveTo>
                    <a:pt x="760095" y="931989"/>
                  </a:moveTo>
                  <a:lnTo>
                    <a:pt x="759066" y="930960"/>
                  </a:lnTo>
                  <a:lnTo>
                    <a:pt x="756488" y="930960"/>
                  </a:lnTo>
                  <a:lnTo>
                    <a:pt x="755446" y="931989"/>
                  </a:lnTo>
                  <a:lnTo>
                    <a:pt x="755446" y="934593"/>
                  </a:lnTo>
                  <a:lnTo>
                    <a:pt x="756488" y="935621"/>
                  </a:lnTo>
                  <a:lnTo>
                    <a:pt x="757770" y="935621"/>
                  </a:lnTo>
                  <a:lnTo>
                    <a:pt x="759066" y="935621"/>
                  </a:lnTo>
                  <a:lnTo>
                    <a:pt x="760095" y="934593"/>
                  </a:lnTo>
                  <a:lnTo>
                    <a:pt x="760095" y="931989"/>
                  </a:lnTo>
                  <a:close/>
                </a:path>
                <a:path w="1224915" h="1294765">
                  <a:moveTo>
                    <a:pt x="769835" y="1201000"/>
                  </a:moveTo>
                  <a:lnTo>
                    <a:pt x="769543" y="1200696"/>
                  </a:lnTo>
                  <a:lnTo>
                    <a:pt x="768807" y="1200696"/>
                  </a:lnTo>
                  <a:lnTo>
                    <a:pt x="768502" y="1201000"/>
                  </a:lnTo>
                  <a:lnTo>
                    <a:pt x="768502" y="1201724"/>
                  </a:lnTo>
                  <a:lnTo>
                    <a:pt x="768807" y="1202042"/>
                  </a:lnTo>
                  <a:lnTo>
                    <a:pt x="769175" y="1202042"/>
                  </a:lnTo>
                  <a:lnTo>
                    <a:pt x="769543" y="1202042"/>
                  </a:lnTo>
                  <a:lnTo>
                    <a:pt x="769835" y="1201724"/>
                  </a:lnTo>
                  <a:lnTo>
                    <a:pt x="769835" y="1201000"/>
                  </a:lnTo>
                  <a:close/>
                </a:path>
                <a:path w="1224915" h="1294765">
                  <a:moveTo>
                    <a:pt x="816940" y="1037691"/>
                  </a:moveTo>
                  <a:lnTo>
                    <a:pt x="816508" y="1037234"/>
                  </a:lnTo>
                  <a:lnTo>
                    <a:pt x="815390" y="1037234"/>
                  </a:lnTo>
                  <a:lnTo>
                    <a:pt x="814959" y="1037691"/>
                  </a:lnTo>
                  <a:lnTo>
                    <a:pt x="814959" y="1038796"/>
                  </a:lnTo>
                  <a:lnTo>
                    <a:pt x="815390" y="1039241"/>
                  </a:lnTo>
                  <a:lnTo>
                    <a:pt x="815949" y="1039241"/>
                  </a:lnTo>
                  <a:lnTo>
                    <a:pt x="816508" y="1039241"/>
                  </a:lnTo>
                  <a:lnTo>
                    <a:pt x="816940" y="1038796"/>
                  </a:lnTo>
                  <a:lnTo>
                    <a:pt x="816940" y="1037691"/>
                  </a:lnTo>
                  <a:close/>
                </a:path>
                <a:path w="1224915" h="1294765">
                  <a:moveTo>
                    <a:pt x="863384" y="874737"/>
                  </a:moveTo>
                  <a:lnTo>
                    <a:pt x="863092" y="874458"/>
                  </a:lnTo>
                  <a:lnTo>
                    <a:pt x="862355" y="874458"/>
                  </a:lnTo>
                  <a:lnTo>
                    <a:pt x="862063" y="874737"/>
                  </a:lnTo>
                  <a:lnTo>
                    <a:pt x="862063" y="875487"/>
                  </a:lnTo>
                  <a:lnTo>
                    <a:pt x="862355" y="875779"/>
                  </a:lnTo>
                  <a:lnTo>
                    <a:pt x="862723" y="875779"/>
                  </a:lnTo>
                  <a:lnTo>
                    <a:pt x="863092" y="875779"/>
                  </a:lnTo>
                  <a:lnTo>
                    <a:pt x="863384" y="875487"/>
                  </a:lnTo>
                  <a:lnTo>
                    <a:pt x="863384" y="874737"/>
                  </a:lnTo>
                  <a:close/>
                </a:path>
                <a:path w="1224915" h="1294765">
                  <a:moveTo>
                    <a:pt x="876782" y="1141717"/>
                  </a:moveTo>
                  <a:lnTo>
                    <a:pt x="875601" y="1140536"/>
                  </a:lnTo>
                  <a:lnTo>
                    <a:pt x="872655" y="1140536"/>
                  </a:lnTo>
                  <a:lnTo>
                    <a:pt x="871461" y="1141717"/>
                  </a:lnTo>
                  <a:lnTo>
                    <a:pt x="871461" y="1144663"/>
                  </a:lnTo>
                  <a:lnTo>
                    <a:pt x="872655" y="1145857"/>
                  </a:lnTo>
                  <a:lnTo>
                    <a:pt x="874128" y="1145857"/>
                  </a:lnTo>
                  <a:lnTo>
                    <a:pt x="875601" y="1145857"/>
                  </a:lnTo>
                  <a:lnTo>
                    <a:pt x="876782" y="1144663"/>
                  </a:lnTo>
                  <a:lnTo>
                    <a:pt x="876782" y="1141717"/>
                  </a:lnTo>
                  <a:close/>
                </a:path>
                <a:path w="1224915" h="1294765">
                  <a:moveTo>
                    <a:pt x="932548" y="973620"/>
                  </a:moveTo>
                  <a:lnTo>
                    <a:pt x="927328" y="968438"/>
                  </a:lnTo>
                  <a:lnTo>
                    <a:pt x="914463" y="968438"/>
                  </a:lnTo>
                  <a:lnTo>
                    <a:pt x="909256" y="973620"/>
                  </a:lnTo>
                  <a:lnTo>
                    <a:pt x="909256" y="986497"/>
                  </a:lnTo>
                  <a:lnTo>
                    <a:pt x="914463" y="991717"/>
                  </a:lnTo>
                  <a:lnTo>
                    <a:pt x="920902" y="991717"/>
                  </a:lnTo>
                  <a:lnTo>
                    <a:pt x="927328" y="991717"/>
                  </a:lnTo>
                  <a:lnTo>
                    <a:pt x="932548" y="986497"/>
                  </a:lnTo>
                  <a:lnTo>
                    <a:pt x="932548" y="973620"/>
                  </a:lnTo>
                  <a:close/>
                </a:path>
                <a:path w="1224915" h="1294765">
                  <a:moveTo>
                    <a:pt x="932637" y="1247952"/>
                  </a:moveTo>
                  <a:lnTo>
                    <a:pt x="932484" y="1247800"/>
                  </a:lnTo>
                  <a:lnTo>
                    <a:pt x="932103" y="1247800"/>
                  </a:lnTo>
                  <a:lnTo>
                    <a:pt x="931964" y="1247952"/>
                  </a:lnTo>
                  <a:lnTo>
                    <a:pt x="931964" y="1248333"/>
                  </a:lnTo>
                  <a:lnTo>
                    <a:pt x="932103" y="1248460"/>
                  </a:lnTo>
                  <a:lnTo>
                    <a:pt x="932294" y="1248460"/>
                  </a:lnTo>
                  <a:lnTo>
                    <a:pt x="932484" y="1248460"/>
                  </a:lnTo>
                  <a:lnTo>
                    <a:pt x="932637" y="1248333"/>
                  </a:lnTo>
                  <a:lnTo>
                    <a:pt x="932637" y="1247952"/>
                  </a:lnTo>
                  <a:close/>
                </a:path>
                <a:path w="1224915" h="1294765">
                  <a:moveTo>
                    <a:pt x="968336" y="816584"/>
                  </a:moveTo>
                  <a:lnTo>
                    <a:pt x="968032" y="816267"/>
                  </a:lnTo>
                  <a:lnTo>
                    <a:pt x="967308" y="816267"/>
                  </a:lnTo>
                  <a:lnTo>
                    <a:pt x="967016" y="816584"/>
                  </a:lnTo>
                  <a:lnTo>
                    <a:pt x="967016" y="817295"/>
                  </a:lnTo>
                  <a:lnTo>
                    <a:pt x="967308" y="817613"/>
                  </a:lnTo>
                  <a:lnTo>
                    <a:pt x="967676" y="817613"/>
                  </a:lnTo>
                  <a:lnTo>
                    <a:pt x="968032" y="817613"/>
                  </a:lnTo>
                  <a:lnTo>
                    <a:pt x="968336" y="817295"/>
                  </a:lnTo>
                  <a:lnTo>
                    <a:pt x="968336" y="816584"/>
                  </a:lnTo>
                  <a:close/>
                </a:path>
                <a:path w="1224915" h="1294765">
                  <a:moveTo>
                    <a:pt x="984732" y="1081900"/>
                  </a:moveTo>
                  <a:lnTo>
                    <a:pt x="982192" y="1079373"/>
                  </a:lnTo>
                  <a:lnTo>
                    <a:pt x="975956" y="1079373"/>
                  </a:lnTo>
                  <a:lnTo>
                    <a:pt x="973416" y="1081900"/>
                  </a:lnTo>
                  <a:lnTo>
                    <a:pt x="973416" y="1088136"/>
                  </a:lnTo>
                  <a:lnTo>
                    <a:pt x="975956" y="1090663"/>
                  </a:lnTo>
                  <a:lnTo>
                    <a:pt x="979068" y="1090663"/>
                  </a:lnTo>
                  <a:lnTo>
                    <a:pt x="982192" y="1090663"/>
                  </a:lnTo>
                  <a:lnTo>
                    <a:pt x="984732" y="1088136"/>
                  </a:lnTo>
                  <a:lnTo>
                    <a:pt x="984732" y="1081900"/>
                  </a:lnTo>
                  <a:close/>
                </a:path>
                <a:path w="1224915" h="1294765">
                  <a:moveTo>
                    <a:pt x="1029500" y="919886"/>
                  </a:moveTo>
                  <a:lnTo>
                    <a:pt x="1027874" y="918222"/>
                  </a:lnTo>
                  <a:lnTo>
                    <a:pt x="1023823" y="918222"/>
                  </a:lnTo>
                  <a:lnTo>
                    <a:pt x="1022197" y="919886"/>
                  </a:lnTo>
                  <a:lnTo>
                    <a:pt x="1022197" y="923925"/>
                  </a:lnTo>
                  <a:lnTo>
                    <a:pt x="1023823" y="925550"/>
                  </a:lnTo>
                  <a:lnTo>
                    <a:pt x="1025855" y="925550"/>
                  </a:lnTo>
                  <a:lnTo>
                    <a:pt x="1027874" y="925550"/>
                  </a:lnTo>
                  <a:lnTo>
                    <a:pt x="1029500" y="923925"/>
                  </a:lnTo>
                  <a:lnTo>
                    <a:pt x="1029500" y="919886"/>
                  </a:lnTo>
                  <a:close/>
                </a:path>
                <a:path w="1224915" h="1294765">
                  <a:moveTo>
                    <a:pt x="1037907" y="1189609"/>
                  </a:moveTo>
                  <a:lnTo>
                    <a:pt x="1037615" y="1189304"/>
                  </a:lnTo>
                  <a:lnTo>
                    <a:pt x="1036878" y="1189304"/>
                  </a:lnTo>
                  <a:lnTo>
                    <a:pt x="1036574" y="1189609"/>
                  </a:lnTo>
                  <a:lnTo>
                    <a:pt x="1036574" y="1190332"/>
                  </a:lnTo>
                  <a:lnTo>
                    <a:pt x="1036878" y="1190650"/>
                  </a:lnTo>
                  <a:lnTo>
                    <a:pt x="1037247" y="1190650"/>
                  </a:lnTo>
                  <a:lnTo>
                    <a:pt x="1037615" y="1190650"/>
                  </a:lnTo>
                  <a:lnTo>
                    <a:pt x="1037907" y="1190332"/>
                  </a:lnTo>
                  <a:lnTo>
                    <a:pt x="1037907" y="1189609"/>
                  </a:lnTo>
                  <a:close/>
                </a:path>
                <a:path w="1224915" h="1294765">
                  <a:moveTo>
                    <a:pt x="1086688" y="1025359"/>
                  </a:moveTo>
                  <a:lnTo>
                    <a:pt x="1085494" y="1024178"/>
                  </a:lnTo>
                  <a:lnTo>
                    <a:pt x="1082548" y="1024178"/>
                  </a:lnTo>
                  <a:lnTo>
                    <a:pt x="1081366" y="1025359"/>
                  </a:lnTo>
                  <a:lnTo>
                    <a:pt x="1081366" y="1028306"/>
                  </a:lnTo>
                  <a:lnTo>
                    <a:pt x="1082548" y="1029500"/>
                  </a:lnTo>
                  <a:lnTo>
                    <a:pt x="1084021" y="1029500"/>
                  </a:lnTo>
                  <a:lnTo>
                    <a:pt x="1085494" y="1029500"/>
                  </a:lnTo>
                  <a:lnTo>
                    <a:pt x="1086688" y="1028306"/>
                  </a:lnTo>
                  <a:lnTo>
                    <a:pt x="1086688" y="1025359"/>
                  </a:lnTo>
                  <a:close/>
                </a:path>
                <a:path w="1224915" h="1294765">
                  <a:moveTo>
                    <a:pt x="1132128" y="862977"/>
                  </a:moveTo>
                  <a:lnTo>
                    <a:pt x="1131531" y="862380"/>
                  </a:lnTo>
                  <a:lnTo>
                    <a:pt x="1130058" y="862380"/>
                  </a:lnTo>
                  <a:lnTo>
                    <a:pt x="1129461" y="862977"/>
                  </a:lnTo>
                  <a:lnTo>
                    <a:pt x="1129461" y="864438"/>
                  </a:lnTo>
                  <a:lnTo>
                    <a:pt x="1130058" y="865035"/>
                  </a:lnTo>
                  <a:lnTo>
                    <a:pt x="1130795" y="865035"/>
                  </a:lnTo>
                  <a:lnTo>
                    <a:pt x="1131531" y="865035"/>
                  </a:lnTo>
                  <a:lnTo>
                    <a:pt x="1132128" y="864438"/>
                  </a:lnTo>
                  <a:lnTo>
                    <a:pt x="1132128" y="862977"/>
                  </a:lnTo>
                  <a:close/>
                </a:path>
                <a:path w="1224915" h="1294765">
                  <a:moveTo>
                    <a:pt x="1143190" y="1131239"/>
                  </a:moveTo>
                  <a:lnTo>
                    <a:pt x="1142746" y="1130795"/>
                  </a:lnTo>
                  <a:lnTo>
                    <a:pt x="1141653" y="1130795"/>
                  </a:lnTo>
                  <a:lnTo>
                    <a:pt x="1141196" y="1131239"/>
                  </a:lnTo>
                  <a:lnTo>
                    <a:pt x="1141196" y="1132357"/>
                  </a:lnTo>
                  <a:lnTo>
                    <a:pt x="1141653" y="1132801"/>
                  </a:lnTo>
                  <a:lnTo>
                    <a:pt x="1142199" y="1132801"/>
                  </a:lnTo>
                  <a:lnTo>
                    <a:pt x="1142746" y="1132801"/>
                  </a:lnTo>
                  <a:lnTo>
                    <a:pt x="1143190" y="1132357"/>
                  </a:lnTo>
                  <a:lnTo>
                    <a:pt x="1143190" y="1131239"/>
                  </a:lnTo>
                  <a:close/>
                </a:path>
                <a:path w="1224915" h="1294765">
                  <a:moveTo>
                    <a:pt x="1200708" y="1236560"/>
                  </a:moveTo>
                  <a:lnTo>
                    <a:pt x="1200556" y="1236408"/>
                  </a:lnTo>
                  <a:lnTo>
                    <a:pt x="1200188" y="1236408"/>
                  </a:lnTo>
                  <a:lnTo>
                    <a:pt x="1200035" y="1236560"/>
                  </a:lnTo>
                  <a:lnTo>
                    <a:pt x="1200035" y="1236941"/>
                  </a:lnTo>
                  <a:lnTo>
                    <a:pt x="1200188" y="1237068"/>
                  </a:lnTo>
                  <a:lnTo>
                    <a:pt x="1200365" y="1237068"/>
                  </a:lnTo>
                  <a:lnTo>
                    <a:pt x="1200556" y="1237068"/>
                  </a:lnTo>
                  <a:lnTo>
                    <a:pt x="1200708" y="1236941"/>
                  </a:lnTo>
                  <a:lnTo>
                    <a:pt x="1200708" y="1236560"/>
                  </a:lnTo>
                  <a:close/>
                </a:path>
                <a:path w="1224915" h="1294765">
                  <a:moveTo>
                    <a:pt x="1202880" y="596"/>
                  </a:moveTo>
                  <a:lnTo>
                    <a:pt x="1202283" y="0"/>
                  </a:lnTo>
                  <a:lnTo>
                    <a:pt x="1200810" y="0"/>
                  </a:lnTo>
                  <a:lnTo>
                    <a:pt x="1200213" y="596"/>
                  </a:lnTo>
                  <a:lnTo>
                    <a:pt x="1200213" y="2070"/>
                  </a:lnTo>
                  <a:lnTo>
                    <a:pt x="1200810" y="2667"/>
                  </a:lnTo>
                  <a:lnTo>
                    <a:pt x="1201547" y="2667"/>
                  </a:lnTo>
                  <a:lnTo>
                    <a:pt x="1202283" y="2667"/>
                  </a:lnTo>
                  <a:lnTo>
                    <a:pt x="1202880" y="2070"/>
                  </a:lnTo>
                  <a:lnTo>
                    <a:pt x="1202880" y="596"/>
                  </a:lnTo>
                  <a:close/>
                </a:path>
                <a:path w="1224915" h="1294765">
                  <a:moveTo>
                    <a:pt x="1213281" y="269201"/>
                  </a:moveTo>
                  <a:lnTo>
                    <a:pt x="1213142" y="269074"/>
                  </a:lnTo>
                  <a:lnTo>
                    <a:pt x="1212761" y="269074"/>
                  </a:lnTo>
                  <a:lnTo>
                    <a:pt x="1212608" y="269201"/>
                  </a:lnTo>
                  <a:lnTo>
                    <a:pt x="1212608" y="269570"/>
                  </a:lnTo>
                  <a:lnTo>
                    <a:pt x="1212761" y="269735"/>
                  </a:lnTo>
                  <a:lnTo>
                    <a:pt x="1212951" y="269735"/>
                  </a:lnTo>
                  <a:lnTo>
                    <a:pt x="1213142" y="269735"/>
                  </a:lnTo>
                  <a:lnTo>
                    <a:pt x="1213281" y="269570"/>
                  </a:lnTo>
                  <a:lnTo>
                    <a:pt x="1213281" y="269201"/>
                  </a:lnTo>
                  <a:close/>
                </a:path>
                <a:path w="1224915" h="1294765">
                  <a:moveTo>
                    <a:pt x="1224686" y="537298"/>
                  </a:moveTo>
                  <a:lnTo>
                    <a:pt x="1224521" y="537146"/>
                  </a:lnTo>
                  <a:lnTo>
                    <a:pt x="1224165" y="537146"/>
                  </a:lnTo>
                  <a:lnTo>
                    <a:pt x="1224013" y="537298"/>
                  </a:lnTo>
                  <a:lnTo>
                    <a:pt x="1224013" y="537654"/>
                  </a:lnTo>
                  <a:lnTo>
                    <a:pt x="1224165" y="537806"/>
                  </a:lnTo>
                  <a:lnTo>
                    <a:pt x="1224343" y="537806"/>
                  </a:lnTo>
                  <a:lnTo>
                    <a:pt x="1224521" y="537806"/>
                  </a:lnTo>
                  <a:lnTo>
                    <a:pt x="1224686" y="537654"/>
                  </a:lnTo>
                  <a:lnTo>
                    <a:pt x="1224686" y="53729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57" name="object 2157"/>
          <p:cNvSpPr/>
          <p:nvPr/>
        </p:nvSpPr>
        <p:spPr>
          <a:xfrm>
            <a:off x="18771502" y="990342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54" y="11329"/>
                </a:lnTo>
                <a:lnTo>
                  <a:pt x="8774" y="11329"/>
                </a:lnTo>
                <a:lnTo>
                  <a:pt x="11308" y="8795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object 2158"/>
          <p:cNvSpPr/>
          <p:nvPr/>
        </p:nvSpPr>
        <p:spPr>
          <a:xfrm>
            <a:off x="18657903" y="995294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2208" y="0"/>
                </a:moveTo>
                <a:lnTo>
                  <a:pt x="6397" y="0"/>
                </a:lnTo>
                <a:lnTo>
                  <a:pt x="0" y="6418"/>
                </a:lnTo>
                <a:lnTo>
                  <a:pt x="0" y="22219"/>
                </a:lnTo>
                <a:lnTo>
                  <a:pt x="6397" y="28637"/>
                </a:lnTo>
                <a:lnTo>
                  <a:pt x="14303" y="28637"/>
                </a:lnTo>
                <a:lnTo>
                  <a:pt x="22208" y="28637"/>
                </a:lnTo>
                <a:lnTo>
                  <a:pt x="28606" y="22219"/>
                </a:lnTo>
                <a:lnTo>
                  <a:pt x="28606" y="6418"/>
                </a:lnTo>
                <a:lnTo>
                  <a:pt x="2220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object 2159"/>
          <p:cNvSpPr/>
          <p:nvPr/>
        </p:nvSpPr>
        <p:spPr>
          <a:xfrm>
            <a:off x="18543627" y="10001805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632" y="0"/>
                </a:moveTo>
                <a:lnTo>
                  <a:pt x="14436" y="1856"/>
                </a:lnTo>
                <a:lnTo>
                  <a:pt x="6923" y="6919"/>
                </a:lnTo>
                <a:lnTo>
                  <a:pt x="1857" y="14431"/>
                </a:lnTo>
                <a:lnTo>
                  <a:pt x="0" y="23632"/>
                </a:lnTo>
                <a:lnTo>
                  <a:pt x="1857" y="32833"/>
                </a:lnTo>
                <a:lnTo>
                  <a:pt x="6923" y="40345"/>
                </a:lnTo>
                <a:lnTo>
                  <a:pt x="14436" y="45409"/>
                </a:lnTo>
                <a:lnTo>
                  <a:pt x="23632" y="47265"/>
                </a:lnTo>
                <a:lnTo>
                  <a:pt x="32827" y="45409"/>
                </a:lnTo>
                <a:lnTo>
                  <a:pt x="40336" y="40345"/>
                </a:lnTo>
                <a:lnTo>
                  <a:pt x="45398" y="32833"/>
                </a:lnTo>
                <a:lnTo>
                  <a:pt x="47255" y="23632"/>
                </a:lnTo>
                <a:lnTo>
                  <a:pt x="45398" y="14431"/>
                </a:lnTo>
                <a:lnTo>
                  <a:pt x="40336" y="6919"/>
                </a:lnTo>
                <a:lnTo>
                  <a:pt x="32827" y="1856"/>
                </a:lnTo>
                <a:lnTo>
                  <a:pt x="23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object 2160"/>
          <p:cNvSpPr/>
          <p:nvPr/>
        </p:nvSpPr>
        <p:spPr>
          <a:xfrm>
            <a:off x="18447336" y="10068635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object 2161"/>
          <p:cNvSpPr/>
          <p:nvPr/>
        </p:nvSpPr>
        <p:spPr>
          <a:xfrm>
            <a:off x="18246756" y="1019431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object 2162"/>
          <p:cNvSpPr/>
          <p:nvPr/>
        </p:nvSpPr>
        <p:spPr>
          <a:xfrm>
            <a:off x="18139481" y="1025015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8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87" y="15968"/>
                </a:lnTo>
                <a:lnTo>
                  <a:pt x="15968" y="12397"/>
                </a:lnTo>
                <a:lnTo>
                  <a:pt x="15968" y="3570"/>
                </a:lnTo>
                <a:lnTo>
                  <a:pt x="1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object 2163"/>
          <p:cNvSpPr/>
          <p:nvPr/>
        </p:nvSpPr>
        <p:spPr>
          <a:xfrm>
            <a:off x="16781462" y="11012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object 2164"/>
          <p:cNvSpPr/>
          <p:nvPr/>
        </p:nvSpPr>
        <p:spPr>
          <a:xfrm>
            <a:off x="16676851" y="1107124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object 2165"/>
          <p:cNvSpPr/>
          <p:nvPr/>
        </p:nvSpPr>
        <p:spPr>
          <a:xfrm>
            <a:off x="16572889" y="111304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object 2166"/>
          <p:cNvSpPr/>
          <p:nvPr/>
        </p:nvSpPr>
        <p:spPr>
          <a:xfrm>
            <a:off x="16456950" y="111776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object 2167"/>
          <p:cNvSpPr/>
          <p:nvPr/>
        </p:nvSpPr>
        <p:spPr>
          <a:xfrm>
            <a:off x="16361322" y="112450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object 2168"/>
          <p:cNvSpPr/>
          <p:nvPr/>
        </p:nvSpPr>
        <p:spPr>
          <a:xfrm>
            <a:off x="16256365" y="113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object 2169"/>
          <p:cNvSpPr/>
          <p:nvPr/>
        </p:nvSpPr>
        <p:spPr>
          <a:xfrm>
            <a:off x="20094387" y="93156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25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0" name="object 2170"/>
          <p:cNvSpPr/>
          <p:nvPr/>
        </p:nvSpPr>
        <p:spPr>
          <a:xfrm>
            <a:off x="19670264" y="954397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83" y="0"/>
                </a:lnTo>
                <a:lnTo>
                  <a:pt x="0" y="2094"/>
                </a:lnTo>
                <a:lnTo>
                  <a:pt x="0" y="7235"/>
                </a:lnTo>
                <a:lnTo>
                  <a:pt x="2083" y="9329"/>
                </a:lnTo>
                <a:lnTo>
                  <a:pt x="4659" y="9329"/>
                </a:lnTo>
                <a:lnTo>
                  <a:pt x="7235" y="9329"/>
                </a:lnTo>
                <a:lnTo>
                  <a:pt x="9319" y="7235"/>
                </a:lnTo>
                <a:lnTo>
                  <a:pt x="9319" y="209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1" name="object 2171"/>
          <p:cNvSpPr/>
          <p:nvPr/>
        </p:nvSpPr>
        <p:spPr>
          <a:xfrm>
            <a:off x="19565650" y="960248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object 2172"/>
          <p:cNvSpPr/>
          <p:nvPr/>
        </p:nvSpPr>
        <p:spPr>
          <a:xfrm>
            <a:off x="19459038" y="96590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59"/>
                </a:lnTo>
                <a:lnTo>
                  <a:pt x="0" y="9298"/>
                </a:lnTo>
                <a:lnTo>
                  <a:pt x="2680" y="11957"/>
                </a:lnTo>
                <a:lnTo>
                  <a:pt x="5989" y="11957"/>
                </a:lnTo>
                <a:lnTo>
                  <a:pt x="9298" y="11957"/>
                </a:lnTo>
                <a:lnTo>
                  <a:pt x="11978" y="9298"/>
                </a:lnTo>
                <a:lnTo>
                  <a:pt x="11978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3" name="object 2173"/>
          <p:cNvSpPr/>
          <p:nvPr/>
        </p:nvSpPr>
        <p:spPr>
          <a:xfrm>
            <a:off x="18718068" y="1005989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098"/>
                </a:lnTo>
                <a:lnTo>
                  <a:pt x="5518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098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4" name="object 2174"/>
          <p:cNvSpPr/>
          <p:nvPr/>
        </p:nvSpPr>
        <p:spPr>
          <a:xfrm>
            <a:off x="18615452" y="1012041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71" y="0"/>
                </a:lnTo>
                <a:lnTo>
                  <a:pt x="0" y="4471"/>
                </a:lnTo>
                <a:lnTo>
                  <a:pt x="0" y="15486"/>
                </a:lnTo>
                <a:lnTo>
                  <a:pt x="4471" y="19967"/>
                </a:lnTo>
                <a:lnTo>
                  <a:pt x="9978" y="19967"/>
                </a:lnTo>
                <a:lnTo>
                  <a:pt x="15496" y="19967"/>
                </a:lnTo>
                <a:lnTo>
                  <a:pt x="19957" y="15486"/>
                </a:lnTo>
                <a:lnTo>
                  <a:pt x="19957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object 2175"/>
          <p:cNvSpPr/>
          <p:nvPr/>
        </p:nvSpPr>
        <p:spPr>
          <a:xfrm>
            <a:off x="18517823" y="1018589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object 2176"/>
          <p:cNvSpPr/>
          <p:nvPr/>
        </p:nvSpPr>
        <p:spPr>
          <a:xfrm>
            <a:off x="18306929" y="1030123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75" y="0"/>
                </a:moveTo>
                <a:lnTo>
                  <a:pt x="1633" y="0"/>
                </a:lnTo>
                <a:lnTo>
                  <a:pt x="0" y="1664"/>
                </a:lnTo>
                <a:lnTo>
                  <a:pt x="0" y="5706"/>
                </a:lnTo>
                <a:lnTo>
                  <a:pt x="1633" y="7329"/>
                </a:lnTo>
                <a:lnTo>
                  <a:pt x="3654" y="7329"/>
                </a:lnTo>
                <a:lnTo>
                  <a:pt x="5675" y="7329"/>
                </a:lnTo>
                <a:lnTo>
                  <a:pt x="7319" y="5706"/>
                </a:lnTo>
                <a:lnTo>
                  <a:pt x="7319" y="1664"/>
                </a:lnTo>
                <a:lnTo>
                  <a:pt x="5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object 2177"/>
          <p:cNvSpPr/>
          <p:nvPr/>
        </p:nvSpPr>
        <p:spPr>
          <a:xfrm>
            <a:off x="18199982" y="1035743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object 2178"/>
          <p:cNvSpPr/>
          <p:nvPr/>
        </p:nvSpPr>
        <p:spPr>
          <a:xfrm>
            <a:off x="17049863" y="110016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object 2179"/>
          <p:cNvSpPr/>
          <p:nvPr/>
        </p:nvSpPr>
        <p:spPr>
          <a:xfrm>
            <a:off x="16945919" y="110608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object 2180"/>
          <p:cNvSpPr/>
          <p:nvPr/>
        </p:nvSpPr>
        <p:spPr>
          <a:xfrm>
            <a:off x="16735691" y="111768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object 2181"/>
          <p:cNvSpPr/>
          <p:nvPr/>
        </p:nvSpPr>
        <p:spPr>
          <a:xfrm>
            <a:off x="16626735" y="1123104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73"/>
                </a:lnTo>
                <a:lnTo>
                  <a:pt x="0" y="7235"/>
                </a:lnTo>
                <a:lnTo>
                  <a:pt x="2094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object 2182"/>
          <p:cNvSpPr/>
          <p:nvPr/>
        </p:nvSpPr>
        <p:spPr>
          <a:xfrm>
            <a:off x="16520805" y="1128820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95"/>
                </a:lnTo>
                <a:lnTo>
                  <a:pt x="2502" y="11329"/>
                </a:lnTo>
                <a:lnTo>
                  <a:pt x="5633" y="11329"/>
                </a:lnTo>
                <a:lnTo>
                  <a:pt x="8764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object 2183"/>
          <p:cNvSpPr/>
          <p:nvPr/>
        </p:nvSpPr>
        <p:spPr>
          <a:xfrm>
            <a:off x="20047611" y="94787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object 2184"/>
          <p:cNvSpPr/>
          <p:nvPr/>
        </p:nvSpPr>
        <p:spPr>
          <a:xfrm>
            <a:off x="19836717" y="95940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object 2185"/>
          <p:cNvSpPr/>
          <p:nvPr/>
        </p:nvSpPr>
        <p:spPr>
          <a:xfrm>
            <a:off x="19626484" y="97100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object 2186"/>
          <p:cNvSpPr/>
          <p:nvPr/>
        </p:nvSpPr>
        <p:spPr>
          <a:xfrm>
            <a:off x="18775573" y="1016417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78"/>
                </a:lnTo>
                <a:lnTo>
                  <a:pt x="12983" y="25978"/>
                </a:lnTo>
                <a:lnTo>
                  <a:pt x="20145" y="25978"/>
                </a:lnTo>
                <a:lnTo>
                  <a:pt x="25957" y="20156"/>
                </a:lnTo>
                <a:lnTo>
                  <a:pt x="25957" y="5821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object 2187"/>
          <p:cNvSpPr/>
          <p:nvPr/>
        </p:nvSpPr>
        <p:spPr>
          <a:xfrm>
            <a:off x="18677951" y="1022968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object 2188"/>
          <p:cNvSpPr/>
          <p:nvPr/>
        </p:nvSpPr>
        <p:spPr>
          <a:xfrm>
            <a:off x="18576991" y="1029185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object 2189"/>
          <p:cNvSpPr/>
          <p:nvPr/>
        </p:nvSpPr>
        <p:spPr>
          <a:xfrm>
            <a:off x="18473374" y="103513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object 2190"/>
          <p:cNvSpPr/>
          <p:nvPr/>
        </p:nvSpPr>
        <p:spPr>
          <a:xfrm>
            <a:off x="18246511" y="1045074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57" y="0"/>
                </a:moveTo>
                <a:lnTo>
                  <a:pt x="7748" y="0"/>
                </a:lnTo>
                <a:lnTo>
                  <a:pt x="0" y="7727"/>
                </a:lnTo>
                <a:lnTo>
                  <a:pt x="0" y="26847"/>
                </a:lnTo>
                <a:lnTo>
                  <a:pt x="7748" y="34585"/>
                </a:lnTo>
                <a:lnTo>
                  <a:pt x="17297" y="34585"/>
                </a:lnTo>
                <a:lnTo>
                  <a:pt x="26857" y="34585"/>
                </a:lnTo>
                <a:lnTo>
                  <a:pt x="34606" y="26847"/>
                </a:lnTo>
                <a:lnTo>
                  <a:pt x="34606" y="7727"/>
                </a:lnTo>
                <a:lnTo>
                  <a:pt x="268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object 2191"/>
          <p:cNvSpPr/>
          <p:nvPr/>
        </p:nvSpPr>
        <p:spPr>
          <a:xfrm>
            <a:off x="17210653" y="110461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85" y="0"/>
                </a:moveTo>
                <a:lnTo>
                  <a:pt x="1643" y="0"/>
                </a:lnTo>
                <a:lnTo>
                  <a:pt x="0" y="1654"/>
                </a:lnTo>
                <a:lnTo>
                  <a:pt x="0" y="5696"/>
                </a:lnTo>
                <a:lnTo>
                  <a:pt x="1643" y="7319"/>
                </a:lnTo>
                <a:lnTo>
                  <a:pt x="3664" y="7319"/>
                </a:lnTo>
                <a:lnTo>
                  <a:pt x="5685" y="7319"/>
                </a:lnTo>
                <a:lnTo>
                  <a:pt x="7319" y="5696"/>
                </a:lnTo>
                <a:lnTo>
                  <a:pt x="7319" y="165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object 2192"/>
          <p:cNvSpPr/>
          <p:nvPr/>
        </p:nvSpPr>
        <p:spPr>
          <a:xfrm>
            <a:off x="17094395" y="1109297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object 2193"/>
          <p:cNvSpPr/>
          <p:nvPr/>
        </p:nvSpPr>
        <p:spPr>
          <a:xfrm>
            <a:off x="16999424" y="1116114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object 2194"/>
          <p:cNvSpPr/>
          <p:nvPr/>
        </p:nvSpPr>
        <p:spPr>
          <a:xfrm>
            <a:off x="16896150" y="1122096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object 2195"/>
          <p:cNvSpPr/>
          <p:nvPr/>
        </p:nvSpPr>
        <p:spPr>
          <a:xfrm>
            <a:off x="16784868" y="1127282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62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62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object 2196"/>
          <p:cNvSpPr/>
          <p:nvPr/>
        </p:nvSpPr>
        <p:spPr>
          <a:xfrm>
            <a:off x="20000838" y="964185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object 2197"/>
          <p:cNvSpPr/>
          <p:nvPr/>
        </p:nvSpPr>
        <p:spPr>
          <a:xfrm>
            <a:off x="19893562" y="969770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93" y="0"/>
                </a:lnTo>
                <a:lnTo>
                  <a:pt x="0" y="119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object 2198"/>
          <p:cNvSpPr/>
          <p:nvPr/>
        </p:nvSpPr>
        <p:spPr>
          <a:xfrm>
            <a:off x="18730464" y="1032898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70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19" y="22627"/>
                </a:lnTo>
                <a:lnTo>
                  <a:pt x="17570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object 2199"/>
          <p:cNvSpPr/>
          <p:nvPr/>
        </p:nvSpPr>
        <p:spPr>
          <a:xfrm>
            <a:off x="18632507" y="1039414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05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05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object 2200"/>
          <p:cNvSpPr/>
          <p:nvPr/>
        </p:nvSpPr>
        <p:spPr>
          <a:xfrm>
            <a:off x="18529555" y="1045431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object 2201"/>
          <p:cNvSpPr/>
          <p:nvPr/>
        </p:nvSpPr>
        <p:spPr>
          <a:xfrm>
            <a:off x="18426599" y="105144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object 2202"/>
          <p:cNvSpPr/>
          <p:nvPr/>
        </p:nvSpPr>
        <p:spPr>
          <a:xfrm>
            <a:off x="18317323" y="1056831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83" y="0"/>
                </a:lnTo>
                <a:lnTo>
                  <a:pt x="0" y="2094"/>
                </a:lnTo>
                <a:lnTo>
                  <a:pt x="0" y="7235"/>
                </a:lnTo>
                <a:lnTo>
                  <a:pt x="2083" y="9329"/>
                </a:lnTo>
                <a:lnTo>
                  <a:pt x="4659" y="9329"/>
                </a:lnTo>
                <a:lnTo>
                  <a:pt x="7235" y="9329"/>
                </a:lnTo>
                <a:lnTo>
                  <a:pt x="9319" y="7235"/>
                </a:lnTo>
                <a:lnTo>
                  <a:pt x="9319" y="209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object 2203"/>
          <p:cNvSpPr/>
          <p:nvPr/>
        </p:nvSpPr>
        <p:spPr>
          <a:xfrm>
            <a:off x="17270826" y="1115306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object 2204"/>
          <p:cNvSpPr/>
          <p:nvPr/>
        </p:nvSpPr>
        <p:spPr>
          <a:xfrm>
            <a:off x="17155900" y="112012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72" y="0"/>
                </a:moveTo>
                <a:lnTo>
                  <a:pt x="5214" y="0"/>
                </a:lnTo>
                <a:lnTo>
                  <a:pt x="0" y="5224"/>
                </a:lnTo>
                <a:lnTo>
                  <a:pt x="0" y="18093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object 2205"/>
          <p:cNvSpPr/>
          <p:nvPr/>
        </p:nvSpPr>
        <p:spPr>
          <a:xfrm>
            <a:off x="17049610" y="1125809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83" y="25946"/>
                </a:lnTo>
                <a:lnTo>
                  <a:pt x="20156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object 2206"/>
          <p:cNvSpPr/>
          <p:nvPr/>
        </p:nvSpPr>
        <p:spPr>
          <a:xfrm>
            <a:off x="18792638" y="1043790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object 2207"/>
          <p:cNvSpPr/>
          <p:nvPr/>
        </p:nvSpPr>
        <p:spPr>
          <a:xfrm>
            <a:off x="18377498" y="1067527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object 2208"/>
          <p:cNvSpPr/>
          <p:nvPr/>
        </p:nvSpPr>
        <p:spPr>
          <a:xfrm>
            <a:off x="17327012" y="1125601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75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298"/>
                </a:lnTo>
                <a:lnTo>
                  <a:pt x="3654" y="7298"/>
                </a:lnTo>
                <a:lnTo>
                  <a:pt x="5675" y="7298"/>
                </a:lnTo>
                <a:lnTo>
                  <a:pt x="7308" y="5675"/>
                </a:lnTo>
                <a:lnTo>
                  <a:pt x="7308" y="1633"/>
                </a:lnTo>
                <a:lnTo>
                  <a:pt x="5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object 2209"/>
          <p:cNvSpPr/>
          <p:nvPr/>
        </p:nvSpPr>
        <p:spPr>
          <a:xfrm>
            <a:off x="18542947" y="107243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25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object 2210"/>
          <p:cNvSpPr/>
          <p:nvPr/>
        </p:nvSpPr>
        <p:spPr>
          <a:xfrm>
            <a:off x="18436335" y="1078088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90" y="0"/>
                </a:lnTo>
                <a:lnTo>
                  <a:pt x="0" y="879"/>
                </a:lnTo>
                <a:lnTo>
                  <a:pt x="0" y="3099"/>
                </a:lnTo>
                <a:lnTo>
                  <a:pt x="89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89" y="3099"/>
                </a:lnTo>
                <a:lnTo>
                  <a:pt x="398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object 2211"/>
          <p:cNvSpPr/>
          <p:nvPr/>
        </p:nvSpPr>
        <p:spPr>
          <a:xfrm>
            <a:off x="18706069" y="107711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object 2212"/>
          <p:cNvSpPr/>
          <p:nvPr/>
        </p:nvSpPr>
        <p:spPr>
          <a:xfrm>
            <a:off x="18600787" y="1082899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03" y="0"/>
                </a:lnTo>
                <a:lnTo>
                  <a:pt x="0" y="282"/>
                </a:lnTo>
                <a:lnTo>
                  <a:pt x="0" y="1036"/>
                </a:lnTo>
                <a:lnTo>
                  <a:pt x="303" y="1319"/>
                </a:lnTo>
                <a:lnTo>
                  <a:pt x="670" y="1319"/>
                </a:lnTo>
                <a:lnTo>
                  <a:pt x="103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object 2213"/>
          <p:cNvSpPr/>
          <p:nvPr/>
        </p:nvSpPr>
        <p:spPr>
          <a:xfrm>
            <a:off x="18493847" y="108851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2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object 2214"/>
          <p:cNvSpPr/>
          <p:nvPr/>
        </p:nvSpPr>
        <p:spPr>
          <a:xfrm>
            <a:off x="18764243" y="108761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25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object 2215"/>
          <p:cNvSpPr/>
          <p:nvPr/>
        </p:nvSpPr>
        <p:spPr>
          <a:xfrm>
            <a:off x="18554011" y="1099211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03" y="0"/>
                </a:lnTo>
                <a:lnTo>
                  <a:pt x="0" y="282"/>
                </a:lnTo>
                <a:lnTo>
                  <a:pt x="0" y="1036"/>
                </a:lnTo>
                <a:lnTo>
                  <a:pt x="303" y="1319"/>
                </a:lnTo>
                <a:lnTo>
                  <a:pt x="670" y="1319"/>
                </a:lnTo>
                <a:lnTo>
                  <a:pt x="1036" y="1319"/>
                </a:lnTo>
                <a:lnTo>
                  <a:pt x="1340" y="1036"/>
                </a:lnTo>
                <a:lnTo>
                  <a:pt x="134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object 2216"/>
          <p:cNvSpPr/>
          <p:nvPr/>
        </p:nvSpPr>
        <p:spPr>
          <a:xfrm>
            <a:off x="18449397" y="110506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object 2217"/>
          <p:cNvSpPr/>
          <p:nvPr/>
        </p:nvSpPr>
        <p:spPr>
          <a:xfrm>
            <a:off x="18819100" y="109777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75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706"/>
                </a:lnTo>
                <a:lnTo>
                  <a:pt x="1633" y="7329"/>
                </a:lnTo>
                <a:lnTo>
                  <a:pt x="3654" y="7329"/>
                </a:lnTo>
                <a:lnTo>
                  <a:pt x="5675" y="7329"/>
                </a:lnTo>
                <a:lnTo>
                  <a:pt x="7308" y="5706"/>
                </a:lnTo>
                <a:lnTo>
                  <a:pt x="7308" y="1633"/>
                </a:lnTo>
                <a:lnTo>
                  <a:pt x="5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object 2218"/>
          <p:cNvSpPr/>
          <p:nvPr/>
        </p:nvSpPr>
        <p:spPr>
          <a:xfrm>
            <a:off x="18711814" y="1103355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object 2219"/>
          <p:cNvSpPr/>
          <p:nvPr/>
        </p:nvSpPr>
        <p:spPr>
          <a:xfrm>
            <a:off x="18600208" y="1108507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75"/>
                </a:lnTo>
                <a:lnTo>
                  <a:pt x="0" y="19632"/>
                </a:lnTo>
                <a:lnTo>
                  <a:pt x="5664" y="25297"/>
                </a:lnTo>
                <a:lnTo>
                  <a:pt x="12648" y="25297"/>
                </a:lnTo>
                <a:lnTo>
                  <a:pt x="19632" y="25297"/>
                </a:lnTo>
                <a:lnTo>
                  <a:pt x="25287" y="19632"/>
                </a:lnTo>
                <a:lnTo>
                  <a:pt x="25287" y="5675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object 2220"/>
          <p:cNvSpPr/>
          <p:nvPr/>
        </p:nvSpPr>
        <p:spPr>
          <a:xfrm>
            <a:off x="18500253" y="1114824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73" y="0"/>
                </a:moveTo>
                <a:lnTo>
                  <a:pt x="3423" y="0"/>
                </a:lnTo>
                <a:lnTo>
                  <a:pt x="0" y="3413"/>
                </a:lnTo>
                <a:lnTo>
                  <a:pt x="0" y="11863"/>
                </a:lnTo>
                <a:lnTo>
                  <a:pt x="3423" y="15308"/>
                </a:lnTo>
                <a:lnTo>
                  <a:pt x="7654" y="15308"/>
                </a:lnTo>
                <a:lnTo>
                  <a:pt x="11873" y="15308"/>
                </a:lnTo>
                <a:lnTo>
                  <a:pt x="15308" y="11863"/>
                </a:lnTo>
                <a:lnTo>
                  <a:pt x="15308" y="3413"/>
                </a:lnTo>
                <a:lnTo>
                  <a:pt x="11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object 2221"/>
          <p:cNvSpPr/>
          <p:nvPr/>
        </p:nvSpPr>
        <p:spPr>
          <a:xfrm>
            <a:off x="18879599" y="110849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object 2222"/>
          <p:cNvSpPr/>
          <p:nvPr/>
        </p:nvSpPr>
        <p:spPr>
          <a:xfrm>
            <a:off x="18769989" y="1113851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object 2223"/>
          <p:cNvSpPr/>
          <p:nvPr/>
        </p:nvSpPr>
        <p:spPr>
          <a:xfrm>
            <a:off x="18660045" y="1119169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46" y="0"/>
                </a:moveTo>
                <a:lnTo>
                  <a:pt x="4921" y="0"/>
                </a:lnTo>
                <a:lnTo>
                  <a:pt x="0" y="4921"/>
                </a:lnTo>
                <a:lnTo>
                  <a:pt x="0" y="17036"/>
                </a:lnTo>
                <a:lnTo>
                  <a:pt x="4921" y="21978"/>
                </a:lnTo>
                <a:lnTo>
                  <a:pt x="10983" y="21978"/>
                </a:lnTo>
                <a:lnTo>
                  <a:pt x="17046" y="21978"/>
                </a:lnTo>
                <a:lnTo>
                  <a:pt x="21967" y="17036"/>
                </a:lnTo>
                <a:lnTo>
                  <a:pt x="21967" y="4921"/>
                </a:lnTo>
                <a:lnTo>
                  <a:pt x="17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object 2224"/>
          <p:cNvSpPr/>
          <p:nvPr/>
        </p:nvSpPr>
        <p:spPr>
          <a:xfrm>
            <a:off x="18553107" y="1124788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35" y="0"/>
                </a:moveTo>
                <a:lnTo>
                  <a:pt x="5811" y="0"/>
                </a:lnTo>
                <a:lnTo>
                  <a:pt x="0" y="5790"/>
                </a:lnTo>
                <a:lnTo>
                  <a:pt x="0" y="20125"/>
                </a:lnTo>
                <a:lnTo>
                  <a:pt x="5811" y="25946"/>
                </a:lnTo>
                <a:lnTo>
                  <a:pt x="12973" y="25946"/>
                </a:lnTo>
                <a:lnTo>
                  <a:pt x="20135" y="25946"/>
                </a:lnTo>
                <a:lnTo>
                  <a:pt x="25946" y="20125"/>
                </a:lnTo>
                <a:lnTo>
                  <a:pt x="25946" y="5790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object 2225"/>
          <p:cNvSpPr/>
          <p:nvPr/>
        </p:nvSpPr>
        <p:spPr>
          <a:xfrm>
            <a:off x="18831495" y="1124679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object 2226"/>
          <p:cNvSpPr/>
          <p:nvPr/>
        </p:nvSpPr>
        <p:spPr>
          <a:xfrm>
            <a:off x="18726210" y="1130463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455" y="-527"/>
            <a:ext cx="20106005" cy="11311255"/>
            <a:chOff x="-1455" y="-527"/>
            <a:chExt cx="20106005" cy="1131125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135870" cy="11308715"/>
            </a:xfrm>
            <a:custGeom>
              <a:avLst/>
              <a:gdLst/>
              <a:ahLst/>
              <a:cxnLst/>
              <a:rect l="l" t="t" r="r" b="b"/>
              <a:pathLst>
                <a:path w="10135870" h="11308715">
                  <a:moveTo>
                    <a:pt x="10135817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135817" y="11308556"/>
                  </a:lnTo>
                  <a:lnTo>
                    <a:pt x="10135817" y="0"/>
                  </a:lnTo>
                  <a:close/>
                </a:path>
              </a:pathLst>
            </a:custGeom>
            <a:solidFill>
              <a:srgbClr val="EC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5817" y="0"/>
              <a:ext cx="9968282" cy="112872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418687" y="5073"/>
              <a:ext cx="4969510" cy="2212340"/>
            </a:xfrm>
            <a:custGeom>
              <a:avLst/>
              <a:gdLst/>
              <a:ahLst/>
              <a:cxnLst/>
              <a:rect l="l" t="t" r="r" b="b"/>
              <a:pathLst>
                <a:path w="4969509" h="2212340">
                  <a:moveTo>
                    <a:pt x="520" y="2192324"/>
                  </a:moveTo>
                  <a:lnTo>
                    <a:pt x="266" y="2192236"/>
                  </a:lnTo>
                  <a:lnTo>
                    <a:pt x="114" y="2192236"/>
                  </a:lnTo>
                  <a:lnTo>
                    <a:pt x="0" y="2192617"/>
                  </a:lnTo>
                  <a:lnTo>
                    <a:pt x="406" y="2192731"/>
                  </a:lnTo>
                  <a:lnTo>
                    <a:pt x="520" y="2192324"/>
                  </a:lnTo>
                  <a:close/>
                </a:path>
                <a:path w="4969509" h="2212340">
                  <a:moveTo>
                    <a:pt x="86385" y="2144738"/>
                  </a:moveTo>
                  <a:lnTo>
                    <a:pt x="83972" y="2142337"/>
                  </a:lnTo>
                  <a:lnTo>
                    <a:pt x="81013" y="2142337"/>
                  </a:lnTo>
                  <a:lnTo>
                    <a:pt x="78028" y="2142337"/>
                  </a:lnTo>
                  <a:lnTo>
                    <a:pt x="75641" y="2144738"/>
                  </a:lnTo>
                  <a:lnTo>
                    <a:pt x="75641" y="2150694"/>
                  </a:lnTo>
                  <a:lnTo>
                    <a:pt x="78028" y="2153094"/>
                  </a:lnTo>
                  <a:lnTo>
                    <a:pt x="83972" y="2153094"/>
                  </a:lnTo>
                  <a:lnTo>
                    <a:pt x="86385" y="2150694"/>
                  </a:lnTo>
                  <a:lnTo>
                    <a:pt x="86385" y="2144738"/>
                  </a:lnTo>
                  <a:close/>
                </a:path>
                <a:path w="4969509" h="2212340">
                  <a:moveTo>
                    <a:pt x="171488" y="2097582"/>
                  </a:moveTo>
                  <a:lnTo>
                    <a:pt x="167132" y="2093226"/>
                  </a:lnTo>
                  <a:lnTo>
                    <a:pt x="161759" y="2093226"/>
                  </a:lnTo>
                  <a:lnTo>
                    <a:pt x="156387" y="2093226"/>
                  </a:lnTo>
                  <a:lnTo>
                    <a:pt x="152044" y="2097582"/>
                  </a:lnTo>
                  <a:lnTo>
                    <a:pt x="152044" y="2108327"/>
                  </a:lnTo>
                  <a:lnTo>
                    <a:pt x="156387" y="2112683"/>
                  </a:lnTo>
                  <a:lnTo>
                    <a:pt x="167132" y="2112683"/>
                  </a:lnTo>
                  <a:lnTo>
                    <a:pt x="171488" y="2108327"/>
                  </a:lnTo>
                  <a:lnTo>
                    <a:pt x="171488" y="2097582"/>
                  </a:lnTo>
                  <a:close/>
                </a:path>
                <a:path w="4969509" h="2212340">
                  <a:moveTo>
                    <a:pt x="211378" y="2181034"/>
                  </a:moveTo>
                  <a:lnTo>
                    <a:pt x="209207" y="2178837"/>
                  </a:lnTo>
                  <a:lnTo>
                    <a:pt x="206514" y="2178837"/>
                  </a:lnTo>
                  <a:lnTo>
                    <a:pt x="203809" y="2178837"/>
                  </a:lnTo>
                  <a:lnTo>
                    <a:pt x="201637" y="2181034"/>
                  </a:lnTo>
                  <a:lnTo>
                    <a:pt x="201637" y="2186406"/>
                  </a:lnTo>
                  <a:lnTo>
                    <a:pt x="203809" y="2188565"/>
                  </a:lnTo>
                  <a:lnTo>
                    <a:pt x="209207" y="2188565"/>
                  </a:lnTo>
                  <a:lnTo>
                    <a:pt x="211378" y="2186406"/>
                  </a:lnTo>
                  <a:lnTo>
                    <a:pt x="211378" y="2181034"/>
                  </a:lnTo>
                  <a:close/>
                </a:path>
                <a:path w="4969509" h="2212340">
                  <a:moveTo>
                    <a:pt x="252476" y="2052701"/>
                  </a:moveTo>
                  <a:lnTo>
                    <a:pt x="248005" y="2048217"/>
                  </a:lnTo>
                  <a:lnTo>
                    <a:pt x="242493" y="2048217"/>
                  </a:lnTo>
                  <a:lnTo>
                    <a:pt x="236969" y="2048217"/>
                  </a:lnTo>
                  <a:lnTo>
                    <a:pt x="232524" y="2052701"/>
                  </a:lnTo>
                  <a:lnTo>
                    <a:pt x="232524" y="2063724"/>
                  </a:lnTo>
                  <a:lnTo>
                    <a:pt x="236969" y="2068182"/>
                  </a:lnTo>
                  <a:lnTo>
                    <a:pt x="248005" y="2068182"/>
                  </a:lnTo>
                  <a:lnTo>
                    <a:pt x="252476" y="2063724"/>
                  </a:lnTo>
                  <a:lnTo>
                    <a:pt x="252476" y="2052701"/>
                  </a:lnTo>
                  <a:close/>
                </a:path>
                <a:path w="4969509" h="2212340">
                  <a:moveTo>
                    <a:pt x="295186" y="2134578"/>
                  </a:moveTo>
                  <a:lnTo>
                    <a:pt x="291655" y="2131009"/>
                  </a:lnTo>
                  <a:lnTo>
                    <a:pt x="287261" y="2131009"/>
                  </a:lnTo>
                  <a:lnTo>
                    <a:pt x="282879" y="2131009"/>
                  </a:lnTo>
                  <a:lnTo>
                    <a:pt x="279311" y="2134578"/>
                  </a:lnTo>
                  <a:lnTo>
                    <a:pt x="279311" y="2143353"/>
                  </a:lnTo>
                  <a:lnTo>
                    <a:pt x="282879" y="2146884"/>
                  </a:lnTo>
                  <a:lnTo>
                    <a:pt x="291655" y="2146884"/>
                  </a:lnTo>
                  <a:lnTo>
                    <a:pt x="295186" y="2143353"/>
                  </a:lnTo>
                  <a:lnTo>
                    <a:pt x="295186" y="2134578"/>
                  </a:lnTo>
                  <a:close/>
                </a:path>
                <a:path w="4969509" h="2212340">
                  <a:moveTo>
                    <a:pt x="324777" y="2012607"/>
                  </a:moveTo>
                  <a:lnTo>
                    <a:pt x="324091" y="2011921"/>
                  </a:lnTo>
                  <a:lnTo>
                    <a:pt x="323240" y="2011921"/>
                  </a:lnTo>
                  <a:lnTo>
                    <a:pt x="322389" y="2011921"/>
                  </a:lnTo>
                  <a:lnTo>
                    <a:pt x="321703" y="2012607"/>
                  </a:lnTo>
                  <a:lnTo>
                    <a:pt x="321703" y="2014308"/>
                  </a:lnTo>
                  <a:lnTo>
                    <a:pt x="322389" y="2014982"/>
                  </a:lnTo>
                  <a:lnTo>
                    <a:pt x="324091" y="2014982"/>
                  </a:lnTo>
                  <a:lnTo>
                    <a:pt x="324777" y="2014308"/>
                  </a:lnTo>
                  <a:lnTo>
                    <a:pt x="324777" y="2012607"/>
                  </a:lnTo>
                  <a:close/>
                </a:path>
                <a:path w="4969509" h="2212340">
                  <a:moveTo>
                    <a:pt x="368782" y="2093760"/>
                  </a:moveTo>
                  <a:lnTo>
                    <a:pt x="368427" y="2093417"/>
                  </a:lnTo>
                  <a:lnTo>
                    <a:pt x="368007" y="2093417"/>
                  </a:lnTo>
                  <a:lnTo>
                    <a:pt x="367588" y="2093417"/>
                  </a:lnTo>
                  <a:lnTo>
                    <a:pt x="367233" y="2093760"/>
                  </a:lnTo>
                  <a:lnTo>
                    <a:pt x="367233" y="2094623"/>
                  </a:lnTo>
                  <a:lnTo>
                    <a:pt x="367588" y="2094953"/>
                  </a:lnTo>
                  <a:lnTo>
                    <a:pt x="368427" y="2094953"/>
                  </a:lnTo>
                  <a:lnTo>
                    <a:pt x="368782" y="2094623"/>
                  </a:lnTo>
                  <a:lnTo>
                    <a:pt x="368782" y="2093760"/>
                  </a:lnTo>
                  <a:close/>
                </a:path>
                <a:path w="4969509" h="2212340">
                  <a:moveTo>
                    <a:pt x="405003" y="1968119"/>
                  </a:moveTo>
                  <a:lnTo>
                    <a:pt x="404545" y="1967661"/>
                  </a:lnTo>
                  <a:lnTo>
                    <a:pt x="403987" y="1967661"/>
                  </a:lnTo>
                  <a:lnTo>
                    <a:pt x="403415" y="1967661"/>
                  </a:lnTo>
                  <a:lnTo>
                    <a:pt x="402958" y="1968119"/>
                  </a:lnTo>
                  <a:lnTo>
                    <a:pt x="402958" y="1969249"/>
                  </a:lnTo>
                  <a:lnTo>
                    <a:pt x="403415" y="1969693"/>
                  </a:lnTo>
                  <a:lnTo>
                    <a:pt x="404545" y="1969693"/>
                  </a:lnTo>
                  <a:lnTo>
                    <a:pt x="405003" y="1969249"/>
                  </a:lnTo>
                  <a:lnTo>
                    <a:pt x="405003" y="1968119"/>
                  </a:lnTo>
                  <a:close/>
                </a:path>
                <a:path w="4969509" h="2212340">
                  <a:moveTo>
                    <a:pt x="494525" y="2129625"/>
                  </a:moveTo>
                  <a:lnTo>
                    <a:pt x="494068" y="2129155"/>
                  </a:lnTo>
                  <a:lnTo>
                    <a:pt x="493509" y="2129155"/>
                  </a:lnTo>
                  <a:lnTo>
                    <a:pt x="492937" y="2129155"/>
                  </a:lnTo>
                  <a:lnTo>
                    <a:pt x="492467" y="2129625"/>
                  </a:lnTo>
                  <a:lnTo>
                    <a:pt x="492467" y="2130755"/>
                  </a:lnTo>
                  <a:lnTo>
                    <a:pt x="492937" y="2131199"/>
                  </a:lnTo>
                  <a:lnTo>
                    <a:pt x="494068" y="2131199"/>
                  </a:lnTo>
                  <a:lnTo>
                    <a:pt x="494525" y="2130755"/>
                  </a:lnTo>
                  <a:lnTo>
                    <a:pt x="494525" y="2129625"/>
                  </a:lnTo>
                  <a:close/>
                </a:path>
                <a:path w="4969509" h="2212340">
                  <a:moveTo>
                    <a:pt x="539292" y="2210371"/>
                  </a:moveTo>
                  <a:lnTo>
                    <a:pt x="538835" y="2209914"/>
                  </a:lnTo>
                  <a:lnTo>
                    <a:pt x="538251" y="2209914"/>
                  </a:lnTo>
                  <a:lnTo>
                    <a:pt x="537705" y="2209914"/>
                  </a:lnTo>
                  <a:lnTo>
                    <a:pt x="537235" y="2210371"/>
                  </a:lnTo>
                  <a:lnTo>
                    <a:pt x="537235" y="2211501"/>
                  </a:lnTo>
                  <a:lnTo>
                    <a:pt x="537705" y="2211946"/>
                  </a:lnTo>
                  <a:lnTo>
                    <a:pt x="538835" y="2211946"/>
                  </a:lnTo>
                  <a:lnTo>
                    <a:pt x="539292" y="2211501"/>
                  </a:lnTo>
                  <a:lnTo>
                    <a:pt x="539292" y="2210371"/>
                  </a:lnTo>
                  <a:close/>
                </a:path>
                <a:path w="4969509" h="2212340">
                  <a:moveTo>
                    <a:pt x="566242" y="1878736"/>
                  </a:moveTo>
                  <a:lnTo>
                    <a:pt x="565899" y="1878406"/>
                  </a:lnTo>
                  <a:lnTo>
                    <a:pt x="565467" y="1878406"/>
                  </a:lnTo>
                  <a:lnTo>
                    <a:pt x="565061" y="1878406"/>
                  </a:lnTo>
                  <a:lnTo>
                    <a:pt x="564692" y="1878736"/>
                  </a:lnTo>
                  <a:lnTo>
                    <a:pt x="564692" y="1879587"/>
                  </a:lnTo>
                  <a:lnTo>
                    <a:pt x="565061" y="1879942"/>
                  </a:lnTo>
                  <a:lnTo>
                    <a:pt x="565899" y="1879942"/>
                  </a:lnTo>
                  <a:lnTo>
                    <a:pt x="566242" y="1879587"/>
                  </a:lnTo>
                  <a:lnTo>
                    <a:pt x="566242" y="1878736"/>
                  </a:lnTo>
                  <a:close/>
                </a:path>
                <a:path w="4969509" h="2212340">
                  <a:moveTo>
                    <a:pt x="576300" y="2084285"/>
                  </a:moveTo>
                  <a:lnTo>
                    <a:pt x="575386" y="2083371"/>
                  </a:lnTo>
                  <a:lnTo>
                    <a:pt x="574255" y="2083371"/>
                  </a:lnTo>
                  <a:lnTo>
                    <a:pt x="573125" y="2083371"/>
                  </a:lnTo>
                  <a:lnTo>
                    <a:pt x="572223" y="2084285"/>
                  </a:lnTo>
                  <a:lnTo>
                    <a:pt x="572223" y="2086559"/>
                  </a:lnTo>
                  <a:lnTo>
                    <a:pt x="573125" y="2087473"/>
                  </a:lnTo>
                  <a:lnTo>
                    <a:pt x="575386" y="2087473"/>
                  </a:lnTo>
                  <a:lnTo>
                    <a:pt x="576300" y="2086559"/>
                  </a:lnTo>
                  <a:lnTo>
                    <a:pt x="576300" y="2084285"/>
                  </a:lnTo>
                  <a:close/>
                </a:path>
                <a:path w="4969509" h="2212340">
                  <a:moveTo>
                    <a:pt x="620814" y="2165185"/>
                  </a:moveTo>
                  <a:lnTo>
                    <a:pt x="619988" y="2164372"/>
                  </a:lnTo>
                  <a:lnTo>
                    <a:pt x="619010" y="2164372"/>
                  </a:lnTo>
                  <a:lnTo>
                    <a:pt x="618020" y="2164372"/>
                  </a:lnTo>
                  <a:lnTo>
                    <a:pt x="617232" y="2165185"/>
                  </a:lnTo>
                  <a:lnTo>
                    <a:pt x="617232" y="2167166"/>
                  </a:lnTo>
                  <a:lnTo>
                    <a:pt x="618020" y="2167953"/>
                  </a:lnTo>
                  <a:lnTo>
                    <a:pt x="619988" y="2167953"/>
                  </a:lnTo>
                  <a:lnTo>
                    <a:pt x="620814" y="2167166"/>
                  </a:lnTo>
                  <a:lnTo>
                    <a:pt x="620814" y="2165185"/>
                  </a:lnTo>
                  <a:close/>
                </a:path>
                <a:path w="4969509" h="2212340">
                  <a:moveTo>
                    <a:pt x="647255" y="1833854"/>
                  </a:moveTo>
                  <a:lnTo>
                    <a:pt x="646798" y="1833397"/>
                  </a:lnTo>
                  <a:lnTo>
                    <a:pt x="646214" y="1833397"/>
                  </a:lnTo>
                  <a:lnTo>
                    <a:pt x="645668" y="1833397"/>
                  </a:lnTo>
                  <a:lnTo>
                    <a:pt x="645198" y="1833854"/>
                  </a:lnTo>
                  <a:lnTo>
                    <a:pt x="645198" y="1834984"/>
                  </a:lnTo>
                  <a:lnTo>
                    <a:pt x="645668" y="1835442"/>
                  </a:lnTo>
                  <a:lnTo>
                    <a:pt x="646798" y="1835442"/>
                  </a:lnTo>
                  <a:lnTo>
                    <a:pt x="647255" y="1834984"/>
                  </a:lnTo>
                  <a:lnTo>
                    <a:pt x="647255" y="1833854"/>
                  </a:lnTo>
                  <a:close/>
                </a:path>
                <a:path w="4969509" h="2212340">
                  <a:moveTo>
                    <a:pt x="692010" y="1914601"/>
                  </a:moveTo>
                  <a:lnTo>
                    <a:pt x="691540" y="1914144"/>
                  </a:lnTo>
                  <a:lnTo>
                    <a:pt x="690994" y="1914144"/>
                  </a:lnTo>
                  <a:lnTo>
                    <a:pt x="690410" y="1914144"/>
                  </a:lnTo>
                  <a:lnTo>
                    <a:pt x="689952" y="1914601"/>
                  </a:lnTo>
                  <a:lnTo>
                    <a:pt x="689952" y="1915731"/>
                  </a:lnTo>
                  <a:lnTo>
                    <a:pt x="690410" y="1916201"/>
                  </a:lnTo>
                  <a:lnTo>
                    <a:pt x="691540" y="1916201"/>
                  </a:lnTo>
                  <a:lnTo>
                    <a:pt x="692010" y="1915731"/>
                  </a:lnTo>
                  <a:lnTo>
                    <a:pt x="692010" y="1914601"/>
                  </a:lnTo>
                  <a:close/>
                </a:path>
                <a:path w="4969509" h="2212340">
                  <a:moveTo>
                    <a:pt x="704113" y="2118995"/>
                  </a:moveTo>
                  <a:lnTo>
                    <a:pt x="702170" y="2117039"/>
                  </a:lnTo>
                  <a:lnTo>
                    <a:pt x="699757" y="2117039"/>
                  </a:lnTo>
                  <a:lnTo>
                    <a:pt x="697344" y="2117039"/>
                  </a:lnTo>
                  <a:lnTo>
                    <a:pt x="695401" y="2118995"/>
                  </a:lnTo>
                  <a:lnTo>
                    <a:pt x="695401" y="2123808"/>
                  </a:lnTo>
                  <a:lnTo>
                    <a:pt x="697344" y="2125764"/>
                  </a:lnTo>
                  <a:lnTo>
                    <a:pt x="702170" y="2125764"/>
                  </a:lnTo>
                  <a:lnTo>
                    <a:pt x="704113" y="2123808"/>
                  </a:lnTo>
                  <a:lnTo>
                    <a:pt x="704113" y="2118995"/>
                  </a:lnTo>
                  <a:close/>
                </a:path>
                <a:path w="4969509" h="2212340">
                  <a:moveTo>
                    <a:pt x="894080" y="1697037"/>
                  </a:moveTo>
                  <a:lnTo>
                    <a:pt x="891578" y="1694510"/>
                  </a:lnTo>
                  <a:lnTo>
                    <a:pt x="888441" y="1694510"/>
                  </a:lnTo>
                  <a:lnTo>
                    <a:pt x="885342" y="1694510"/>
                  </a:lnTo>
                  <a:lnTo>
                    <a:pt x="882840" y="1697037"/>
                  </a:lnTo>
                  <a:lnTo>
                    <a:pt x="882840" y="1703247"/>
                  </a:lnTo>
                  <a:lnTo>
                    <a:pt x="885342" y="1705775"/>
                  </a:lnTo>
                  <a:lnTo>
                    <a:pt x="891578" y="1705775"/>
                  </a:lnTo>
                  <a:lnTo>
                    <a:pt x="894080" y="1703247"/>
                  </a:lnTo>
                  <a:lnTo>
                    <a:pt x="894080" y="1697037"/>
                  </a:lnTo>
                  <a:close/>
                </a:path>
                <a:path w="4969509" h="2212340">
                  <a:moveTo>
                    <a:pt x="898017" y="1905952"/>
                  </a:moveTo>
                  <a:lnTo>
                    <a:pt x="897648" y="1905622"/>
                  </a:lnTo>
                  <a:lnTo>
                    <a:pt x="897242" y="1905622"/>
                  </a:lnTo>
                  <a:lnTo>
                    <a:pt x="896810" y="1905622"/>
                  </a:lnTo>
                  <a:lnTo>
                    <a:pt x="896467" y="1905952"/>
                  </a:lnTo>
                  <a:lnTo>
                    <a:pt x="896467" y="1906828"/>
                  </a:lnTo>
                  <a:lnTo>
                    <a:pt x="896810" y="1907159"/>
                  </a:lnTo>
                  <a:lnTo>
                    <a:pt x="897648" y="1907159"/>
                  </a:lnTo>
                  <a:lnTo>
                    <a:pt x="898017" y="1906828"/>
                  </a:lnTo>
                  <a:lnTo>
                    <a:pt x="898017" y="1905952"/>
                  </a:lnTo>
                  <a:close/>
                </a:path>
                <a:path w="4969509" h="2212340">
                  <a:moveTo>
                    <a:pt x="933475" y="1780743"/>
                  </a:moveTo>
                  <a:lnTo>
                    <a:pt x="933221" y="1780628"/>
                  </a:lnTo>
                  <a:lnTo>
                    <a:pt x="933069" y="1780628"/>
                  </a:lnTo>
                  <a:lnTo>
                    <a:pt x="932954" y="1781035"/>
                  </a:lnTo>
                  <a:lnTo>
                    <a:pt x="933361" y="1781136"/>
                  </a:lnTo>
                  <a:lnTo>
                    <a:pt x="933475" y="1780743"/>
                  </a:lnTo>
                  <a:close/>
                </a:path>
                <a:path w="4969509" h="2212340">
                  <a:moveTo>
                    <a:pt x="949159" y="1983168"/>
                  </a:moveTo>
                  <a:lnTo>
                    <a:pt x="945934" y="1979968"/>
                  </a:lnTo>
                  <a:lnTo>
                    <a:pt x="941984" y="1979968"/>
                  </a:lnTo>
                  <a:lnTo>
                    <a:pt x="938034" y="1979968"/>
                  </a:lnTo>
                  <a:lnTo>
                    <a:pt x="934834" y="1983168"/>
                  </a:lnTo>
                  <a:lnTo>
                    <a:pt x="934834" y="1991093"/>
                  </a:lnTo>
                  <a:lnTo>
                    <a:pt x="938034" y="1994293"/>
                  </a:lnTo>
                  <a:lnTo>
                    <a:pt x="945934" y="1994293"/>
                  </a:lnTo>
                  <a:lnTo>
                    <a:pt x="949159" y="1991093"/>
                  </a:lnTo>
                  <a:lnTo>
                    <a:pt x="949159" y="1983168"/>
                  </a:lnTo>
                  <a:close/>
                </a:path>
                <a:path w="4969509" h="2212340">
                  <a:moveTo>
                    <a:pt x="970737" y="1654530"/>
                  </a:moveTo>
                  <a:lnTo>
                    <a:pt x="970051" y="1653857"/>
                  </a:lnTo>
                  <a:lnTo>
                    <a:pt x="969200" y="1653857"/>
                  </a:lnTo>
                  <a:lnTo>
                    <a:pt x="968362" y="1653857"/>
                  </a:lnTo>
                  <a:lnTo>
                    <a:pt x="967676" y="1654530"/>
                  </a:lnTo>
                  <a:lnTo>
                    <a:pt x="967676" y="1656245"/>
                  </a:lnTo>
                  <a:lnTo>
                    <a:pt x="968362" y="1656918"/>
                  </a:lnTo>
                  <a:lnTo>
                    <a:pt x="970051" y="1656918"/>
                  </a:lnTo>
                  <a:lnTo>
                    <a:pt x="970737" y="1656245"/>
                  </a:lnTo>
                  <a:lnTo>
                    <a:pt x="970737" y="1654530"/>
                  </a:lnTo>
                  <a:close/>
                </a:path>
                <a:path w="4969509" h="2212340">
                  <a:moveTo>
                    <a:pt x="991095" y="2065477"/>
                  </a:moveTo>
                  <a:lnTo>
                    <a:pt x="989139" y="2063534"/>
                  </a:lnTo>
                  <a:lnTo>
                    <a:pt x="986751" y="2063534"/>
                  </a:lnTo>
                  <a:lnTo>
                    <a:pt x="984351" y="2063534"/>
                  </a:lnTo>
                  <a:lnTo>
                    <a:pt x="982395" y="2065477"/>
                  </a:lnTo>
                  <a:lnTo>
                    <a:pt x="982395" y="2070277"/>
                  </a:lnTo>
                  <a:lnTo>
                    <a:pt x="984351" y="2072220"/>
                  </a:lnTo>
                  <a:lnTo>
                    <a:pt x="989139" y="2072220"/>
                  </a:lnTo>
                  <a:lnTo>
                    <a:pt x="991095" y="2070277"/>
                  </a:lnTo>
                  <a:lnTo>
                    <a:pt x="991095" y="2065477"/>
                  </a:lnTo>
                  <a:close/>
                </a:path>
                <a:path w="4969509" h="2212340">
                  <a:moveTo>
                    <a:pt x="1059484" y="1816455"/>
                  </a:moveTo>
                  <a:lnTo>
                    <a:pt x="1059141" y="1816100"/>
                  </a:lnTo>
                  <a:lnTo>
                    <a:pt x="1058710" y="1816100"/>
                  </a:lnTo>
                  <a:lnTo>
                    <a:pt x="1058303" y="1816100"/>
                  </a:lnTo>
                  <a:lnTo>
                    <a:pt x="1057935" y="1816455"/>
                  </a:lnTo>
                  <a:lnTo>
                    <a:pt x="1057935" y="1817306"/>
                  </a:lnTo>
                  <a:lnTo>
                    <a:pt x="1058303" y="1817636"/>
                  </a:lnTo>
                  <a:lnTo>
                    <a:pt x="1059141" y="1817636"/>
                  </a:lnTo>
                  <a:lnTo>
                    <a:pt x="1059484" y="1817306"/>
                  </a:lnTo>
                  <a:lnTo>
                    <a:pt x="1059484" y="1816455"/>
                  </a:lnTo>
                  <a:close/>
                </a:path>
                <a:path w="4969509" h="2212340">
                  <a:moveTo>
                    <a:pt x="1068514" y="2022576"/>
                  </a:moveTo>
                  <a:lnTo>
                    <a:pt x="1068057" y="2022106"/>
                  </a:lnTo>
                  <a:lnTo>
                    <a:pt x="1067485" y="2022106"/>
                  </a:lnTo>
                  <a:lnTo>
                    <a:pt x="1066927" y="2022106"/>
                  </a:lnTo>
                  <a:lnTo>
                    <a:pt x="1066469" y="2022576"/>
                  </a:lnTo>
                  <a:lnTo>
                    <a:pt x="1066469" y="2023706"/>
                  </a:lnTo>
                  <a:lnTo>
                    <a:pt x="1066927" y="2024151"/>
                  </a:lnTo>
                  <a:lnTo>
                    <a:pt x="1068057" y="2024151"/>
                  </a:lnTo>
                  <a:lnTo>
                    <a:pt x="1068514" y="2023706"/>
                  </a:lnTo>
                  <a:lnTo>
                    <a:pt x="1068514" y="2022576"/>
                  </a:lnTo>
                  <a:close/>
                </a:path>
                <a:path w="4969509" h="2212340">
                  <a:moveTo>
                    <a:pt x="1095222" y="1691093"/>
                  </a:moveTo>
                  <a:lnTo>
                    <a:pt x="1094981" y="1690865"/>
                  </a:lnTo>
                  <a:lnTo>
                    <a:pt x="1094689" y="1690865"/>
                  </a:lnTo>
                  <a:lnTo>
                    <a:pt x="1094435" y="1690865"/>
                  </a:lnTo>
                  <a:lnTo>
                    <a:pt x="1094193" y="1691093"/>
                  </a:lnTo>
                  <a:lnTo>
                    <a:pt x="1094193" y="1691665"/>
                  </a:lnTo>
                  <a:lnTo>
                    <a:pt x="1094435" y="1691881"/>
                  </a:lnTo>
                  <a:lnTo>
                    <a:pt x="1094981" y="1691881"/>
                  </a:lnTo>
                  <a:lnTo>
                    <a:pt x="1095222" y="1691665"/>
                  </a:lnTo>
                  <a:lnTo>
                    <a:pt x="1095222" y="1691093"/>
                  </a:lnTo>
                  <a:close/>
                </a:path>
                <a:path w="4969509" h="2212340">
                  <a:moveTo>
                    <a:pt x="1103731" y="1897468"/>
                  </a:moveTo>
                  <a:lnTo>
                    <a:pt x="1103604" y="1897354"/>
                  </a:lnTo>
                  <a:lnTo>
                    <a:pt x="1103337" y="1897354"/>
                  </a:lnTo>
                  <a:lnTo>
                    <a:pt x="1103223" y="1897773"/>
                  </a:lnTo>
                  <a:lnTo>
                    <a:pt x="1103604" y="1897862"/>
                  </a:lnTo>
                  <a:lnTo>
                    <a:pt x="1103731" y="1897773"/>
                  </a:lnTo>
                  <a:lnTo>
                    <a:pt x="1103731" y="1897468"/>
                  </a:lnTo>
                  <a:close/>
                </a:path>
                <a:path w="4969509" h="2212340">
                  <a:moveTo>
                    <a:pt x="1175702" y="1646466"/>
                  </a:moveTo>
                  <a:lnTo>
                    <a:pt x="1175448" y="1646364"/>
                  </a:lnTo>
                  <a:lnTo>
                    <a:pt x="1175296" y="1646364"/>
                  </a:lnTo>
                  <a:lnTo>
                    <a:pt x="1175207" y="1646758"/>
                  </a:lnTo>
                  <a:lnTo>
                    <a:pt x="1175588" y="1646872"/>
                  </a:lnTo>
                  <a:lnTo>
                    <a:pt x="1175702" y="1646466"/>
                  </a:lnTo>
                  <a:close/>
                </a:path>
                <a:path w="4969509" h="2212340">
                  <a:moveTo>
                    <a:pt x="1220457" y="1727212"/>
                  </a:moveTo>
                  <a:lnTo>
                    <a:pt x="1220216" y="1727098"/>
                  </a:lnTo>
                  <a:lnTo>
                    <a:pt x="1220063" y="1727098"/>
                  </a:lnTo>
                  <a:lnTo>
                    <a:pt x="1219949" y="1727504"/>
                  </a:lnTo>
                  <a:lnTo>
                    <a:pt x="1220063" y="1727631"/>
                  </a:lnTo>
                  <a:lnTo>
                    <a:pt x="1220355" y="1727631"/>
                  </a:lnTo>
                  <a:lnTo>
                    <a:pt x="1220457" y="1727504"/>
                  </a:lnTo>
                  <a:lnTo>
                    <a:pt x="1220457" y="1727212"/>
                  </a:lnTo>
                  <a:close/>
                </a:path>
                <a:path w="4969509" h="2212340">
                  <a:moveTo>
                    <a:pt x="1234097" y="1930793"/>
                  </a:moveTo>
                  <a:lnTo>
                    <a:pt x="1231798" y="1928495"/>
                  </a:lnTo>
                  <a:lnTo>
                    <a:pt x="1228979" y="1928495"/>
                  </a:lnTo>
                  <a:lnTo>
                    <a:pt x="1226159" y="1928495"/>
                  </a:lnTo>
                  <a:lnTo>
                    <a:pt x="1223848" y="1930793"/>
                  </a:lnTo>
                  <a:lnTo>
                    <a:pt x="1223848" y="1936445"/>
                  </a:lnTo>
                  <a:lnTo>
                    <a:pt x="1226159" y="1938731"/>
                  </a:lnTo>
                  <a:lnTo>
                    <a:pt x="1231798" y="1938731"/>
                  </a:lnTo>
                  <a:lnTo>
                    <a:pt x="1234097" y="1936445"/>
                  </a:lnTo>
                  <a:lnTo>
                    <a:pt x="1234097" y="1930793"/>
                  </a:lnTo>
                  <a:close/>
                </a:path>
                <a:path w="4969509" h="2212340">
                  <a:moveTo>
                    <a:pt x="1266494" y="1807273"/>
                  </a:moveTo>
                  <a:lnTo>
                    <a:pt x="1265809" y="1806562"/>
                  </a:lnTo>
                  <a:lnTo>
                    <a:pt x="1264958" y="1806562"/>
                  </a:lnTo>
                  <a:lnTo>
                    <a:pt x="1264107" y="1806562"/>
                  </a:lnTo>
                  <a:lnTo>
                    <a:pt x="1263421" y="1807273"/>
                  </a:lnTo>
                  <a:lnTo>
                    <a:pt x="1263421" y="1808949"/>
                  </a:lnTo>
                  <a:lnTo>
                    <a:pt x="1264107" y="1809648"/>
                  </a:lnTo>
                  <a:lnTo>
                    <a:pt x="1265809" y="1809648"/>
                  </a:lnTo>
                  <a:lnTo>
                    <a:pt x="1266494" y="1808949"/>
                  </a:lnTo>
                  <a:lnTo>
                    <a:pt x="1266494" y="1807273"/>
                  </a:lnTo>
                  <a:close/>
                </a:path>
                <a:path w="4969509" h="2212340">
                  <a:moveTo>
                    <a:pt x="1345971" y="1763217"/>
                  </a:moveTo>
                  <a:lnTo>
                    <a:pt x="1345717" y="1763102"/>
                  </a:lnTo>
                  <a:lnTo>
                    <a:pt x="1345565" y="1763102"/>
                  </a:lnTo>
                  <a:lnTo>
                    <a:pt x="1345450" y="1763483"/>
                  </a:lnTo>
                  <a:lnTo>
                    <a:pt x="1345857" y="1763598"/>
                  </a:lnTo>
                  <a:lnTo>
                    <a:pt x="1345971" y="1763217"/>
                  </a:lnTo>
                  <a:close/>
                </a:path>
                <a:path w="4969509" h="2212340">
                  <a:moveTo>
                    <a:pt x="1357033" y="1968182"/>
                  </a:moveTo>
                  <a:lnTo>
                    <a:pt x="1355902" y="1967026"/>
                  </a:lnTo>
                  <a:lnTo>
                    <a:pt x="1354480" y="1967026"/>
                  </a:lnTo>
                  <a:lnTo>
                    <a:pt x="1353058" y="1967026"/>
                  </a:lnTo>
                  <a:lnTo>
                    <a:pt x="1351927" y="1968182"/>
                  </a:lnTo>
                  <a:lnTo>
                    <a:pt x="1351927" y="1971014"/>
                  </a:lnTo>
                  <a:lnTo>
                    <a:pt x="1353058" y="1972157"/>
                  </a:lnTo>
                  <a:lnTo>
                    <a:pt x="1355902" y="1972157"/>
                  </a:lnTo>
                  <a:lnTo>
                    <a:pt x="1357033" y="1971014"/>
                  </a:lnTo>
                  <a:lnTo>
                    <a:pt x="1357033" y="1968182"/>
                  </a:lnTo>
                  <a:close/>
                </a:path>
                <a:path w="4969509" h="2212340">
                  <a:moveTo>
                    <a:pt x="1390713" y="1843938"/>
                  </a:moveTo>
                  <a:lnTo>
                    <a:pt x="1390459" y="1843849"/>
                  </a:lnTo>
                  <a:lnTo>
                    <a:pt x="1390218" y="1843938"/>
                  </a:lnTo>
                  <a:lnTo>
                    <a:pt x="1390218" y="1844230"/>
                  </a:lnTo>
                  <a:lnTo>
                    <a:pt x="1390345" y="1844344"/>
                  </a:lnTo>
                  <a:lnTo>
                    <a:pt x="1390599" y="1844344"/>
                  </a:lnTo>
                  <a:lnTo>
                    <a:pt x="1390713" y="1843938"/>
                  </a:lnTo>
                  <a:close/>
                </a:path>
                <a:path w="4969509" h="2212340">
                  <a:moveTo>
                    <a:pt x="2307158" y="1019289"/>
                  </a:moveTo>
                  <a:lnTo>
                    <a:pt x="2306574" y="1018743"/>
                  </a:lnTo>
                  <a:lnTo>
                    <a:pt x="2305875" y="1018743"/>
                  </a:lnTo>
                  <a:lnTo>
                    <a:pt x="2305177" y="1018743"/>
                  </a:lnTo>
                  <a:lnTo>
                    <a:pt x="2304605" y="1019289"/>
                  </a:lnTo>
                  <a:lnTo>
                    <a:pt x="2304605" y="1020711"/>
                  </a:lnTo>
                  <a:lnTo>
                    <a:pt x="2305177" y="1021295"/>
                  </a:lnTo>
                  <a:lnTo>
                    <a:pt x="2306574" y="1021295"/>
                  </a:lnTo>
                  <a:lnTo>
                    <a:pt x="2307158" y="1020711"/>
                  </a:lnTo>
                  <a:lnTo>
                    <a:pt x="2307158" y="1019289"/>
                  </a:lnTo>
                  <a:close/>
                </a:path>
                <a:path w="4969509" h="2212340">
                  <a:moveTo>
                    <a:pt x="2512631" y="1010958"/>
                  </a:moveTo>
                  <a:lnTo>
                    <a:pt x="2512415" y="1010716"/>
                  </a:lnTo>
                  <a:lnTo>
                    <a:pt x="2512123" y="1010716"/>
                  </a:lnTo>
                  <a:lnTo>
                    <a:pt x="2511831" y="1010716"/>
                  </a:lnTo>
                  <a:lnTo>
                    <a:pt x="2511628" y="1010958"/>
                  </a:lnTo>
                  <a:lnTo>
                    <a:pt x="2511628" y="1011516"/>
                  </a:lnTo>
                  <a:lnTo>
                    <a:pt x="2511831" y="1011758"/>
                  </a:lnTo>
                  <a:lnTo>
                    <a:pt x="2512415" y="1011758"/>
                  </a:lnTo>
                  <a:lnTo>
                    <a:pt x="2512631" y="1011516"/>
                  </a:lnTo>
                  <a:lnTo>
                    <a:pt x="2512631" y="1010958"/>
                  </a:lnTo>
                  <a:close/>
                </a:path>
                <a:path w="4969509" h="2212340">
                  <a:moveTo>
                    <a:pt x="2593111" y="966330"/>
                  </a:moveTo>
                  <a:lnTo>
                    <a:pt x="2592870" y="966241"/>
                  </a:lnTo>
                  <a:lnTo>
                    <a:pt x="2592730" y="966241"/>
                  </a:lnTo>
                  <a:lnTo>
                    <a:pt x="2592616" y="966622"/>
                  </a:lnTo>
                  <a:lnTo>
                    <a:pt x="2593022" y="966736"/>
                  </a:lnTo>
                  <a:lnTo>
                    <a:pt x="2593111" y="966330"/>
                  </a:lnTo>
                  <a:close/>
                </a:path>
                <a:path w="4969509" h="2212340">
                  <a:moveTo>
                    <a:pt x="2639669" y="1046086"/>
                  </a:moveTo>
                  <a:lnTo>
                    <a:pt x="2638755" y="1045184"/>
                  </a:lnTo>
                  <a:lnTo>
                    <a:pt x="2637625" y="1045184"/>
                  </a:lnTo>
                  <a:lnTo>
                    <a:pt x="2636494" y="1045184"/>
                  </a:lnTo>
                  <a:lnTo>
                    <a:pt x="2635580" y="1046086"/>
                  </a:lnTo>
                  <a:lnTo>
                    <a:pt x="2635580" y="1048359"/>
                  </a:lnTo>
                  <a:lnTo>
                    <a:pt x="2636494" y="1049274"/>
                  </a:lnTo>
                  <a:lnTo>
                    <a:pt x="2638755" y="1049274"/>
                  </a:lnTo>
                  <a:lnTo>
                    <a:pt x="2639669" y="1048359"/>
                  </a:lnTo>
                  <a:lnTo>
                    <a:pt x="2639669" y="1046086"/>
                  </a:lnTo>
                  <a:close/>
                </a:path>
                <a:path w="4969509" h="2212340">
                  <a:moveTo>
                    <a:pt x="2719146" y="1002042"/>
                  </a:moveTo>
                  <a:lnTo>
                    <a:pt x="2718803" y="1001712"/>
                  </a:lnTo>
                  <a:lnTo>
                    <a:pt x="2718371" y="1001712"/>
                  </a:lnTo>
                  <a:lnTo>
                    <a:pt x="2717939" y="1001712"/>
                  </a:lnTo>
                  <a:lnTo>
                    <a:pt x="2717609" y="1002042"/>
                  </a:lnTo>
                  <a:lnTo>
                    <a:pt x="2717609" y="1002893"/>
                  </a:lnTo>
                  <a:lnTo>
                    <a:pt x="2717939" y="1003236"/>
                  </a:lnTo>
                  <a:lnTo>
                    <a:pt x="2718803" y="1003236"/>
                  </a:lnTo>
                  <a:lnTo>
                    <a:pt x="2719146" y="1002893"/>
                  </a:lnTo>
                  <a:lnTo>
                    <a:pt x="2719146" y="1002042"/>
                  </a:lnTo>
                  <a:close/>
                </a:path>
                <a:path w="4969509" h="2212340">
                  <a:moveTo>
                    <a:pt x="2766707" y="1081239"/>
                  </a:moveTo>
                  <a:lnTo>
                    <a:pt x="2765120" y="1079627"/>
                  </a:lnTo>
                  <a:lnTo>
                    <a:pt x="2763139" y="1079627"/>
                  </a:lnTo>
                  <a:lnTo>
                    <a:pt x="2761145" y="1079627"/>
                  </a:lnTo>
                  <a:lnTo>
                    <a:pt x="2759557" y="1081239"/>
                  </a:lnTo>
                  <a:lnTo>
                    <a:pt x="2759557" y="1085176"/>
                  </a:lnTo>
                  <a:lnTo>
                    <a:pt x="2761145" y="1086789"/>
                  </a:lnTo>
                  <a:lnTo>
                    <a:pt x="2765120" y="1086789"/>
                  </a:lnTo>
                  <a:lnTo>
                    <a:pt x="2766707" y="1085176"/>
                  </a:lnTo>
                  <a:lnTo>
                    <a:pt x="2766707" y="1081239"/>
                  </a:lnTo>
                  <a:close/>
                </a:path>
                <a:path w="4969509" h="2212340">
                  <a:moveTo>
                    <a:pt x="2835364" y="832065"/>
                  </a:moveTo>
                  <a:lnTo>
                    <a:pt x="2835097" y="831951"/>
                  </a:lnTo>
                  <a:lnTo>
                    <a:pt x="2834957" y="831951"/>
                  </a:lnTo>
                  <a:lnTo>
                    <a:pt x="2834868" y="832358"/>
                  </a:lnTo>
                  <a:lnTo>
                    <a:pt x="2835249" y="832446"/>
                  </a:lnTo>
                  <a:lnTo>
                    <a:pt x="2835364" y="832065"/>
                  </a:lnTo>
                  <a:close/>
                </a:path>
                <a:path w="4969509" h="2212340">
                  <a:moveTo>
                    <a:pt x="2844127" y="1038313"/>
                  </a:moveTo>
                  <a:lnTo>
                    <a:pt x="2843873" y="1038199"/>
                  </a:lnTo>
                  <a:lnTo>
                    <a:pt x="2843720" y="1038199"/>
                  </a:lnTo>
                  <a:lnTo>
                    <a:pt x="2843631" y="1038606"/>
                  </a:lnTo>
                  <a:lnTo>
                    <a:pt x="2844012" y="1038694"/>
                  </a:lnTo>
                  <a:lnTo>
                    <a:pt x="2844127" y="1038313"/>
                  </a:lnTo>
                  <a:close/>
                </a:path>
                <a:path w="4969509" h="2212340">
                  <a:moveTo>
                    <a:pt x="2970136" y="1074000"/>
                  </a:moveTo>
                  <a:lnTo>
                    <a:pt x="2969793" y="1073670"/>
                  </a:lnTo>
                  <a:lnTo>
                    <a:pt x="2969387" y="1073670"/>
                  </a:lnTo>
                  <a:lnTo>
                    <a:pt x="2968955" y="1073670"/>
                  </a:lnTo>
                  <a:lnTo>
                    <a:pt x="2968625" y="1074000"/>
                  </a:lnTo>
                  <a:lnTo>
                    <a:pt x="2968625" y="1074877"/>
                  </a:lnTo>
                  <a:lnTo>
                    <a:pt x="2968955" y="1075207"/>
                  </a:lnTo>
                  <a:lnTo>
                    <a:pt x="2969793" y="1075207"/>
                  </a:lnTo>
                  <a:lnTo>
                    <a:pt x="2970136" y="1074877"/>
                  </a:lnTo>
                  <a:lnTo>
                    <a:pt x="2970136" y="1074000"/>
                  </a:lnTo>
                  <a:close/>
                </a:path>
                <a:path w="4969509" h="2212340">
                  <a:moveTo>
                    <a:pt x="4081615" y="985697"/>
                  </a:moveTo>
                  <a:lnTo>
                    <a:pt x="4081500" y="985570"/>
                  </a:lnTo>
                  <a:lnTo>
                    <a:pt x="4081348" y="985570"/>
                  </a:lnTo>
                  <a:lnTo>
                    <a:pt x="4081208" y="985570"/>
                  </a:lnTo>
                  <a:lnTo>
                    <a:pt x="4081107" y="985697"/>
                  </a:lnTo>
                  <a:lnTo>
                    <a:pt x="4081107" y="985989"/>
                  </a:lnTo>
                  <a:lnTo>
                    <a:pt x="4081500" y="986078"/>
                  </a:lnTo>
                  <a:lnTo>
                    <a:pt x="4081615" y="985697"/>
                  </a:lnTo>
                  <a:close/>
                </a:path>
                <a:path w="4969509" h="2212340">
                  <a:moveTo>
                    <a:pt x="4127144" y="1066012"/>
                  </a:moveTo>
                  <a:lnTo>
                    <a:pt x="4126674" y="1065555"/>
                  </a:lnTo>
                  <a:lnTo>
                    <a:pt x="4126128" y="1065555"/>
                  </a:lnTo>
                  <a:lnTo>
                    <a:pt x="4125544" y="1065555"/>
                  </a:lnTo>
                  <a:lnTo>
                    <a:pt x="4125087" y="1066012"/>
                  </a:lnTo>
                  <a:lnTo>
                    <a:pt x="4125087" y="1067142"/>
                  </a:lnTo>
                  <a:lnTo>
                    <a:pt x="4125544" y="1067600"/>
                  </a:lnTo>
                  <a:lnTo>
                    <a:pt x="4126674" y="1067600"/>
                  </a:lnTo>
                  <a:lnTo>
                    <a:pt x="4127144" y="1067142"/>
                  </a:lnTo>
                  <a:lnTo>
                    <a:pt x="4127144" y="1066012"/>
                  </a:lnTo>
                  <a:close/>
                </a:path>
                <a:path w="4969509" h="2212340">
                  <a:moveTo>
                    <a:pt x="4332871" y="1057541"/>
                  </a:moveTo>
                  <a:lnTo>
                    <a:pt x="4332630" y="1057300"/>
                  </a:lnTo>
                  <a:lnTo>
                    <a:pt x="4332363" y="1057300"/>
                  </a:lnTo>
                  <a:lnTo>
                    <a:pt x="4332084" y="1057300"/>
                  </a:lnTo>
                  <a:lnTo>
                    <a:pt x="4331830" y="1057541"/>
                  </a:lnTo>
                  <a:lnTo>
                    <a:pt x="4331830" y="1058087"/>
                  </a:lnTo>
                  <a:lnTo>
                    <a:pt x="4332084" y="1058329"/>
                  </a:lnTo>
                  <a:lnTo>
                    <a:pt x="4332630" y="1058329"/>
                  </a:lnTo>
                  <a:lnTo>
                    <a:pt x="4332871" y="1058087"/>
                  </a:lnTo>
                  <a:lnTo>
                    <a:pt x="4332871" y="1057541"/>
                  </a:lnTo>
                  <a:close/>
                </a:path>
                <a:path w="4969509" h="2212340">
                  <a:moveTo>
                    <a:pt x="4413859" y="1012621"/>
                  </a:moveTo>
                  <a:lnTo>
                    <a:pt x="4413529" y="1012278"/>
                  </a:lnTo>
                  <a:lnTo>
                    <a:pt x="4413123" y="1012278"/>
                  </a:lnTo>
                  <a:lnTo>
                    <a:pt x="4412691" y="1012278"/>
                  </a:lnTo>
                  <a:lnTo>
                    <a:pt x="4412348" y="1012621"/>
                  </a:lnTo>
                  <a:lnTo>
                    <a:pt x="4412348" y="1013472"/>
                  </a:lnTo>
                  <a:lnTo>
                    <a:pt x="4412691" y="1013828"/>
                  </a:lnTo>
                  <a:lnTo>
                    <a:pt x="4413529" y="1013828"/>
                  </a:lnTo>
                  <a:lnTo>
                    <a:pt x="4413859" y="1013472"/>
                  </a:lnTo>
                  <a:lnTo>
                    <a:pt x="4413859" y="1012621"/>
                  </a:lnTo>
                  <a:close/>
                </a:path>
                <a:path w="4969509" h="2212340">
                  <a:moveTo>
                    <a:pt x="4540135" y="1048194"/>
                  </a:moveTo>
                  <a:lnTo>
                    <a:pt x="4539462" y="1047496"/>
                  </a:lnTo>
                  <a:lnTo>
                    <a:pt x="4538611" y="1047496"/>
                  </a:lnTo>
                  <a:lnTo>
                    <a:pt x="4537748" y="1047496"/>
                  </a:lnTo>
                  <a:lnTo>
                    <a:pt x="4537075" y="1048194"/>
                  </a:lnTo>
                  <a:lnTo>
                    <a:pt x="4537075" y="1049883"/>
                  </a:lnTo>
                  <a:lnTo>
                    <a:pt x="4537748" y="1050569"/>
                  </a:lnTo>
                  <a:lnTo>
                    <a:pt x="4539462" y="1050569"/>
                  </a:lnTo>
                  <a:lnTo>
                    <a:pt x="4540135" y="1049883"/>
                  </a:lnTo>
                  <a:lnTo>
                    <a:pt x="4540135" y="1048194"/>
                  </a:lnTo>
                  <a:close/>
                </a:path>
                <a:path w="4969509" h="2212340">
                  <a:moveTo>
                    <a:pt x="4621149" y="1003300"/>
                  </a:moveTo>
                  <a:lnTo>
                    <a:pt x="4620361" y="1002487"/>
                  </a:lnTo>
                  <a:lnTo>
                    <a:pt x="4619345" y="1002487"/>
                  </a:lnTo>
                  <a:lnTo>
                    <a:pt x="4618355" y="1002487"/>
                  </a:lnTo>
                  <a:lnTo>
                    <a:pt x="4617567" y="1003300"/>
                  </a:lnTo>
                  <a:lnTo>
                    <a:pt x="4617567" y="1005281"/>
                  </a:lnTo>
                  <a:lnTo>
                    <a:pt x="4618355" y="1006068"/>
                  </a:lnTo>
                  <a:lnTo>
                    <a:pt x="4620361" y="1006068"/>
                  </a:lnTo>
                  <a:lnTo>
                    <a:pt x="4621149" y="1005281"/>
                  </a:lnTo>
                  <a:lnTo>
                    <a:pt x="4621149" y="1003300"/>
                  </a:lnTo>
                  <a:close/>
                </a:path>
                <a:path w="4969509" h="2212340">
                  <a:moveTo>
                    <a:pt x="4666932" y="1083475"/>
                  </a:moveTo>
                  <a:lnTo>
                    <a:pt x="4665688" y="1082217"/>
                  </a:lnTo>
                  <a:lnTo>
                    <a:pt x="4664113" y="1082217"/>
                  </a:lnTo>
                  <a:lnTo>
                    <a:pt x="4662551" y="1082217"/>
                  </a:lnTo>
                  <a:lnTo>
                    <a:pt x="4661293" y="1083475"/>
                  </a:lnTo>
                  <a:lnTo>
                    <a:pt x="4661293" y="1086573"/>
                  </a:lnTo>
                  <a:lnTo>
                    <a:pt x="4662551" y="1087831"/>
                  </a:lnTo>
                  <a:lnTo>
                    <a:pt x="4665688" y="1087831"/>
                  </a:lnTo>
                  <a:lnTo>
                    <a:pt x="4666932" y="1086573"/>
                  </a:lnTo>
                  <a:lnTo>
                    <a:pt x="4666932" y="1083475"/>
                  </a:lnTo>
                  <a:close/>
                </a:path>
                <a:path w="4969509" h="2212340">
                  <a:moveTo>
                    <a:pt x="4700359" y="959370"/>
                  </a:moveTo>
                  <a:lnTo>
                    <a:pt x="4700092" y="959281"/>
                  </a:lnTo>
                  <a:lnTo>
                    <a:pt x="4699952" y="959281"/>
                  </a:lnTo>
                  <a:lnTo>
                    <a:pt x="4699851" y="959662"/>
                  </a:lnTo>
                  <a:lnTo>
                    <a:pt x="4700244" y="959777"/>
                  </a:lnTo>
                  <a:lnTo>
                    <a:pt x="4700359" y="959370"/>
                  </a:lnTo>
                  <a:close/>
                </a:path>
                <a:path w="4969509" h="2212340">
                  <a:moveTo>
                    <a:pt x="4745367" y="1039977"/>
                  </a:moveTo>
                  <a:lnTo>
                    <a:pt x="4745126" y="1039761"/>
                  </a:lnTo>
                  <a:lnTo>
                    <a:pt x="4744859" y="1039761"/>
                  </a:lnTo>
                  <a:lnTo>
                    <a:pt x="4744567" y="1039761"/>
                  </a:lnTo>
                  <a:lnTo>
                    <a:pt x="4744364" y="1039977"/>
                  </a:lnTo>
                  <a:lnTo>
                    <a:pt x="4744364" y="1040561"/>
                  </a:lnTo>
                  <a:lnTo>
                    <a:pt x="4744567" y="1040777"/>
                  </a:lnTo>
                  <a:lnTo>
                    <a:pt x="4745126" y="1040777"/>
                  </a:lnTo>
                  <a:lnTo>
                    <a:pt x="4745367" y="1040561"/>
                  </a:lnTo>
                  <a:lnTo>
                    <a:pt x="4745367" y="1039977"/>
                  </a:lnTo>
                  <a:close/>
                </a:path>
                <a:path w="4969509" h="2212340">
                  <a:moveTo>
                    <a:pt x="4755413" y="1245527"/>
                  </a:moveTo>
                  <a:lnTo>
                    <a:pt x="4754613" y="1244739"/>
                  </a:lnTo>
                  <a:lnTo>
                    <a:pt x="4753635" y="1244739"/>
                  </a:lnTo>
                  <a:lnTo>
                    <a:pt x="4752645" y="1244739"/>
                  </a:lnTo>
                  <a:lnTo>
                    <a:pt x="4751844" y="1245527"/>
                  </a:lnTo>
                  <a:lnTo>
                    <a:pt x="4751844" y="1247495"/>
                  </a:lnTo>
                  <a:lnTo>
                    <a:pt x="4752645" y="1248295"/>
                  </a:lnTo>
                  <a:lnTo>
                    <a:pt x="4754613" y="1248295"/>
                  </a:lnTo>
                  <a:lnTo>
                    <a:pt x="4755413" y="1247495"/>
                  </a:lnTo>
                  <a:lnTo>
                    <a:pt x="4755413" y="1245527"/>
                  </a:lnTo>
                  <a:close/>
                </a:path>
                <a:path w="4969509" h="2212340">
                  <a:moveTo>
                    <a:pt x="4762893" y="1452473"/>
                  </a:moveTo>
                  <a:lnTo>
                    <a:pt x="4762678" y="1452257"/>
                  </a:lnTo>
                  <a:lnTo>
                    <a:pt x="4762398" y="1452257"/>
                  </a:lnTo>
                  <a:lnTo>
                    <a:pt x="4762106" y="1452257"/>
                  </a:lnTo>
                  <a:lnTo>
                    <a:pt x="4761890" y="1452473"/>
                  </a:lnTo>
                  <a:lnTo>
                    <a:pt x="4761890" y="1453057"/>
                  </a:lnTo>
                  <a:lnTo>
                    <a:pt x="4762106" y="1453273"/>
                  </a:lnTo>
                  <a:lnTo>
                    <a:pt x="4762678" y="1453273"/>
                  </a:lnTo>
                  <a:lnTo>
                    <a:pt x="4762893" y="1453057"/>
                  </a:lnTo>
                  <a:lnTo>
                    <a:pt x="4762893" y="1452473"/>
                  </a:lnTo>
                  <a:close/>
                </a:path>
                <a:path w="4969509" h="2212340">
                  <a:moveTo>
                    <a:pt x="4771428" y="1658874"/>
                  </a:moveTo>
                  <a:lnTo>
                    <a:pt x="4771314" y="1658747"/>
                  </a:lnTo>
                  <a:lnTo>
                    <a:pt x="4771161" y="1658747"/>
                  </a:lnTo>
                  <a:lnTo>
                    <a:pt x="4771021" y="1658747"/>
                  </a:lnTo>
                  <a:lnTo>
                    <a:pt x="4770920" y="1658874"/>
                  </a:lnTo>
                  <a:lnTo>
                    <a:pt x="4770920" y="1659153"/>
                  </a:lnTo>
                  <a:lnTo>
                    <a:pt x="4771021" y="1659280"/>
                  </a:lnTo>
                  <a:lnTo>
                    <a:pt x="4771314" y="1659280"/>
                  </a:lnTo>
                  <a:lnTo>
                    <a:pt x="4771428" y="1659153"/>
                  </a:lnTo>
                  <a:lnTo>
                    <a:pt x="4771428" y="1658874"/>
                  </a:lnTo>
                  <a:close/>
                </a:path>
                <a:path w="4969509" h="2212340">
                  <a:moveTo>
                    <a:pt x="4783785" y="1863140"/>
                  </a:moveTo>
                  <a:lnTo>
                    <a:pt x="4782045" y="1861426"/>
                  </a:lnTo>
                  <a:lnTo>
                    <a:pt x="4779924" y="1861426"/>
                  </a:lnTo>
                  <a:lnTo>
                    <a:pt x="4777816" y="1861426"/>
                  </a:lnTo>
                  <a:lnTo>
                    <a:pt x="4776101" y="1863140"/>
                  </a:lnTo>
                  <a:lnTo>
                    <a:pt x="4776101" y="1867369"/>
                  </a:lnTo>
                  <a:lnTo>
                    <a:pt x="4777816" y="1869097"/>
                  </a:lnTo>
                  <a:lnTo>
                    <a:pt x="4782045" y="1869097"/>
                  </a:lnTo>
                  <a:lnTo>
                    <a:pt x="4783785" y="1867369"/>
                  </a:lnTo>
                  <a:lnTo>
                    <a:pt x="4783785" y="1863140"/>
                  </a:lnTo>
                  <a:close/>
                </a:path>
                <a:path w="4969509" h="2212340">
                  <a:moveTo>
                    <a:pt x="4794478" y="1118323"/>
                  </a:moveTo>
                  <a:lnTo>
                    <a:pt x="4792307" y="1116152"/>
                  </a:lnTo>
                  <a:lnTo>
                    <a:pt x="4789614" y="1116152"/>
                  </a:lnTo>
                  <a:lnTo>
                    <a:pt x="4786935" y="1116152"/>
                  </a:lnTo>
                  <a:lnTo>
                    <a:pt x="4784737" y="1118323"/>
                  </a:lnTo>
                  <a:lnTo>
                    <a:pt x="4784737" y="1123696"/>
                  </a:lnTo>
                  <a:lnTo>
                    <a:pt x="4786935" y="1125880"/>
                  </a:lnTo>
                  <a:lnTo>
                    <a:pt x="4792307" y="1125880"/>
                  </a:lnTo>
                  <a:lnTo>
                    <a:pt x="4794478" y="1123696"/>
                  </a:lnTo>
                  <a:lnTo>
                    <a:pt x="4794478" y="1118323"/>
                  </a:lnTo>
                  <a:close/>
                </a:path>
                <a:path w="4969509" h="2212340">
                  <a:moveTo>
                    <a:pt x="4819523" y="1737779"/>
                  </a:moveTo>
                  <a:lnTo>
                    <a:pt x="4817910" y="1736166"/>
                  </a:lnTo>
                  <a:lnTo>
                    <a:pt x="4815929" y="1736166"/>
                  </a:lnTo>
                  <a:lnTo>
                    <a:pt x="4813935" y="1736166"/>
                  </a:lnTo>
                  <a:lnTo>
                    <a:pt x="4812347" y="1737779"/>
                  </a:lnTo>
                  <a:lnTo>
                    <a:pt x="4812347" y="1741728"/>
                  </a:lnTo>
                  <a:lnTo>
                    <a:pt x="4813935" y="1743341"/>
                  </a:lnTo>
                  <a:lnTo>
                    <a:pt x="4817910" y="1743341"/>
                  </a:lnTo>
                  <a:lnTo>
                    <a:pt x="4819523" y="1741728"/>
                  </a:lnTo>
                  <a:lnTo>
                    <a:pt x="4819523" y="1737779"/>
                  </a:lnTo>
                  <a:close/>
                </a:path>
                <a:path w="4969509" h="2212340">
                  <a:moveTo>
                    <a:pt x="4827752" y="1944293"/>
                  </a:moveTo>
                  <a:lnTo>
                    <a:pt x="4826381" y="1942922"/>
                  </a:lnTo>
                  <a:lnTo>
                    <a:pt x="4824704" y="1942922"/>
                  </a:lnTo>
                  <a:lnTo>
                    <a:pt x="4822990" y="1942922"/>
                  </a:lnTo>
                  <a:lnTo>
                    <a:pt x="4821618" y="1944293"/>
                  </a:lnTo>
                  <a:lnTo>
                    <a:pt x="4821618" y="1947684"/>
                  </a:lnTo>
                  <a:lnTo>
                    <a:pt x="4822990" y="1949056"/>
                  </a:lnTo>
                  <a:lnTo>
                    <a:pt x="4826381" y="1949056"/>
                  </a:lnTo>
                  <a:lnTo>
                    <a:pt x="4827752" y="1947684"/>
                  </a:lnTo>
                  <a:lnTo>
                    <a:pt x="4827752" y="1944293"/>
                  </a:lnTo>
                  <a:close/>
                </a:path>
                <a:path w="4969509" h="2212340">
                  <a:moveTo>
                    <a:pt x="4836160" y="1200759"/>
                  </a:moveTo>
                  <a:lnTo>
                    <a:pt x="4835360" y="1199959"/>
                  </a:lnTo>
                  <a:lnTo>
                    <a:pt x="4834382" y="1199959"/>
                  </a:lnTo>
                  <a:lnTo>
                    <a:pt x="4833391" y="1199959"/>
                  </a:lnTo>
                  <a:lnTo>
                    <a:pt x="4832566" y="1200759"/>
                  </a:lnTo>
                  <a:lnTo>
                    <a:pt x="4832566" y="1202753"/>
                  </a:lnTo>
                  <a:lnTo>
                    <a:pt x="4833391" y="1203553"/>
                  </a:lnTo>
                  <a:lnTo>
                    <a:pt x="4835360" y="1203553"/>
                  </a:lnTo>
                  <a:lnTo>
                    <a:pt x="4836160" y="1202753"/>
                  </a:lnTo>
                  <a:lnTo>
                    <a:pt x="4836160" y="1200759"/>
                  </a:lnTo>
                  <a:close/>
                </a:path>
                <a:path w="4969509" h="2212340">
                  <a:moveTo>
                    <a:pt x="4864773" y="1818246"/>
                  </a:moveTo>
                  <a:lnTo>
                    <a:pt x="4862944" y="1816392"/>
                  </a:lnTo>
                  <a:lnTo>
                    <a:pt x="4860683" y="1816392"/>
                  </a:lnTo>
                  <a:lnTo>
                    <a:pt x="4858423" y="1816392"/>
                  </a:lnTo>
                  <a:lnTo>
                    <a:pt x="4856581" y="1818246"/>
                  </a:lnTo>
                  <a:lnTo>
                    <a:pt x="4856581" y="1822742"/>
                  </a:lnTo>
                  <a:lnTo>
                    <a:pt x="4858423" y="1824596"/>
                  </a:lnTo>
                  <a:lnTo>
                    <a:pt x="4862944" y="1824596"/>
                  </a:lnTo>
                  <a:lnTo>
                    <a:pt x="4864773" y="1822742"/>
                  </a:lnTo>
                  <a:lnTo>
                    <a:pt x="4864773" y="1818246"/>
                  </a:lnTo>
                  <a:close/>
                </a:path>
                <a:path w="4969509" h="2212340">
                  <a:moveTo>
                    <a:pt x="4871377" y="1075702"/>
                  </a:moveTo>
                  <a:lnTo>
                    <a:pt x="4870920" y="1075232"/>
                  </a:lnTo>
                  <a:lnTo>
                    <a:pt x="4870361" y="1075232"/>
                  </a:lnTo>
                  <a:lnTo>
                    <a:pt x="4869789" y="1075232"/>
                  </a:lnTo>
                  <a:lnTo>
                    <a:pt x="4869345" y="1075702"/>
                  </a:lnTo>
                  <a:lnTo>
                    <a:pt x="4869345" y="1076833"/>
                  </a:lnTo>
                  <a:lnTo>
                    <a:pt x="4869789" y="1077277"/>
                  </a:lnTo>
                  <a:lnTo>
                    <a:pt x="4870920" y="1077277"/>
                  </a:lnTo>
                  <a:lnTo>
                    <a:pt x="4871377" y="1076833"/>
                  </a:lnTo>
                  <a:lnTo>
                    <a:pt x="4871377" y="1075702"/>
                  </a:lnTo>
                  <a:close/>
                </a:path>
                <a:path w="4969509" h="2212340">
                  <a:moveTo>
                    <a:pt x="4907496" y="114"/>
                  </a:moveTo>
                  <a:lnTo>
                    <a:pt x="4907254" y="0"/>
                  </a:lnTo>
                  <a:lnTo>
                    <a:pt x="4907102" y="0"/>
                  </a:lnTo>
                  <a:lnTo>
                    <a:pt x="4906988" y="406"/>
                  </a:lnTo>
                  <a:lnTo>
                    <a:pt x="4907407" y="508"/>
                  </a:lnTo>
                  <a:lnTo>
                    <a:pt x="4907496" y="114"/>
                  </a:lnTo>
                  <a:close/>
                </a:path>
                <a:path w="4969509" h="2212340">
                  <a:moveTo>
                    <a:pt x="4908156" y="949769"/>
                  </a:moveTo>
                  <a:lnTo>
                    <a:pt x="4907318" y="948969"/>
                  </a:lnTo>
                  <a:lnTo>
                    <a:pt x="4906340" y="948969"/>
                  </a:lnTo>
                  <a:lnTo>
                    <a:pt x="4905349" y="948969"/>
                  </a:lnTo>
                  <a:lnTo>
                    <a:pt x="4904562" y="949769"/>
                  </a:lnTo>
                  <a:lnTo>
                    <a:pt x="4904562" y="951750"/>
                  </a:lnTo>
                  <a:lnTo>
                    <a:pt x="4905349" y="952525"/>
                  </a:lnTo>
                  <a:lnTo>
                    <a:pt x="4907318" y="952525"/>
                  </a:lnTo>
                  <a:lnTo>
                    <a:pt x="4908156" y="951750"/>
                  </a:lnTo>
                  <a:lnTo>
                    <a:pt x="4908156" y="949769"/>
                  </a:lnTo>
                  <a:close/>
                </a:path>
                <a:path w="4969509" h="2212340">
                  <a:moveTo>
                    <a:pt x="4915878" y="1156563"/>
                  </a:moveTo>
                  <a:lnTo>
                    <a:pt x="4915535" y="1156233"/>
                  </a:lnTo>
                  <a:lnTo>
                    <a:pt x="4915128" y="1156233"/>
                  </a:lnTo>
                  <a:lnTo>
                    <a:pt x="4914697" y="1156233"/>
                  </a:lnTo>
                  <a:lnTo>
                    <a:pt x="4914354" y="1156563"/>
                  </a:lnTo>
                  <a:lnTo>
                    <a:pt x="4914354" y="1157427"/>
                  </a:lnTo>
                  <a:lnTo>
                    <a:pt x="4914697" y="1157770"/>
                  </a:lnTo>
                  <a:lnTo>
                    <a:pt x="4915535" y="1157770"/>
                  </a:lnTo>
                  <a:lnTo>
                    <a:pt x="4915878" y="1157427"/>
                  </a:lnTo>
                  <a:lnTo>
                    <a:pt x="4915878" y="1156563"/>
                  </a:lnTo>
                  <a:close/>
                </a:path>
                <a:path w="4969509" h="2212340">
                  <a:moveTo>
                    <a:pt x="4924133" y="1363103"/>
                  </a:moveTo>
                  <a:lnTo>
                    <a:pt x="4924018" y="1362976"/>
                  </a:lnTo>
                  <a:lnTo>
                    <a:pt x="4923752" y="1362976"/>
                  </a:lnTo>
                  <a:lnTo>
                    <a:pt x="4923637" y="1363103"/>
                  </a:lnTo>
                  <a:lnTo>
                    <a:pt x="4923637" y="1363395"/>
                  </a:lnTo>
                  <a:lnTo>
                    <a:pt x="4924018" y="1363510"/>
                  </a:lnTo>
                  <a:lnTo>
                    <a:pt x="4924133" y="1363103"/>
                  </a:lnTo>
                  <a:close/>
                </a:path>
                <a:path w="4969509" h="2212340">
                  <a:moveTo>
                    <a:pt x="4933937" y="1568792"/>
                  </a:moveTo>
                  <a:lnTo>
                    <a:pt x="4933366" y="1568221"/>
                  </a:lnTo>
                  <a:lnTo>
                    <a:pt x="4932667" y="1568221"/>
                  </a:lnTo>
                  <a:lnTo>
                    <a:pt x="4931943" y="1568221"/>
                  </a:lnTo>
                  <a:lnTo>
                    <a:pt x="4931384" y="1568792"/>
                  </a:lnTo>
                  <a:lnTo>
                    <a:pt x="4931384" y="1570189"/>
                  </a:lnTo>
                  <a:lnTo>
                    <a:pt x="4931943" y="1570774"/>
                  </a:lnTo>
                  <a:lnTo>
                    <a:pt x="4933366" y="1570774"/>
                  </a:lnTo>
                  <a:lnTo>
                    <a:pt x="4933937" y="1570189"/>
                  </a:lnTo>
                  <a:lnTo>
                    <a:pt x="4933937" y="1568792"/>
                  </a:lnTo>
                  <a:close/>
                </a:path>
                <a:path w="4969509" h="2212340">
                  <a:moveTo>
                    <a:pt x="4951349" y="1031354"/>
                  </a:moveTo>
                  <a:lnTo>
                    <a:pt x="4951107" y="1031240"/>
                  </a:lnTo>
                  <a:lnTo>
                    <a:pt x="4950968" y="1031240"/>
                  </a:lnTo>
                  <a:lnTo>
                    <a:pt x="4950853" y="1031646"/>
                  </a:lnTo>
                  <a:lnTo>
                    <a:pt x="4951260" y="1031735"/>
                  </a:lnTo>
                  <a:lnTo>
                    <a:pt x="4951349" y="1031354"/>
                  </a:lnTo>
                  <a:close/>
                </a:path>
                <a:path w="4969509" h="2212340">
                  <a:moveTo>
                    <a:pt x="4951476" y="1981288"/>
                  </a:moveTo>
                  <a:lnTo>
                    <a:pt x="4950892" y="1980704"/>
                  </a:lnTo>
                  <a:lnTo>
                    <a:pt x="4950193" y="1980704"/>
                  </a:lnTo>
                  <a:lnTo>
                    <a:pt x="4949495" y="1980704"/>
                  </a:lnTo>
                  <a:lnTo>
                    <a:pt x="4948923" y="1981288"/>
                  </a:lnTo>
                  <a:lnTo>
                    <a:pt x="4948923" y="1982685"/>
                  </a:lnTo>
                  <a:lnTo>
                    <a:pt x="4949495" y="1983270"/>
                  </a:lnTo>
                  <a:lnTo>
                    <a:pt x="4950892" y="1983270"/>
                  </a:lnTo>
                  <a:lnTo>
                    <a:pt x="4951476" y="1982685"/>
                  </a:lnTo>
                  <a:lnTo>
                    <a:pt x="4951476" y="1981288"/>
                  </a:lnTo>
                  <a:close/>
                </a:path>
                <a:path w="4969509" h="2212340">
                  <a:moveTo>
                    <a:pt x="4952530" y="80733"/>
                  </a:moveTo>
                  <a:lnTo>
                    <a:pt x="4952301" y="80492"/>
                  </a:lnTo>
                  <a:lnTo>
                    <a:pt x="4951996" y="80492"/>
                  </a:lnTo>
                  <a:lnTo>
                    <a:pt x="4951742" y="80492"/>
                  </a:lnTo>
                  <a:lnTo>
                    <a:pt x="4951501" y="80733"/>
                  </a:lnTo>
                  <a:lnTo>
                    <a:pt x="4951501" y="81280"/>
                  </a:lnTo>
                  <a:lnTo>
                    <a:pt x="4951742" y="81521"/>
                  </a:lnTo>
                  <a:lnTo>
                    <a:pt x="4952301" y="81521"/>
                  </a:lnTo>
                  <a:lnTo>
                    <a:pt x="4952530" y="81280"/>
                  </a:lnTo>
                  <a:lnTo>
                    <a:pt x="4952530" y="80733"/>
                  </a:lnTo>
                  <a:close/>
                </a:path>
                <a:path w="4969509" h="2212340">
                  <a:moveTo>
                    <a:pt x="4968900" y="1443863"/>
                  </a:moveTo>
                  <a:lnTo>
                    <a:pt x="4968786" y="1443736"/>
                  </a:lnTo>
                  <a:lnTo>
                    <a:pt x="4968646" y="1443736"/>
                  </a:lnTo>
                  <a:lnTo>
                    <a:pt x="4968494" y="1443736"/>
                  </a:lnTo>
                  <a:lnTo>
                    <a:pt x="4968379" y="1443863"/>
                  </a:lnTo>
                  <a:lnTo>
                    <a:pt x="4968379" y="1444142"/>
                  </a:lnTo>
                  <a:lnTo>
                    <a:pt x="4968786" y="1444231"/>
                  </a:lnTo>
                  <a:lnTo>
                    <a:pt x="4968900" y="1443863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79420" y="66464"/>
              <a:ext cx="4003040" cy="2114550"/>
            </a:xfrm>
            <a:custGeom>
              <a:avLst/>
              <a:gdLst/>
              <a:ahLst/>
              <a:cxnLst/>
              <a:rect l="l" t="t" r="r" b="b"/>
              <a:pathLst>
                <a:path w="4003040" h="2114550">
                  <a:moveTo>
                    <a:pt x="3086" y="2111794"/>
                  </a:moveTo>
                  <a:lnTo>
                    <a:pt x="2387" y="2111095"/>
                  </a:lnTo>
                  <a:lnTo>
                    <a:pt x="1536" y="2111095"/>
                  </a:lnTo>
                  <a:lnTo>
                    <a:pt x="698" y="2111095"/>
                  </a:lnTo>
                  <a:lnTo>
                    <a:pt x="0" y="2111794"/>
                  </a:lnTo>
                  <a:lnTo>
                    <a:pt x="0" y="2113483"/>
                  </a:lnTo>
                  <a:lnTo>
                    <a:pt x="698" y="2114169"/>
                  </a:lnTo>
                  <a:lnTo>
                    <a:pt x="2387" y="2114169"/>
                  </a:lnTo>
                  <a:lnTo>
                    <a:pt x="3086" y="2113483"/>
                  </a:lnTo>
                  <a:lnTo>
                    <a:pt x="3086" y="2111794"/>
                  </a:lnTo>
                  <a:close/>
                </a:path>
                <a:path w="4003040" h="2114550">
                  <a:moveTo>
                    <a:pt x="165061" y="2021979"/>
                  </a:moveTo>
                  <a:lnTo>
                    <a:pt x="164147" y="2021065"/>
                  </a:lnTo>
                  <a:lnTo>
                    <a:pt x="163017" y="2021065"/>
                  </a:lnTo>
                  <a:lnTo>
                    <a:pt x="161886" y="2021065"/>
                  </a:lnTo>
                  <a:lnTo>
                    <a:pt x="160959" y="2021979"/>
                  </a:lnTo>
                  <a:lnTo>
                    <a:pt x="160959" y="2024253"/>
                  </a:lnTo>
                  <a:lnTo>
                    <a:pt x="161886" y="2025167"/>
                  </a:lnTo>
                  <a:lnTo>
                    <a:pt x="164147" y="2025167"/>
                  </a:lnTo>
                  <a:lnTo>
                    <a:pt x="165061" y="2024253"/>
                  </a:lnTo>
                  <a:lnTo>
                    <a:pt x="165061" y="2021979"/>
                  </a:lnTo>
                  <a:close/>
                </a:path>
                <a:path w="4003040" h="2114550">
                  <a:moveTo>
                    <a:pt x="208292" y="2103577"/>
                  </a:moveTo>
                  <a:lnTo>
                    <a:pt x="208076" y="2103361"/>
                  </a:lnTo>
                  <a:lnTo>
                    <a:pt x="207784" y="2103361"/>
                  </a:lnTo>
                  <a:lnTo>
                    <a:pt x="207492" y="2103361"/>
                  </a:lnTo>
                  <a:lnTo>
                    <a:pt x="207289" y="2103577"/>
                  </a:lnTo>
                  <a:lnTo>
                    <a:pt x="207289" y="2104161"/>
                  </a:lnTo>
                  <a:lnTo>
                    <a:pt x="207492" y="2104377"/>
                  </a:lnTo>
                  <a:lnTo>
                    <a:pt x="208076" y="2104377"/>
                  </a:lnTo>
                  <a:lnTo>
                    <a:pt x="208292" y="2104161"/>
                  </a:lnTo>
                  <a:lnTo>
                    <a:pt x="208292" y="2103577"/>
                  </a:lnTo>
                  <a:close/>
                </a:path>
                <a:path w="4003040" h="2114550">
                  <a:moveTo>
                    <a:pt x="244805" y="1977796"/>
                  </a:moveTo>
                  <a:lnTo>
                    <a:pt x="244348" y="1977339"/>
                  </a:lnTo>
                  <a:lnTo>
                    <a:pt x="243763" y="1977339"/>
                  </a:lnTo>
                  <a:lnTo>
                    <a:pt x="243217" y="1977339"/>
                  </a:lnTo>
                  <a:lnTo>
                    <a:pt x="242747" y="1977796"/>
                  </a:lnTo>
                  <a:lnTo>
                    <a:pt x="242747" y="1978926"/>
                  </a:lnTo>
                  <a:lnTo>
                    <a:pt x="243217" y="1979371"/>
                  </a:lnTo>
                  <a:lnTo>
                    <a:pt x="244348" y="1979371"/>
                  </a:lnTo>
                  <a:lnTo>
                    <a:pt x="244805" y="1978926"/>
                  </a:lnTo>
                  <a:lnTo>
                    <a:pt x="244805" y="1977796"/>
                  </a:lnTo>
                  <a:close/>
                </a:path>
                <a:path w="4003040" h="2114550">
                  <a:moveTo>
                    <a:pt x="324764" y="1933448"/>
                  </a:moveTo>
                  <a:lnTo>
                    <a:pt x="324523" y="1933359"/>
                  </a:lnTo>
                  <a:lnTo>
                    <a:pt x="324370" y="1933359"/>
                  </a:lnTo>
                  <a:lnTo>
                    <a:pt x="324256" y="1933752"/>
                  </a:lnTo>
                  <a:lnTo>
                    <a:pt x="324662" y="1933867"/>
                  </a:lnTo>
                  <a:lnTo>
                    <a:pt x="324764" y="1933448"/>
                  </a:lnTo>
                  <a:close/>
                </a:path>
                <a:path w="4003040" h="2114550">
                  <a:moveTo>
                    <a:pt x="451548" y="1968728"/>
                  </a:moveTo>
                  <a:lnTo>
                    <a:pt x="450862" y="1968068"/>
                  </a:lnTo>
                  <a:lnTo>
                    <a:pt x="450011" y="1968068"/>
                  </a:lnTo>
                  <a:lnTo>
                    <a:pt x="449173" y="1968068"/>
                  </a:lnTo>
                  <a:lnTo>
                    <a:pt x="448475" y="1968728"/>
                  </a:lnTo>
                  <a:lnTo>
                    <a:pt x="448475" y="1970455"/>
                  </a:lnTo>
                  <a:lnTo>
                    <a:pt x="449173" y="1971116"/>
                  </a:lnTo>
                  <a:lnTo>
                    <a:pt x="450862" y="1971116"/>
                  </a:lnTo>
                  <a:lnTo>
                    <a:pt x="451548" y="1970455"/>
                  </a:lnTo>
                  <a:lnTo>
                    <a:pt x="451548" y="1968728"/>
                  </a:lnTo>
                  <a:close/>
                </a:path>
                <a:path w="4003040" h="2114550">
                  <a:moveTo>
                    <a:pt x="531266" y="1924545"/>
                  </a:moveTo>
                  <a:lnTo>
                    <a:pt x="531063" y="1924329"/>
                  </a:lnTo>
                  <a:lnTo>
                    <a:pt x="530771" y="1924329"/>
                  </a:lnTo>
                  <a:lnTo>
                    <a:pt x="530479" y="1924329"/>
                  </a:lnTo>
                  <a:lnTo>
                    <a:pt x="530263" y="1924545"/>
                  </a:lnTo>
                  <a:lnTo>
                    <a:pt x="530263" y="1925129"/>
                  </a:lnTo>
                  <a:lnTo>
                    <a:pt x="530479" y="1925345"/>
                  </a:lnTo>
                  <a:lnTo>
                    <a:pt x="531063" y="1925345"/>
                  </a:lnTo>
                  <a:lnTo>
                    <a:pt x="531266" y="1925129"/>
                  </a:lnTo>
                  <a:lnTo>
                    <a:pt x="531266" y="1924545"/>
                  </a:lnTo>
                  <a:close/>
                </a:path>
                <a:path w="4003040" h="2114550">
                  <a:moveTo>
                    <a:pt x="567245" y="1799056"/>
                  </a:moveTo>
                  <a:lnTo>
                    <a:pt x="567042" y="1798828"/>
                  </a:lnTo>
                  <a:lnTo>
                    <a:pt x="566750" y="1798828"/>
                  </a:lnTo>
                  <a:lnTo>
                    <a:pt x="566458" y="1798828"/>
                  </a:lnTo>
                  <a:lnTo>
                    <a:pt x="566242" y="1799056"/>
                  </a:lnTo>
                  <a:lnTo>
                    <a:pt x="566242" y="1799628"/>
                  </a:lnTo>
                  <a:lnTo>
                    <a:pt x="566458" y="1799844"/>
                  </a:lnTo>
                  <a:lnTo>
                    <a:pt x="567042" y="1799844"/>
                  </a:lnTo>
                  <a:lnTo>
                    <a:pt x="567245" y="1799628"/>
                  </a:lnTo>
                  <a:lnTo>
                    <a:pt x="567245" y="1799056"/>
                  </a:lnTo>
                  <a:close/>
                </a:path>
                <a:path w="4003040" h="2114550">
                  <a:moveTo>
                    <a:pt x="582955" y="2001481"/>
                  </a:moveTo>
                  <a:lnTo>
                    <a:pt x="579628" y="1998167"/>
                  </a:lnTo>
                  <a:lnTo>
                    <a:pt x="575513" y="1998167"/>
                  </a:lnTo>
                  <a:lnTo>
                    <a:pt x="571423" y="1998167"/>
                  </a:lnTo>
                  <a:lnTo>
                    <a:pt x="568096" y="2001481"/>
                  </a:lnTo>
                  <a:lnTo>
                    <a:pt x="568096" y="2009673"/>
                  </a:lnTo>
                  <a:lnTo>
                    <a:pt x="571423" y="2013000"/>
                  </a:lnTo>
                  <a:lnTo>
                    <a:pt x="579628" y="2013000"/>
                  </a:lnTo>
                  <a:lnTo>
                    <a:pt x="582955" y="2009673"/>
                  </a:lnTo>
                  <a:lnTo>
                    <a:pt x="582955" y="2001481"/>
                  </a:lnTo>
                  <a:close/>
                </a:path>
                <a:path w="4003040" h="2114550">
                  <a:moveTo>
                    <a:pt x="614578" y="1878380"/>
                  </a:moveTo>
                  <a:lnTo>
                    <a:pt x="613206" y="1877009"/>
                  </a:lnTo>
                  <a:lnTo>
                    <a:pt x="611517" y="1877009"/>
                  </a:lnTo>
                  <a:lnTo>
                    <a:pt x="609815" y="1877009"/>
                  </a:lnTo>
                  <a:lnTo>
                    <a:pt x="608431" y="1878380"/>
                  </a:lnTo>
                  <a:lnTo>
                    <a:pt x="608431" y="1881771"/>
                  </a:lnTo>
                  <a:lnTo>
                    <a:pt x="609815" y="1883156"/>
                  </a:lnTo>
                  <a:lnTo>
                    <a:pt x="613206" y="1883156"/>
                  </a:lnTo>
                  <a:lnTo>
                    <a:pt x="614578" y="1881771"/>
                  </a:lnTo>
                  <a:lnTo>
                    <a:pt x="614578" y="1878380"/>
                  </a:lnTo>
                  <a:close/>
                </a:path>
                <a:path w="4003040" h="2114550">
                  <a:moveTo>
                    <a:pt x="650557" y="1752879"/>
                  </a:moveTo>
                  <a:lnTo>
                    <a:pt x="649185" y="1751507"/>
                  </a:lnTo>
                  <a:lnTo>
                    <a:pt x="647496" y="1751507"/>
                  </a:lnTo>
                  <a:lnTo>
                    <a:pt x="645795" y="1751507"/>
                  </a:lnTo>
                  <a:lnTo>
                    <a:pt x="644423" y="1752879"/>
                  </a:lnTo>
                  <a:lnTo>
                    <a:pt x="644423" y="1756283"/>
                  </a:lnTo>
                  <a:lnTo>
                    <a:pt x="645795" y="1757641"/>
                  </a:lnTo>
                  <a:lnTo>
                    <a:pt x="649185" y="1757641"/>
                  </a:lnTo>
                  <a:lnTo>
                    <a:pt x="650557" y="1756283"/>
                  </a:lnTo>
                  <a:lnTo>
                    <a:pt x="650557" y="1752879"/>
                  </a:lnTo>
                  <a:close/>
                </a:path>
                <a:path w="4003040" h="2114550">
                  <a:moveTo>
                    <a:pt x="663435" y="1956866"/>
                  </a:moveTo>
                  <a:lnTo>
                    <a:pt x="660209" y="1953666"/>
                  </a:lnTo>
                  <a:lnTo>
                    <a:pt x="656259" y="1953666"/>
                  </a:lnTo>
                  <a:lnTo>
                    <a:pt x="652310" y="1953666"/>
                  </a:lnTo>
                  <a:lnTo>
                    <a:pt x="649084" y="1956866"/>
                  </a:lnTo>
                  <a:lnTo>
                    <a:pt x="649084" y="1964791"/>
                  </a:lnTo>
                  <a:lnTo>
                    <a:pt x="652310" y="1967992"/>
                  </a:lnTo>
                  <a:lnTo>
                    <a:pt x="660209" y="1967992"/>
                  </a:lnTo>
                  <a:lnTo>
                    <a:pt x="663435" y="1964791"/>
                  </a:lnTo>
                  <a:lnTo>
                    <a:pt x="663435" y="1956866"/>
                  </a:lnTo>
                  <a:close/>
                </a:path>
                <a:path w="4003040" h="2114550">
                  <a:moveTo>
                    <a:pt x="699147" y="1831517"/>
                  </a:moveTo>
                  <a:lnTo>
                    <a:pt x="696074" y="1828406"/>
                  </a:lnTo>
                  <a:lnTo>
                    <a:pt x="692238" y="1828406"/>
                  </a:lnTo>
                  <a:lnTo>
                    <a:pt x="688441" y="1828406"/>
                  </a:lnTo>
                  <a:lnTo>
                    <a:pt x="685330" y="1831517"/>
                  </a:lnTo>
                  <a:lnTo>
                    <a:pt x="685330" y="1839150"/>
                  </a:lnTo>
                  <a:lnTo>
                    <a:pt x="688441" y="1842223"/>
                  </a:lnTo>
                  <a:lnTo>
                    <a:pt x="696074" y="1842223"/>
                  </a:lnTo>
                  <a:lnTo>
                    <a:pt x="699147" y="1839150"/>
                  </a:lnTo>
                  <a:lnTo>
                    <a:pt x="699147" y="1831517"/>
                  </a:lnTo>
                  <a:close/>
                </a:path>
                <a:path w="4003040" h="2114550">
                  <a:moveTo>
                    <a:pt x="734618" y="1706283"/>
                  </a:moveTo>
                  <a:lnTo>
                    <a:pt x="731786" y="1703412"/>
                  </a:lnTo>
                  <a:lnTo>
                    <a:pt x="728243" y="1703412"/>
                  </a:lnTo>
                  <a:lnTo>
                    <a:pt x="724712" y="1703412"/>
                  </a:lnTo>
                  <a:lnTo>
                    <a:pt x="721842" y="1706283"/>
                  </a:lnTo>
                  <a:lnTo>
                    <a:pt x="721842" y="1713357"/>
                  </a:lnTo>
                  <a:lnTo>
                    <a:pt x="724712" y="1716227"/>
                  </a:lnTo>
                  <a:lnTo>
                    <a:pt x="731786" y="1716227"/>
                  </a:lnTo>
                  <a:lnTo>
                    <a:pt x="734618" y="1713357"/>
                  </a:lnTo>
                  <a:lnTo>
                    <a:pt x="734618" y="1706283"/>
                  </a:lnTo>
                  <a:close/>
                </a:path>
                <a:path w="4003040" h="2114550">
                  <a:moveTo>
                    <a:pt x="742378" y="1913102"/>
                  </a:moveTo>
                  <a:lnTo>
                    <a:pt x="739978" y="1910702"/>
                  </a:lnTo>
                  <a:lnTo>
                    <a:pt x="737019" y="1910702"/>
                  </a:lnTo>
                  <a:lnTo>
                    <a:pt x="734047" y="1910702"/>
                  </a:lnTo>
                  <a:lnTo>
                    <a:pt x="731647" y="1913102"/>
                  </a:lnTo>
                  <a:lnTo>
                    <a:pt x="731647" y="1919033"/>
                  </a:lnTo>
                  <a:lnTo>
                    <a:pt x="734047" y="1921446"/>
                  </a:lnTo>
                  <a:lnTo>
                    <a:pt x="739978" y="1921446"/>
                  </a:lnTo>
                  <a:lnTo>
                    <a:pt x="742378" y="1919033"/>
                  </a:lnTo>
                  <a:lnTo>
                    <a:pt x="742378" y="1913102"/>
                  </a:lnTo>
                  <a:close/>
                </a:path>
                <a:path w="4003040" h="2114550">
                  <a:moveTo>
                    <a:pt x="777354" y="1788160"/>
                  </a:moveTo>
                  <a:lnTo>
                    <a:pt x="775398" y="1786216"/>
                  </a:lnTo>
                  <a:lnTo>
                    <a:pt x="772998" y="1786216"/>
                  </a:lnTo>
                  <a:lnTo>
                    <a:pt x="770585" y="1786216"/>
                  </a:lnTo>
                  <a:lnTo>
                    <a:pt x="768642" y="1788160"/>
                  </a:lnTo>
                  <a:lnTo>
                    <a:pt x="768642" y="1792973"/>
                  </a:lnTo>
                  <a:lnTo>
                    <a:pt x="770585" y="1794929"/>
                  </a:lnTo>
                  <a:lnTo>
                    <a:pt x="775398" y="1794929"/>
                  </a:lnTo>
                  <a:lnTo>
                    <a:pt x="777354" y="1792973"/>
                  </a:lnTo>
                  <a:lnTo>
                    <a:pt x="777354" y="1788160"/>
                  </a:lnTo>
                  <a:close/>
                </a:path>
                <a:path w="4003040" h="2114550">
                  <a:moveTo>
                    <a:pt x="809510" y="1664779"/>
                  </a:moveTo>
                  <a:lnTo>
                    <a:pt x="809269" y="1664550"/>
                  </a:lnTo>
                  <a:lnTo>
                    <a:pt x="808977" y="1664550"/>
                  </a:lnTo>
                  <a:lnTo>
                    <a:pt x="808710" y="1664550"/>
                  </a:lnTo>
                  <a:lnTo>
                    <a:pt x="808469" y="1664779"/>
                  </a:lnTo>
                  <a:lnTo>
                    <a:pt x="808469" y="1665338"/>
                  </a:lnTo>
                  <a:lnTo>
                    <a:pt x="808710" y="1665579"/>
                  </a:lnTo>
                  <a:lnTo>
                    <a:pt x="809269" y="1665579"/>
                  </a:lnTo>
                  <a:lnTo>
                    <a:pt x="809510" y="1665338"/>
                  </a:lnTo>
                  <a:lnTo>
                    <a:pt x="809510" y="1664779"/>
                  </a:lnTo>
                  <a:close/>
                </a:path>
                <a:path w="4003040" h="2114550">
                  <a:moveTo>
                    <a:pt x="819810" y="1870189"/>
                  </a:moveTo>
                  <a:lnTo>
                    <a:pt x="818896" y="1869249"/>
                  </a:lnTo>
                  <a:lnTo>
                    <a:pt x="817765" y="1869249"/>
                  </a:lnTo>
                  <a:lnTo>
                    <a:pt x="816635" y="1869249"/>
                  </a:lnTo>
                  <a:lnTo>
                    <a:pt x="815721" y="1870189"/>
                  </a:lnTo>
                  <a:lnTo>
                    <a:pt x="815721" y="1872437"/>
                  </a:lnTo>
                  <a:lnTo>
                    <a:pt x="816635" y="1873364"/>
                  </a:lnTo>
                  <a:lnTo>
                    <a:pt x="818896" y="1873364"/>
                  </a:lnTo>
                  <a:lnTo>
                    <a:pt x="819810" y="1872437"/>
                  </a:lnTo>
                  <a:lnTo>
                    <a:pt x="819810" y="1870189"/>
                  </a:lnTo>
                  <a:close/>
                </a:path>
                <a:path w="4003040" h="2114550">
                  <a:moveTo>
                    <a:pt x="854011" y="1745653"/>
                  </a:moveTo>
                  <a:lnTo>
                    <a:pt x="853884" y="1745564"/>
                  </a:lnTo>
                  <a:lnTo>
                    <a:pt x="853744" y="1745564"/>
                  </a:lnTo>
                  <a:lnTo>
                    <a:pt x="853592" y="1745564"/>
                  </a:lnTo>
                  <a:lnTo>
                    <a:pt x="853478" y="1745945"/>
                  </a:lnTo>
                  <a:lnTo>
                    <a:pt x="853884" y="1746059"/>
                  </a:lnTo>
                  <a:lnTo>
                    <a:pt x="854011" y="1745945"/>
                  </a:lnTo>
                  <a:lnTo>
                    <a:pt x="854011" y="1745653"/>
                  </a:lnTo>
                  <a:close/>
                </a:path>
                <a:path w="4003040" h="2114550">
                  <a:moveTo>
                    <a:pt x="891540" y="1619313"/>
                  </a:moveTo>
                  <a:lnTo>
                    <a:pt x="890701" y="1618526"/>
                  </a:lnTo>
                  <a:lnTo>
                    <a:pt x="889723" y="1618526"/>
                  </a:lnTo>
                  <a:lnTo>
                    <a:pt x="888733" y="1618526"/>
                  </a:lnTo>
                  <a:lnTo>
                    <a:pt x="887945" y="1619313"/>
                  </a:lnTo>
                  <a:lnTo>
                    <a:pt x="887945" y="1621282"/>
                  </a:lnTo>
                  <a:lnTo>
                    <a:pt x="888733" y="1622082"/>
                  </a:lnTo>
                  <a:lnTo>
                    <a:pt x="890701" y="1622082"/>
                  </a:lnTo>
                  <a:lnTo>
                    <a:pt x="891540" y="1621282"/>
                  </a:lnTo>
                  <a:lnTo>
                    <a:pt x="891540" y="1619313"/>
                  </a:lnTo>
                  <a:close/>
                </a:path>
                <a:path w="4003040" h="2114550">
                  <a:moveTo>
                    <a:pt x="934732" y="1700911"/>
                  </a:moveTo>
                  <a:lnTo>
                    <a:pt x="934643" y="1700784"/>
                  </a:lnTo>
                  <a:lnTo>
                    <a:pt x="934491" y="1700784"/>
                  </a:lnTo>
                  <a:lnTo>
                    <a:pt x="934351" y="1700784"/>
                  </a:lnTo>
                  <a:lnTo>
                    <a:pt x="934237" y="1700911"/>
                  </a:lnTo>
                  <a:lnTo>
                    <a:pt x="934237" y="1701203"/>
                  </a:lnTo>
                  <a:lnTo>
                    <a:pt x="934643" y="1701292"/>
                  </a:lnTo>
                  <a:lnTo>
                    <a:pt x="934732" y="1700911"/>
                  </a:lnTo>
                  <a:close/>
                </a:path>
                <a:path w="4003040" h="2114550">
                  <a:moveTo>
                    <a:pt x="1015758" y="1656016"/>
                  </a:moveTo>
                  <a:lnTo>
                    <a:pt x="1015517" y="1655775"/>
                  </a:lnTo>
                  <a:lnTo>
                    <a:pt x="1015225" y="1655775"/>
                  </a:lnTo>
                  <a:lnTo>
                    <a:pt x="1014958" y="1655775"/>
                  </a:lnTo>
                  <a:lnTo>
                    <a:pt x="1014717" y="1656016"/>
                  </a:lnTo>
                  <a:lnTo>
                    <a:pt x="1014717" y="1656575"/>
                  </a:lnTo>
                  <a:lnTo>
                    <a:pt x="1014958" y="1656816"/>
                  </a:lnTo>
                  <a:lnTo>
                    <a:pt x="1015517" y="1656816"/>
                  </a:lnTo>
                  <a:lnTo>
                    <a:pt x="1015758" y="1656575"/>
                  </a:lnTo>
                  <a:lnTo>
                    <a:pt x="1015758" y="1656016"/>
                  </a:lnTo>
                  <a:close/>
                </a:path>
                <a:path w="4003040" h="2114550">
                  <a:moveTo>
                    <a:pt x="1304963" y="1390167"/>
                  </a:moveTo>
                  <a:lnTo>
                    <a:pt x="1299806" y="1384985"/>
                  </a:lnTo>
                  <a:lnTo>
                    <a:pt x="1293456" y="1384985"/>
                  </a:lnTo>
                  <a:lnTo>
                    <a:pt x="1287094" y="1384985"/>
                  </a:lnTo>
                  <a:lnTo>
                    <a:pt x="1281938" y="1390167"/>
                  </a:lnTo>
                  <a:lnTo>
                    <a:pt x="1281938" y="1402880"/>
                  </a:lnTo>
                  <a:lnTo>
                    <a:pt x="1287094" y="1408036"/>
                  </a:lnTo>
                  <a:lnTo>
                    <a:pt x="1299806" y="1408036"/>
                  </a:lnTo>
                  <a:lnTo>
                    <a:pt x="1304963" y="1402880"/>
                  </a:lnTo>
                  <a:lnTo>
                    <a:pt x="1304963" y="1390167"/>
                  </a:lnTo>
                  <a:close/>
                </a:path>
                <a:path w="4003040" h="2114550">
                  <a:moveTo>
                    <a:pt x="1375219" y="1351203"/>
                  </a:moveTo>
                  <a:lnTo>
                    <a:pt x="1374762" y="1350746"/>
                  </a:lnTo>
                  <a:lnTo>
                    <a:pt x="1374203" y="1350746"/>
                  </a:lnTo>
                  <a:lnTo>
                    <a:pt x="1373632" y="1350746"/>
                  </a:lnTo>
                  <a:lnTo>
                    <a:pt x="1373162" y="1351203"/>
                  </a:lnTo>
                  <a:lnTo>
                    <a:pt x="1373162" y="1352334"/>
                  </a:lnTo>
                  <a:lnTo>
                    <a:pt x="1373632" y="1352778"/>
                  </a:lnTo>
                  <a:lnTo>
                    <a:pt x="1374762" y="1352778"/>
                  </a:lnTo>
                  <a:lnTo>
                    <a:pt x="1375219" y="1352334"/>
                  </a:lnTo>
                  <a:lnTo>
                    <a:pt x="1375219" y="1351203"/>
                  </a:lnTo>
                  <a:close/>
                </a:path>
                <a:path w="4003040" h="2114550">
                  <a:moveTo>
                    <a:pt x="1384249" y="1557299"/>
                  </a:moveTo>
                  <a:lnTo>
                    <a:pt x="1383665" y="1556727"/>
                  </a:lnTo>
                  <a:lnTo>
                    <a:pt x="1382966" y="1556727"/>
                  </a:lnTo>
                  <a:lnTo>
                    <a:pt x="1382268" y="1556727"/>
                  </a:lnTo>
                  <a:lnTo>
                    <a:pt x="1381696" y="1557299"/>
                  </a:lnTo>
                  <a:lnTo>
                    <a:pt x="1381696" y="1558721"/>
                  </a:lnTo>
                  <a:lnTo>
                    <a:pt x="1382268" y="1559280"/>
                  </a:lnTo>
                  <a:lnTo>
                    <a:pt x="1383665" y="1559280"/>
                  </a:lnTo>
                  <a:lnTo>
                    <a:pt x="1384249" y="1558721"/>
                  </a:lnTo>
                  <a:lnTo>
                    <a:pt x="1384249" y="1557299"/>
                  </a:lnTo>
                  <a:close/>
                </a:path>
                <a:path w="4003040" h="2114550">
                  <a:moveTo>
                    <a:pt x="1510004" y="1593138"/>
                  </a:moveTo>
                  <a:lnTo>
                    <a:pt x="1509318" y="1592465"/>
                  </a:lnTo>
                  <a:lnTo>
                    <a:pt x="1508467" y="1592465"/>
                  </a:lnTo>
                  <a:lnTo>
                    <a:pt x="1507629" y="1592465"/>
                  </a:lnTo>
                  <a:lnTo>
                    <a:pt x="1506943" y="1593138"/>
                  </a:lnTo>
                  <a:lnTo>
                    <a:pt x="1506943" y="1594853"/>
                  </a:lnTo>
                  <a:lnTo>
                    <a:pt x="1507629" y="1595526"/>
                  </a:lnTo>
                  <a:lnTo>
                    <a:pt x="1509318" y="1595526"/>
                  </a:lnTo>
                  <a:lnTo>
                    <a:pt x="1510004" y="1594853"/>
                  </a:lnTo>
                  <a:lnTo>
                    <a:pt x="1510004" y="1593138"/>
                  </a:lnTo>
                  <a:close/>
                </a:path>
                <a:path w="4003040" h="2114550">
                  <a:moveTo>
                    <a:pt x="1537995" y="1260970"/>
                  </a:moveTo>
                  <a:lnTo>
                    <a:pt x="1536954" y="1259954"/>
                  </a:lnTo>
                  <a:lnTo>
                    <a:pt x="1535684" y="1259954"/>
                  </a:lnTo>
                  <a:lnTo>
                    <a:pt x="1534426" y="1259954"/>
                  </a:lnTo>
                  <a:lnTo>
                    <a:pt x="1533385" y="1260970"/>
                  </a:lnTo>
                  <a:lnTo>
                    <a:pt x="1533385" y="1263523"/>
                  </a:lnTo>
                  <a:lnTo>
                    <a:pt x="1534426" y="1264551"/>
                  </a:lnTo>
                  <a:lnTo>
                    <a:pt x="1536954" y="1264551"/>
                  </a:lnTo>
                  <a:lnTo>
                    <a:pt x="1537995" y="1263523"/>
                  </a:lnTo>
                  <a:lnTo>
                    <a:pt x="1537995" y="1260970"/>
                  </a:lnTo>
                  <a:close/>
                </a:path>
                <a:path w="4003040" h="2114550">
                  <a:moveTo>
                    <a:pt x="1582737" y="1341716"/>
                  </a:moveTo>
                  <a:lnTo>
                    <a:pt x="1581721" y="1340675"/>
                  </a:lnTo>
                  <a:lnTo>
                    <a:pt x="1580451" y="1340675"/>
                  </a:lnTo>
                  <a:lnTo>
                    <a:pt x="1579168" y="1340675"/>
                  </a:lnTo>
                  <a:lnTo>
                    <a:pt x="1578140" y="1341716"/>
                  </a:lnTo>
                  <a:lnTo>
                    <a:pt x="1578140" y="1344269"/>
                  </a:lnTo>
                  <a:lnTo>
                    <a:pt x="1579168" y="1345298"/>
                  </a:lnTo>
                  <a:lnTo>
                    <a:pt x="1581721" y="1345298"/>
                  </a:lnTo>
                  <a:lnTo>
                    <a:pt x="1582737" y="1344269"/>
                  </a:lnTo>
                  <a:lnTo>
                    <a:pt x="1582737" y="1341716"/>
                  </a:lnTo>
                  <a:close/>
                </a:path>
                <a:path w="4003040" h="2114550">
                  <a:moveTo>
                    <a:pt x="1625460" y="1423593"/>
                  </a:moveTo>
                  <a:lnTo>
                    <a:pt x="1625193" y="1423479"/>
                  </a:lnTo>
                  <a:lnTo>
                    <a:pt x="1625053" y="1423479"/>
                  </a:lnTo>
                  <a:lnTo>
                    <a:pt x="1624952" y="1423885"/>
                  </a:lnTo>
                  <a:lnTo>
                    <a:pt x="1625346" y="1423974"/>
                  </a:lnTo>
                  <a:lnTo>
                    <a:pt x="1625460" y="1423593"/>
                  </a:lnTo>
                  <a:close/>
                </a:path>
                <a:path w="4003040" h="2114550">
                  <a:moveTo>
                    <a:pt x="1662480" y="1297520"/>
                  </a:moveTo>
                  <a:lnTo>
                    <a:pt x="1661896" y="1296936"/>
                  </a:lnTo>
                  <a:lnTo>
                    <a:pt x="1661198" y="1296936"/>
                  </a:lnTo>
                  <a:lnTo>
                    <a:pt x="1660474" y="1296936"/>
                  </a:lnTo>
                  <a:lnTo>
                    <a:pt x="1659902" y="1297520"/>
                  </a:lnTo>
                  <a:lnTo>
                    <a:pt x="1659902" y="1298943"/>
                  </a:lnTo>
                  <a:lnTo>
                    <a:pt x="1660474" y="1299514"/>
                  </a:lnTo>
                  <a:lnTo>
                    <a:pt x="1661896" y="1299514"/>
                  </a:lnTo>
                  <a:lnTo>
                    <a:pt x="1662480" y="1298943"/>
                  </a:lnTo>
                  <a:lnTo>
                    <a:pt x="1662480" y="1297520"/>
                  </a:lnTo>
                  <a:close/>
                </a:path>
                <a:path w="4003040" h="2114550">
                  <a:moveTo>
                    <a:pt x="1707730" y="1377975"/>
                  </a:moveTo>
                  <a:lnTo>
                    <a:pt x="1706930" y="1377188"/>
                  </a:lnTo>
                  <a:lnTo>
                    <a:pt x="1705940" y="1377188"/>
                  </a:lnTo>
                  <a:lnTo>
                    <a:pt x="1704962" y="1377188"/>
                  </a:lnTo>
                  <a:lnTo>
                    <a:pt x="1704162" y="1377975"/>
                  </a:lnTo>
                  <a:lnTo>
                    <a:pt x="1704162" y="1379956"/>
                  </a:lnTo>
                  <a:lnTo>
                    <a:pt x="1704962" y="1380782"/>
                  </a:lnTo>
                  <a:lnTo>
                    <a:pt x="1706930" y="1380782"/>
                  </a:lnTo>
                  <a:lnTo>
                    <a:pt x="1707730" y="1379956"/>
                  </a:lnTo>
                  <a:lnTo>
                    <a:pt x="1707730" y="1377975"/>
                  </a:lnTo>
                  <a:close/>
                </a:path>
                <a:path w="4003040" h="2114550">
                  <a:moveTo>
                    <a:pt x="1750961" y="1459585"/>
                  </a:moveTo>
                  <a:lnTo>
                    <a:pt x="1750847" y="1459458"/>
                  </a:lnTo>
                  <a:lnTo>
                    <a:pt x="1750720" y="1459458"/>
                  </a:lnTo>
                  <a:lnTo>
                    <a:pt x="1750568" y="1459458"/>
                  </a:lnTo>
                  <a:lnTo>
                    <a:pt x="1750453" y="1459585"/>
                  </a:lnTo>
                  <a:lnTo>
                    <a:pt x="1750453" y="1459865"/>
                  </a:lnTo>
                  <a:lnTo>
                    <a:pt x="1750568" y="1459992"/>
                  </a:lnTo>
                  <a:lnTo>
                    <a:pt x="1750847" y="1459992"/>
                  </a:lnTo>
                  <a:lnTo>
                    <a:pt x="1750961" y="1459865"/>
                  </a:lnTo>
                  <a:lnTo>
                    <a:pt x="1750961" y="1459585"/>
                  </a:lnTo>
                  <a:close/>
                </a:path>
                <a:path w="4003040" h="2114550">
                  <a:moveTo>
                    <a:pt x="1788236" y="1333385"/>
                  </a:moveTo>
                  <a:lnTo>
                    <a:pt x="1787537" y="1332674"/>
                  </a:lnTo>
                  <a:lnTo>
                    <a:pt x="1786699" y="1332674"/>
                  </a:lnTo>
                  <a:lnTo>
                    <a:pt x="1785848" y="1332674"/>
                  </a:lnTo>
                  <a:lnTo>
                    <a:pt x="1785162" y="1333385"/>
                  </a:lnTo>
                  <a:lnTo>
                    <a:pt x="1785162" y="1335062"/>
                  </a:lnTo>
                  <a:lnTo>
                    <a:pt x="1785848" y="1335760"/>
                  </a:lnTo>
                  <a:lnTo>
                    <a:pt x="1787537" y="1335760"/>
                  </a:lnTo>
                  <a:lnTo>
                    <a:pt x="1788236" y="1335062"/>
                  </a:lnTo>
                  <a:lnTo>
                    <a:pt x="1788236" y="1333385"/>
                  </a:lnTo>
                  <a:close/>
                </a:path>
                <a:path w="4003040" h="2114550">
                  <a:moveTo>
                    <a:pt x="1831708" y="1414830"/>
                  </a:moveTo>
                  <a:lnTo>
                    <a:pt x="1831594" y="1414703"/>
                  </a:lnTo>
                  <a:lnTo>
                    <a:pt x="1831441" y="1414703"/>
                  </a:lnTo>
                  <a:lnTo>
                    <a:pt x="1831301" y="1414703"/>
                  </a:lnTo>
                  <a:lnTo>
                    <a:pt x="1831200" y="1414830"/>
                  </a:lnTo>
                  <a:lnTo>
                    <a:pt x="1831200" y="1415110"/>
                  </a:lnTo>
                  <a:lnTo>
                    <a:pt x="1831594" y="1415211"/>
                  </a:lnTo>
                  <a:lnTo>
                    <a:pt x="1831708" y="1414830"/>
                  </a:lnTo>
                  <a:close/>
                </a:path>
                <a:path w="4003040" h="2114550">
                  <a:moveTo>
                    <a:pt x="1858924" y="1083081"/>
                  </a:moveTo>
                  <a:lnTo>
                    <a:pt x="1858797" y="1082967"/>
                  </a:lnTo>
                  <a:lnTo>
                    <a:pt x="1858657" y="1082967"/>
                  </a:lnTo>
                  <a:lnTo>
                    <a:pt x="1858416" y="1083081"/>
                  </a:lnTo>
                  <a:lnTo>
                    <a:pt x="1858416" y="1083348"/>
                  </a:lnTo>
                  <a:lnTo>
                    <a:pt x="1858543" y="1083462"/>
                  </a:lnTo>
                  <a:lnTo>
                    <a:pt x="1858797" y="1083462"/>
                  </a:lnTo>
                  <a:lnTo>
                    <a:pt x="1858924" y="1083348"/>
                  </a:lnTo>
                  <a:lnTo>
                    <a:pt x="1858924" y="1083081"/>
                  </a:lnTo>
                  <a:close/>
                </a:path>
                <a:path w="4003040" h="2114550">
                  <a:moveTo>
                    <a:pt x="1903691" y="1163815"/>
                  </a:moveTo>
                  <a:lnTo>
                    <a:pt x="1903425" y="1163713"/>
                  </a:lnTo>
                  <a:lnTo>
                    <a:pt x="1903285" y="1163713"/>
                  </a:lnTo>
                  <a:lnTo>
                    <a:pt x="1903171" y="1164107"/>
                  </a:lnTo>
                  <a:lnTo>
                    <a:pt x="1903577" y="1164221"/>
                  </a:lnTo>
                  <a:lnTo>
                    <a:pt x="1903691" y="1163815"/>
                  </a:lnTo>
                  <a:close/>
                </a:path>
                <a:path w="4003040" h="2114550">
                  <a:moveTo>
                    <a:pt x="1912454" y="1370050"/>
                  </a:moveTo>
                  <a:lnTo>
                    <a:pt x="1912188" y="1369961"/>
                  </a:lnTo>
                  <a:lnTo>
                    <a:pt x="1912048" y="1369961"/>
                  </a:lnTo>
                  <a:lnTo>
                    <a:pt x="1911946" y="1370342"/>
                  </a:lnTo>
                  <a:lnTo>
                    <a:pt x="1912048" y="1370469"/>
                  </a:lnTo>
                  <a:lnTo>
                    <a:pt x="1912340" y="1370469"/>
                  </a:lnTo>
                  <a:lnTo>
                    <a:pt x="1912454" y="1370342"/>
                  </a:lnTo>
                  <a:lnTo>
                    <a:pt x="1912454" y="1370050"/>
                  </a:lnTo>
                  <a:close/>
                </a:path>
                <a:path w="4003040" h="2114550">
                  <a:moveTo>
                    <a:pt x="2022716" y="992289"/>
                  </a:moveTo>
                  <a:lnTo>
                    <a:pt x="2021586" y="991133"/>
                  </a:lnTo>
                  <a:lnTo>
                    <a:pt x="2020163" y="991133"/>
                  </a:lnTo>
                  <a:lnTo>
                    <a:pt x="2018728" y="991133"/>
                  </a:lnTo>
                  <a:lnTo>
                    <a:pt x="2017598" y="992289"/>
                  </a:lnTo>
                  <a:lnTo>
                    <a:pt x="2017598" y="995108"/>
                  </a:lnTo>
                  <a:lnTo>
                    <a:pt x="2018728" y="996264"/>
                  </a:lnTo>
                  <a:lnTo>
                    <a:pt x="2021586" y="996264"/>
                  </a:lnTo>
                  <a:lnTo>
                    <a:pt x="2022716" y="995108"/>
                  </a:lnTo>
                  <a:lnTo>
                    <a:pt x="2022716" y="992289"/>
                  </a:lnTo>
                  <a:close/>
                </a:path>
                <a:path w="4003040" h="2114550">
                  <a:moveTo>
                    <a:pt x="2181898" y="904049"/>
                  </a:moveTo>
                  <a:lnTo>
                    <a:pt x="2181631" y="903935"/>
                  </a:lnTo>
                  <a:lnTo>
                    <a:pt x="2181504" y="903935"/>
                  </a:lnTo>
                  <a:lnTo>
                    <a:pt x="2181390" y="904316"/>
                  </a:lnTo>
                  <a:lnTo>
                    <a:pt x="2181783" y="904430"/>
                  </a:lnTo>
                  <a:lnTo>
                    <a:pt x="2181898" y="904049"/>
                  </a:lnTo>
                  <a:close/>
                </a:path>
                <a:path w="4003040" h="2114550">
                  <a:moveTo>
                    <a:pt x="2262644" y="859282"/>
                  </a:moveTo>
                  <a:lnTo>
                    <a:pt x="2262530" y="859155"/>
                  </a:lnTo>
                  <a:lnTo>
                    <a:pt x="2262390" y="859155"/>
                  </a:lnTo>
                  <a:lnTo>
                    <a:pt x="2262238" y="859155"/>
                  </a:lnTo>
                  <a:lnTo>
                    <a:pt x="2262149" y="859282"/>
                  </a:lnTo>
                  <a:lnTo>
                    <a:pt x="2262149" y="859574"/>
                  </a:lnTo>
                  <a:lnTo>
                    <a:pt x="2262238" y="859701"/>
                  </a:lnTo>
                  <a:lnTo>
                    <a:pt x="2262530" y="859701"/>
                  </a:lnTo>
                  <a:lnTo>
                    <a:pt x="2262644" y="859574"/>
                  </a:lnTo>
                  <a:lnTo>
                    <a:pt x="2262644" y="859282"/>
                  </a:lnTo>
                  <a:close/>
                </a:path>
                <a:path w="4003040" h="2114550">
                  <a:moveTo>
                    <a:pt x="2307653" y="939888"/>
                  </a:moveTo>
                  <a:lnTo>
                    <a:pt x="2307412" y="939673"/>
                  </a:lnTo>
                  <a:lnTo>
                    <a:pt x="2307158" y="939673"/>
                  </a:lnTo>
                  <a:lnTo>
                    <a:pt x="2306866" y="939673"/>
                  </a:lnTo>
                  <a:lnTo>
                    <a:pt x="2306624" y="939888"/>
                  </a:lnTo>
                  <a:lnTo>
                    <a:pt x="2306624" y="940460"/>
                  </a:lnTo>
                  <a:lnTo>
                    <a:pt x="2306866" y="940689"/>
                  </a:lnTo>
                  <a:lnTo>
                    <a:pt x="2307412" y="940689"/>
                  </a:lnTo>
                  <a:lnTo>
                    <a:pt x="2307653" y="940460"/>
                  </a:lnTo>
                  <a:lnTo>
                    <a:pt x="2307653" y="939888"/>
                  </a:lnTo>
                  <a:close/>
                </a:path>
                <a:path w="4003040" h="2114550">
                  <a:moveTo>
                    <a:pt x="2343632" y="814387"/>
                  </a:moveTo>
                  <a:lnTo>
                    <a:pt x="2343429" y="814146"/>
                  </a:lnTo>
                  <a:lnTo>
                    <a:pt x="2343137" y="814146"/>
                  </a:lnTo>
                  <a:lnTo>
                    <a:pt x="2342845" y="814146"/>
                  </a:lnTo>
                  <a:lnTo>
                    <a:pt x="2342629" y="814387"/>
                  </a:lnTo>
                  <a:lnTo>
                    <a:pt x="2342629" y="814946"/>
                  </a:lnTo>
                  <a:lnTo>
                    <a:pt x="2342845" y="815187"/>
                  </a:lnTo>
                  <a:lnTo>
                    <a:pt x="2343429" y="815187"/>
                  </a:lnTo>
                  <a:lnTo>
                    <a:pt x="2343632" y="814946"/>
                  </a:lnTo>
                  <a:lnTo>
                    <a:pt x="2343632" y="814387"/>
                  </a:lnTo>
                  <a:close/>
                </a:path>
                <a:path w="4003040" h="2114550">
                  <a:moveTo>
                    <a:pt x="2388146" y="895261"/>
                  </a:moveTo>
                  <a:lnTo>
                    <a:pt x="2388019" y="895159"/>
                  </a:lnTo>
                  <a:lnTo>
                    <a:pt x="2387765" y="895159"/>
                  </a:lnTo>
                  <a:lnTo>
                    <a:pt x="2387650" y="895553"/>
                  </a:lnTo>
                  <a:lnTo>
                    <a:pt x="2388019" y="895667"/>
                  </a:lnTo>
                  <a:lnTo>
                    <a:pt x="2388146" y="895553"/>
                  </a:lnTo>
                  <a:lnTo>
                    <a:pt x="2388146" y="895261"/>
                  </a:lnTo>
                  <a:close/>
                </a:path>
                <a:path w="4003040" h="2114550">
                  <a:moveTo>
                    <a:pt x="2424392" y="769620"/>
                  </a:moveTo>
                  <a:lnTo>
                    <a:pt x="2424176" y="769404"/>
                  </a:lnTo>
                  <a:lnTo>
                    <a:pt x="2423884" y="769404"/>
                  </a:lnTo>
                  <a:lnTo>
                    <a:pt x="2423604" y="769404"/>
                  </a:lnTo>
                  <a:lnTo>
                    <a:pt x="2423376" y="769620"/>
                  </a:lnTo>
                  <a:lnTo>
                    <a:pt x="2423376" y="770204"/>
                  </a:lnTo>
                  <a:lnTo>
                    <a:pt x="2423604" y="770420"/>
                  </a:lnTo>
                  <a:lnTo>
                    <a:pt x="2424176" y="770420"/>
                  </a:lnTo>
                  <a:lnTo>
                    <a:pt x="2424392" y="770204"/>
                  </a:lnTo>
                  <a:lnTo>
                    <a:pt x="2424392" y="769620"/>
                  </a:lnTo>
                  <a:close/>
                </a:path>
                <a:path w="4003040" h="2114550">
                  <a:moveTo>
                    <a:pt x="2433155" y="975868"/>
                  </a:moveTo>
                  <a:lnTo>
                    <a:pt x="2432939" y="975652"/>
                  </a:lnTo>
                  <a:lnTo>
                    <a:pt x="2432647" y="975652"/>
                  </a:lnTo>
                  <a:lnTo>
                    <a:pt x="2432354" y="975652"/>
                  </a:lnTo>
                  <a:lnTo>
                    <a:pt x="2432151" y="975868"/>
                  </a:lnTo>
                  <a:lnTo>
                    <a:pt x="2432151" y="976452"/>
                  </a:lnTo>
                  <a:lnTo>
                    <a:pt x="2432354" y="976668"/>
                  </a:lnTo>
                  <a:lnTo>
                    <a:pt x="2432939" y="976668"/>
                  </a:lnTo>
                  <a:lnTo>
                    <a:pt x="2433155" y="976452"/>
                  </a:lnTo>
                  <a:lnTo>
                    <a:pt x="2433155" y="975868"/>
                  </a:lnTo>
                  <a:close/>
                </a:path>
                <a:path w="4003040" h="2114550">
                  <a:moveTo>
                    <a:pt x="2477592" y="845705"/>
                  </a:moveTo>
                  <a:lnTo>
                    <a:pt x="2473591" y="841705"/>
                  </a:lnTo>
                  <a:lnTo>
                    <a:pt x="2468626" y="841705"/>
                  </a:lnTo>
                  <a:lnTo>
                    <a:pt x="2463698" y="841705"/>
                  </a:lnTo>
                  <a:lnTo>
                    <a:pt x="2459672" y="845705"/>
                  </a:lnTo>
                  <a:lnTo>
                    <a:pt x="2459672" y="855599"/>
                  </a:lnTo>
                  <a:lnTo>
                    <a:pt x="2463698" y="859612"/>
                  </a:lnTo>
                  <a:lnTo>
                    <a:pt x="2473591" y="859612"/>
                  </a:lnTo>
                  <a:lnTo>
                    <a:pt x="2477592" y="855599"/>
                  </a:lnTo>
                  <a:lnTo>
                    <a:pt x="2477592" y="845705"/>
                  </a:lnTo>
                  <a:close/>
                </a:path>
                <a:path w="4003040" h="2114550">
                  <a:moveTo>
                    <a:pt x="2514422" y="930833"/>
                  </a:moveTo>
                  <a:lnTo>
                    <a:pt x="2513952" y="930376"/>
                  </a:lnTo>
                  <a:lnTo>
                    <a:pt x="2513406" y="930376"/>
                  </a:lnTo>
                  <a:lnTo>
                    <a:pt x="2512822" y="930376"/>
                  </a:lnTo>
                  <a:lnTo>
                    <a:pt x="2512364" y="930833"/>
                  </a:lnTo>
                  <a:lnTo>
                    <a:pt x="2512364" y="931964"/>
                  </a:lnTo>
                  <a:lnTo>
                    <a:pt x="2512822" y="932421"/>
                  </a:lnTo>
                  <a:lnTo>
                    <a:pt x="2513952" y="932421"/>
                  </a:lnTo>
                  <a:lnTo>
                    <a:pt x="2514422" y="931964"/>
                  </a:lnTo>
                  <a:lnTo>
                    <a:pt x="2514422" y="930833"/>
                  </a:lnTo>
                  <a:close/>
                </a:path>
                <a:path w="4003040" h="2114550">
                  <a:moveTo>
                    <a:pt x="2552700" y="804062"/>
                  </a:moveTo>
                  <a:lnTo>
                    <a:pt x="2551214" y="802563"/>
                  </a:lnTo>
                  <a:lnTo>
                    <a:pt x="2549385" y="802563"/>
                  </a:lnTo>
                  <a:lnTo>
                    <a:pt x="2547543" y="802563"/>
                  </a:lnTo>
                  <a:lnTo>
                    <a:pt x="2546058" y="804062"/>
                  </a:lnTo>
                  <a:lnTo>
                    <a:pt x="2546058" y="807745"/>
                  </a:lnTo>
                  <a:lnTo>
                    <a:pt x="2547543" y="809231"/>
                  </a:lnTo>
                  <a:lnTo>
                    <a:pt x="2551214" y="809231"/>
                  </a:lnTo>
                  <a:lnTo>
                    <a:pt x="2552700" y="807745"/>
                  </a:lnTo>
                  <a:lnTo>
                    <a:pt x="2552700" y="804062"/>
                  </a:lnTo>
                  <a:close/>
                </a:path>
                <a:path w="4003040" h="2114550">
                  <a:moveTo>
                    <a:pt x="2560967" y="1010589"/>
                  </a:moveTo>
                  <a:lnTo>
                    <a:pt x="2559710" y="1009319"/>
                  </a:lnTo>
                  <a:lnTo>
                    <a:pt x="2558148" y="1009319"/>
                  </a:lnTo>
                  <a:lnTo>
                    <a:pt x="2556611" y="1009319"/>
                  </a:lnTo>
                  <a:lnTo>
                    <a:pt x="2555329" y="1010589"/>
                  </a:lnTo>
                  <a:lnTo>
                    <a:pt x="2555329" y="1013701"/>
                  </a:lnTo>
                  <a:lnTo>
                    <a:pt x="2556611" y="1014945"/>
                  </a:lnTo>
                  <a:lnTo>
                    <a:pt x="2559710" y="1014945"/>
                  </a:lnTo>
                  <a:lnTo>
                    <a:pt x="2560967" y="1013701"/>
                  </a:lnTo>
                  <a:lnTo>
                    <a:pt x="2560967" y="1010589"/>
                  </a:lnTo>
                  <a:close/>
                </a:path>
                <a:path w="4003040" h="2114550">
                  <a:moveTo>
                    <a:pt x="2586139" y="679983"/>
                  </a:moveTo>
                  <a:lnTo>
                    <a:pt x="2585796" y="679627"/>
                  </a:lnTo>
                  <a:lnTo>
                    <a:pt x="2585364" y="679627"/>
                  </a:lnTo>
                  <a:lnTo>
                    <a:pt x="2584958" y="679627"/>
                  </a:lnTo>
                  <a:lnTo>
                    <a:pt x="2584615" y="679983"/>
                  </a:lnTo>
                  <a:lnTo>
                    <a:pt x="2584615" y="680821"/>
                  </a:lnTo>
                  <a:lnTo>
                    <a:pt x="2584958" y="681164"/>
                  </a:lnTo>
                  <a:lnTo>
                    <a:pt x="2585796" y="681164"/>
                  </a:lnTo>
                  <a:lnTo>
                    <a:pt x="2586139" y="680821"/>
                  </a:lnTo>
                  <a:lnTo>
                    <a:pt x="2586139" y="679983"/>
                  </a:lnTo>
                  <a:close/>
                </a:path>
                <a:path w="4003040" h="2114550">
                  <a:moveTo>
                    <a:pt x="2633192" y="759447"/>
                  </a:moveTo>
                  <a:lnTo>
                    <a:pt x="2631821" y="758063"/>
                  </a:lnTo>
                  <a:lnTo>
                    <a:pt x="2630132" y="758063"/>
                  </a:lnTo>
                  <a:lnTo>
                    <a:pt x="2628430" y="758063"/>
                  </a:lnTo>
                  <a:lnTo>
                    <a:pt x="2627058" y="759447"/>
                  </a:lnTo>
                  <a:lnTo>
                    <a:pt x="2627058" y="762825"/>
                  </a:lnTo>
                  <a:lnTo>
                    <a:pt x="2628430" y="764222"/>
                  </a:lnTo>
                  <a:lnTo>
                    <a:pt x="2631821" y="764222"/>
                  </a:lnTo>
                  <a:lnTo>
                    <a:pt x="2633192" y="762825"/>
                  </a:lnTo>
                  <a:lnTo>
                    <a:pt x="2633192" y="759447"/>
                  </a:lnTo>
                  <a:close/>
                </a:path>
                <a:path w="4003040" h="2114550">
                  <a:moveTo>
                    <a:pt x="2667152" y="635076"/>
                  </a:moveTo>
                  <a:lnTo>
                    <a:pt x="2666682" y="634606"/>
                  </a:lnTo>
                  <a:lnTo>
                    <a:pt x="2666111" y="634606"/>
                  </a:lnTo>
                  <a:lnTo>
                    <a:pt x="2665552" y="634606"/>
                  </a:lnTo>
                  <a:lnTo>
                    <a:pt x="2665095" y="635076"/>
                  </a:lnTo>
                  <a:lnTo>
                    <a:pt x="2665095" y="636206"/>
                  </a:lnTo>
                  <a:lnTo>
                    <a:pt x="2665552" y="636651"/>
                  </a:lnTo>
                  <a:lnTo>
                    <a:pt x="2666682" y="636651"/>
                  </a:lnTo>
                  <a:lnTo>
                    <a:pt x="2667152" y="636206"/>
                  </a:lnTo>
                  <a:lnTo>
                    <a:pt x="2667152" y="635076"/>
                  </a:lnTo>
                  <a:close/>
                </a:path>
                <a:path w="4003040" h="2114550">
                  <a:moveTo>
                    <a:pt x="2676156" y="841171"/>
                  </a:moveTo>
                  <a:lnTo>
                    <a:pt x="2675598" y="840613"/>
                  </a:lnTo>
                  <a:lnTo>
                    <a:pt x="2674874" y="840613"/>
                  </a:lnTo>
                  <a:lnTo>
                    <a:pt x="2674175" y="840613"/>
                  </a:lnTo>
                  <a:lnTo>
                    <a:pt x="2673604" y="841171"/>
                  </a:lnTo>
                  <a:lnTo>
                    <a:pt x="2673604" y="842594"/>
                  </a:lnTo>
                  <a:lnTo>
                    <a:pt x="2674175" y="843165"/>
                  </a:lnTo>
                  <a:lnTo>
                    <a:pt x="2675598" y="843165"/>
                  </a:lnTo>
                  <a:lnTo>
                    <a:pt x="2676156" y="842594"/>
                  </a:lnTo>
                  <a:lnTo>
                    <a:pt x="2676156" y="841171"/>
                  </a:lnTo>
                  <a:close/>
                </a:path>
                <a:path w="4003040" h="2114550">
                  <a:moveTo>
                    <a:pt x="2712923" y="715264"/>
                  </a:moveTo>
                  <a:lnTo>
                    <a:pt x="2712008" y="714324"/>
                  </a:lnTo>
                  <a:lnTo>
                    <a:pt x="2710878" y="714324"/>
                  </a:lnTo>
                  <a:lnTo>
                    <a:pt x="2709748" y="714324"/>
                  </a:lnTo>
                  <a:lnTo>
                    <a:pt x="2708846" y="715264"/>
                  </a:lnTo>
                  <a:lnTo>
                    <a:pt x="2708846" y="717524"/>
                  </a:lnTo>
                  <a:lnTo>
                    <a:pt x="2709748" y="718439"/>
                  </a:lnTo>
                  <a:lnTo>
                    <a:pt x="2712008" y="718439"/>
                  </a:lnTo>
                  <a:lnTo>
                    <a:pt x="2712923" y="717524"/>
                  </a:lnTo>
                  <a:lnTo>
                    <a:pt x="2712923" y="715264"/>
                  </a:lnTo>
                  <a:close/>
                </a:path>
                <a:path w="4003040" h="2114550">
                  <a:moveTo>
                    <a:pt x="2747873" y="590321"/>
                  </a:moveTo>
                  <a:lnTo>
                    <a:pt x="2747416" y="589864"/>
                  </a:lnTo>
                  <a:lnTo>
                    <a:pt x="2746857" y="589864"/>
                  </a:lnTo>
                  <a:lnTo>
                    <a:pt x="2746286" y="589864"/>
                  </a:lnTo>
                  <a:lnTo>
                    <a:pt x="2745829" y="590321"/>
                  </a:lnTo>
                  <a:lnTo>
                    <a:pt x="2745829" y="591451"/>
                  </a:lnTo>
                  <a:lnTo>
                    <a:pt x="2746286" y="591908"/>
                  </a:lnTo>
                  <a:lnTo>
                    <a:pt x="2747416" y="591908"/>
                  </a:lnTo>
                  <a:lnTo>
                    <a:pt x="2747873" y="591451"/>
                  </a:lnTo>
                  <a:lnTo>
                    <a:pt x="2747873" y="590321"/>
                  </a:lnTo>
                  <a:close/>
                </a:path>
                <a:path w="4003040" h="2114550">
                  <a:moveTo>
                    <a:pt x="2755887" y="796975"/>
                  </a:moveTo>
                  <a:lnTo>
                    <a:pt x="2755633" y="796886"/>
                  </a:lnTo>
                  <a:lnTo>
                    <a:pt x="2755481" y="796886"/>
                  </a:lnTo>
                  <a:lnTo>
                    <a:pt x="2755366" y="797267"/>
                  </a:lnTo>
                  <a:lnTo>
                    <a:pt x="2755773" y="797382"/>
                  </a:lnTo>
                  <a:lnTo>
                    <a:pt x="2755887" y="796975"/>
                  </a:lnTo>
                  <a:close/>
                </a:path>
                <a:path w="4003040" h="2114550">
                  <a:moveTo>
                    <a:pt x="2793657" y="670496"/>
                  </a:moveTo>
                  <a:lnTo>
                    <a:pt x="2792742" y="669582"/>
                  </a:lnTo>
                  <a:lnTo>
                    <a:pt x="2791612" y="669582"/>
                  </a:lnTo>
                  <a:lnTo>
                    <a:pt x="2790482" y="669582"/>
                  </a:lnTo>
                  <a:lnTo>
                    <a:pt x="2789567" y="670496"/>
                  </a:lnTo>
                  <a:lnTo>
                    <a:pt x="2789567" y="672757"/>
                  </a:lnTo>
                  <a:lnTo>
                    <a:pt x="2790482" y="673671"/>
                  </a:lnTo>
                  <a:lnTo>
                    <a:pt x="2792742" y="673671"/>
                  </a:lnTo>
                  <a:lnTo>
                    <a:pt x="2793657" y="672757"/>
                  </a:lnTo>
                  <a:lnTo>
                    <a:pt x="2793657" y="670496"/>
                  </a:lnTo>
                  <a:close/>
                </a:path>
                <a:path w="4003040" h="2114550">
                  <a:moveTo>
                    <a:pt x="2803728" y="876046"/>
                  </a:moveTo>
                  <a:lnTo>
                    <a:pt x="2802229" y="874547"/>
                  </a:lnTo>
                  <a:lnTo>
                    <a:pt x="2800375" y="874547"/>
                  </a:lnTo>
                  <a:lnTo>
                    <a:pt x="2798546" y="874547"/>
                  </a:lnTo>
                  <a:lnTo>
                    <a:pt x="2797060" y="876046"/>
                  </a:lnTo>
                  <a:lnTo>
                    <a:pt x="2797060" y="879703"/>
                  </a:lnTo>
                  <a:lnTo>
                    <a:pt x="2798546" y="881202"/>
                  </a:lnTo>
                  <a:lnTo>
                    <a:pt x="2802229" y="881202"/>
                  </a:lnTo>
                  <a:lnTo>
                    <a:pt x="2803728" y="879703"/>
                  </a:lnTo>
                  <a:lnTo>
                    <a:pt x="2803728" y="876046"/>
                  </a:lnTo>
                  <a:close/>
                </a:path>
                <a:path w="4003040" h="2114550">
                  <a:moveTo>
                    <a:pt x="2827858" y="545973"/>
                  </a:moveTo>
                  <a:lnTo>
                    <a:pt x="2827617" y="545858"/>
                  </a:lnTo>
                  <a:lnTo>
                    <a:pt x="2827464" y="545858"/>
                  </a:lnTo>
                  <a:lnTo>
                    <a:pt x="2827350" y="546277"/>
                  </a:lnTo>
                  <a:lnTo>
                    <a:pt x="2827744" y="546366"/>
                  </a:lnTo>
                  <a:lnTo>
                    <a:pt x="2827858" y="545973"/>
                  </a:lnTo>
                  <a:close/>
                </a:path>
                <a:path w="4003040" h="2114550">
                  <a:moveTo>
                    <a:pt x="3070618" y="411429"/>
                  </a:moveTo>
                  <a:lnTo>
                    <a:pt x="3070275" y="411099"/>
                  </a:lnTo>
                  <a:lnTo>
                    <a:pt x="3069844" y="411099"/>
                  </a:lnTo>
                  <a:lnTo>
                    <a:pt x="3069412" y="411099"/>
                  </a:lnTo>
                  <a:lnTo>
                    <a:pt x="3069069" y="411429"/>
                  </a:lnTo>
                  <a:lnTo>
                    <a:pt x="3069069" y="412280"/>
                  </a:lnTo>
                  <a:lnTo>
                    <a:pt x="3069412" y="412610"/>
                  </a:lnTo>
                  <a:lnTo>
                    <a:pt x="3070275" y="412610"/>
                  </a:lnTo>
                  <a:lnTo>
                    <a:pt x="3070618" y="412280"/>
                  </a:lnTo>
                  <a:lnTo>
                    <a:pt x="3070618" y="411429"/>
                  </a:lnTo>
                  <a:close/>
                </a:path>
                <a:path w="4003040" h="2114550">
                  <a:moveTo>
                    <a:pt x="3198672" y="445985"/>
                  </a:moveTo>
                  <a:lnTo>
                    <a:pt x="3197174" y="444525"/>
                  </a:lnTo>
                  <a:lnTo>
                    <a:pt x="3195332" y="444525"/>
                  </a:lnTo>
                  <a:lnTo>
                    <a:pt x="3193504" y="444525"/>
                  </a:lnTo>
                  <a:lnTo>
                    <a:pt x="3192018" y="445985"/>
                  </a:lnTo>
                  <a:lnTo>
                    <a:pt x="3192018" y="449668"/>
                  </a:lnTo>
                  <a:lnTo>
                    <a:pt x="3193504" y="451167"/>
                  </a:lnTo>
                  <a:lnTo>
                    <a:pt x="3197174" y="451167"/>
                  </a:lnTo>
                  <a:lnTo>
                    <a:pt x="3198672" y="449668"/>
                  </a:lnTo>
                  <a:lnTo>
                    <a:pt x="3198672" y="445985"/>
                  </a:lnTo>
                  <a:close/>
                </a:path>
                <a:path w="4003040" h="2114550">
                  <a:moveTo>
                    <a:pt x="3402088" y="438797"/>
                  </a:moveTo>
                  <a:lnTo>
                    <a:pt x="3401872" y="438556"/>
                  </a:lnTo>
                  <a:lnTo>
                    <a:pt x="3401580" y="438556"/>
                  </a:lnTo>
                  <a:lnTo>
                    <a:pt x="3401326" y="438556"/>
                  </a:lnTo>
                  <a:lnTo>
                    <a:pt x="3401085" y="438797"/>
                  </a:lnTo>
                  <a:lnTo>
                    <a:pt x="3401085" y="439343"/>
                  </a:lnTo>
                  <a:lnTo>
                    <a:pt x="3401326" y="439585"/>
                  </a:lnTo>
                  <a:lnTo>
                    <a:pt x="3401872" y="439585"/>
                  </a:lnTo>
                  <a:lnTo>
                    <a:pt x="3402088" y="439343"/>
                  </a:lnTo>
                  <a:lnTo>
                    <a:pt x="3402088" y="438797"/>
                  </a:lnTo>
                  <a:close/>
                </a:path>
                <a:path w="4003040" h="2114550">
                  <a:moveTo>
                    <a:pt x="3437826" y="313410"/>
                  </a:moveTo>
                  <a:lnTo>
                    <a:pt x="3437559" y="313321"/>
                  </a:lnTo>
                  <a:lnTo>
                    <a:pt x="3437318" y="313410"/>
                  </a:lnTo>
                  <a:lnTo>
                    <a:pt x="3437318" y="313702"/>
                  </a:lnTo>
                  <a:lnTo>
                    <a:pt x="3437445" y="313817"/>
                  </a:lnTo>
                  <a:lnTo>
                    <a:pt x="3437712" y="313817"/>
                  </a:lnTo>
                  <a:lnTo>
                    <a:pt x="3437826" y="313410"/>
                  </a:lnTo>
                  <a:close/>
                </a:path>
                <a:path w="4003040" h="2114550">
                  <a:moveTo>
                    <a:pt x="3519347" y="268236"/>
                  </a:moveTo>
                  <a:lnTo>
                    <a:pt x="3518890" y="267779"/>
                  </a:lnTo>
                  <a:lnTo>
                    <a:pt x="3518319" y="267779"/>
                  </a:lnTo>
                  <a:lnTo>
                    <a:pt x="3517760" y="267779"/>
                  </a:lnTo>
                  <a:lnTo>
                    <a:pt x="3517303" y="268236"/>
                  </a:lnTo>
                  <a:lnTo>
                    <a:pt x="3517303" y="269367"/>
                  </a:lnTo>
                  <a:lnTo>
                    <a:pt x="3517760" y="269824"/>
                  </a:lnTo>
                  <a:lnTo>
                    <a:pt x="3518890" y="269824"/>
                  </a:lnTo>
                  <a:lnTo>
                    <a:pt x="3519347" y="269367"/>
                  </a:lnTo>
                  <a:lnTo>
                    <a:pt x="3519347" y="268236"/>
                  </a:lnTo>
                  <a:close/>
                </a:path>
                <a:path w="4003040" h="2114550">
                  <a:moveTo>
                    <a:pt x="3599840" y="223634"/>
                  </a:moveTo>
                  <a:lnTo>
                    <a:pt x="3599497" y="223278"/>
                  </a:lnTo>
                  <a:lnTo>
                    <a:pt x="3599065" y="223278"/>
                  </a:lnTo>
                  <a:lnTo>
                    <a:pt x="3598621" y="223278"/>
                  </a:lnTo>
                  <a:lnTo>
                    <a:pt x="3598291" y="223634"/>
                  </a:lnTo>
                  <a:lnTo>
                    <a:pt x="3598291" y="224472"/>
                  </a:lnTo>
                  <a:lnTo>
                    <a:pt x="3598621" y="224815"/>
                  </a:lnTo>
                  <a:lnTo>
                    <a:pt x="3599497" y="224815"/>
                  </a:lnTo>
                  <a:lnTo>
                    <a:pt x="3599840" y="224472"/>
                  </a:lnTo>
                  <a:lnTo>
                    <a:pt x="3599840" y="223634"/>
                  </a:lnTo>
                  <a:close/>
                </a:path>
                <a:path w="4003040" h="2114550">
                  <a:moveTo>
                    <a:pt x="3644074" y="304647"/>
                  </a:moveTo>
                  <a:lnTo>
                    <a:pt x="3643807" y="304533"/>
                  </a:lnTo>
                  <a:lnTo>
                    <a:pt x="3643680" y="304533"/>
                  </a:lnTo>
                  <a:lnTo>
                    <a:pt x="3643566" y="304939"/>
                  </a:lnTo>
                  <a:lnTo>
                    <a:pt x="3643680" y="305066"/>
                  </a:lnTo>
                  <a:lnTo>
                    <a:pt x="3643960" y="305066"/>
                  </a:lnTo>
                  <a:lnTo>
                    <a:pt x="3644074" y="304939"/>
                  </a:lnTo>
                  <a:lnTo>
                    <a:pt x="3644074" y="304647"/>
                  </a:lnTo>
                  <a:close/>
                </a:path>
                <a:path w="4003040" h="2114550">
                  <a:moveTo>
                    <a:pt x="3680053" y="179146"/>
                  </a:moveTo>
                  <a:lnTo>
                    <a:pt x="3679812" y="179031"/>
                  </a:lnTo>
                  <a:lnTo>
                    <a:pt x="3679672" y="179031"/>
                  </a:lnTo>
                  <a:lnTo>
                    <a:pt x="3679558" y="179438"/>
                  </a:lnTo>
                  <a:lnTo>
                    <a:pt x="3679964" y="179539"/>
                  </a:lnTo>
                  <a:lnTo>
                    <a:pt x="3680053" y="179146"/>
                  </a:lnTo>
                  <a:close/>
                </a:path>
                <a:path w="4003040" h="2114550">
                  <a:moveTo>
                    <a:pt x="3807091" y="214287"/>
                  </a:moveTo>
                  <a:lnTo>
                    <a:pt x="3806291" y="213499"/>
                  </a:lnTo>
                  <a:lnTo>
                    <a:pt x="3805313" y="213499"/>
                  </a:lnTo>
                  <a:lnTo>
                    <a:pt x="3804323" y="213499"/>
                  </a:lnTo>
                  <a:lnTo>
                    <a:pt x="3803535" y="214287"/>
                  </a:lnTo>
                  <a:lnTo>
                    <a:pt x="3803535" y="216255"/>
                  </a:lnTo>
                  <a:lnTo>
                    <a:pt x="3804323" y="217081"/>
                  </a:lnTo>
                  <a:lnTo>
                    <a:pt x="3806291" y="217081"/>
                  </a:lnTo>
                  <a:lnTo>
                    <a:pt x="3807091" y="216255"/>
                  </a:lnTo>
                  <a:lnTo>
                    <a:pt x="3807091" y="214287"/>
                  </a:lnTo>
                  <a:close/>
                </a:path>
                <a:path w="4003040" h="2114550">
                  <a:moveTo>
                    <a:pt x="3845915" y="87236"/>
                  </a:moveTo>
                  <a:lnTo>
                    <a:pt x="3843845" y="85178"/>
                  </a:lnTo>
                  <a:lnTo>
                    <a:pt x="3841292" y="85178"/>
                  </a:lnTo>
                  <a:lnTo>
                    <a:pt x="3838765" y="85178"/>
                  </a:lnTo>
                  <a:lnTo>
                    <a:pt x="3836695" y="87236"/>
                  </a:lnTo>
                  <a:lnTo>
                    <a:pt x="3836695" y="92329"/>
                  </a:lnTo>
                  <a:lnTo>
                    <a:pt x="3838765" y="94386"/>
                  </a:lnTo>
                  <a:lnTo>
                    <a:pt x="3843845" y="94386"/>
                  </a:lnTo>
                  <a:lnTo>
                    <a:pt x="3845915" y="92329"/>
                  </a:lnTo>
                  <a:lnTo>
                    <a:pt x="3845915" y="87236"/>
                  </a:lnTo>
                  <a:close/>
                </a:path>
                <a:path w="4003040" h="2114550">
                  <a:moveTo>
                    <a:pt x="3923322" y="44310"/>
                  </a:moveTo>
                  <a:lnTo>
                    <a:pt x="3922750" y="43726"/>
                  </a:lnTo>
                  <a:lnTo>
                    <a:pt x="3922039" y="43726"/>
                  </a:lnTo>
                  <a:lnTo>
                    <a:pt x="3921341" y="43726"/>
                  </a:lnTo>
                  <a:lnTo>
                    <a:pt x="3920769" y="44310"/>
                  </a:lnTo>
                  <a:lnTo>
                    <a:pt x="3920769" y="45732"/>
                  </a:lnTo>
                  <a:lnTo>
                    <a:pt x="3921341" y="46304"/>
                  </a:lnTo>
                  <a:lnTo>
                    <a:pt x="3922750" y="46304"/>
                  </a:lnTo>
                  <a:lnTo>
                    <a:pt x="3923322" y="45732"/>
                  </a:lnTo>
                  <a:lnTo>
                    <a:pt x="3923322" y="44310"/>
                  </a:lnTo>
                  <a:close/>
                </a:path>
                <a:path w="4003040" h="2114550">
                  <a:moveTo>
                    <a:pt x="4003040" y="114"/>
                  </a:moveTo>
                  <a:lnTo>
                    <a:pt x="4002798" y="0"/>
                  </a:lnTo>
                  <a:lnTo>
                    <a:pt x="4002646" y="0"/>
                  </a:lnTo>
                  <a:lnTo>
                    <a:pt x="4002532" y="406"/>
                  </a:lnTo>
                  <a:lnTo>
                    <a:pt x="4002646" y="533"/>
                  </a:lnTo>
                  <a:lnTo>
                    <a:pt x="4002938" y="533"/>
                  </a:lnTo>
                  <a:lnTo>
                    <a:pt x="4003040" y="406"/>
                  </a:lnTo>
                  <a:lnTo>
                    <a:pt x="4003040" y="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10192" y="5"/>
              <a:ext cx="3969385" cy="2098675"/>
            </a:xfrm>
            <a:custGeom>
              <a:avLst/>
              <a:gdLst/>
              <a:ahLst/>
              <a:cxnLst/>
              <a:rect l="l" t="t" r="r" b="b"/>
              <a:pathLst>
                <a:path w="3969384" h="2098675">
                  <a:moveTo>
                    <a:pt x="1003" y="2062073"/>
                  </a:moveTo>
                  <a:lnTo>
                    <a:pt x="800" y="2061857"/>
                  </a:lnTo>
                  <a:lnTo>
                    <a:pt x="508" y="2061857"/>
                  </a:lnTo>
                  <a:lnTo>
                    <a:pt x="203" y="2061857"/>
                  </a:lnTo>
                  <a:lnTo>
                    <a:pt x="0" y="2062073"/>
                  </a:lnTo>
                  <a:lnTo>
                    <a:pt x="0" y="2062657"/>
                  </a:lnTo>
                  <a:lnTo>
                    <a:pt x="203" y="2062873"/>
                  </a:lnTo>
                  <a:lnTo>
                    <a:pt x="800" y="2062873"/>
                  </a:lnTo>
                  <a:lnTo>
                    <a:pt x="1003" y="2062657"/>
                  </a:lnTo>
                  <a:lnTo>
                    <a:pt x="1003" y="2062073"/>
                  </a:lnTo>
                  <a:close/>
                </a:path>
                <a:path w="3969384" h="2098675">
                  <a:moveTo>
                    <a:pt x="126263" y="2098230"/>
                  </a:moveTo>
                  <a:lnTo>
                    <a:pt x="126149" y="2098103"/>
                  </a:lnTo>
                  <a:lnTo>
                    <a:pt x="125996" y="2098103"/>
                  </a:lnTo>
                  <a:lnTo>
                    <a:pt x="125857" y="2098103"/>
                  </a:lnTo>
                  <a:lnTo>
                    <a:pt x="125755" y="2098230"/>
                  </a:lnTo>
                  <a:lnTo>
                    <a:pt x="125755" y="2098484"/>
                  </a:lnTo>
                  <a:lnTo>
                    <a:pt x="125857" y="2098611"/>
                  </a:lnTo>
                  <a:lnTo>
                    <a:pt x="126149" y="2098611"/>
                  </a:lnTo>
                  <a:lnTo>
                    <a:pt x="126263" y="2098484"/>
                  </a:lnTo>
                  <a:lnTo>
                    <a:pt x="126263" y="2098230"/>
                  </a:lnTo>
                  <a:close/>
                </a:path>
                <a:path w="3969384" h="2098675">
                  <a:moveTo>
                    <a:pt x="278968" y="1802460"/>
                  </a:moveTo>
                  <a:lnTo>
                    <a:pt x="278879" y="1802333"/>
                  </a:lnTo>
                  <a:lnTo>
                    <a:pt x="278726" y="1802333"/>
                  </a:lnTo>
                  <a:lnTo>
                    <a:pt x="278587" y="1802333"/>
                  </a:lnTo>
                  <a:lnTo>
                    <a:pt x="278472" y="1802460"/>
                  </a:lnTo>
                  <a:lnTo>
                    <a:pt x="278472" y="1802726"/>
                  </a:lnTo>
                  <a:lnTo>
                    <a:pt x="278879" y="1802841"/>
                  </a:lnTo>
                  <a:lnTo>
                    <a:pt x="278968" y="1802460"/>
                  </a:lnTo>
                  <a:close/>
                </a:path>
                <a:path w="3969384" h="2098675">
                  <a:moveTo>
                    <a:pt x="488543" y="1791843"/>
                  </a:moveTo>
                  <a:lnTo>
                    <a:pt x="486956" y="1790255"/>
                  </a:lnTo>
                  <a:lnTo>
                    <a:pt x="484974" y="1790255"/>
                  </a:lnTo>
                  <a:lnTo>
                    <a:pt x="482981" y="1790255"/>
                  </a:lnTo>
                  <a:lnTo>
                    <a:pt x="481393" y="1791843"/>
                  </a:lnTo>
                  <a:lnTo>
                    <a:pt x="481393" y="1795805"/>
                  </a:lnTo>
                  <a:lnTo>
                    <a:pt x="482981" y="1797405"/>
                  </a:lnTo>
                  <a:lnTo>
                    <a:pt x="486956" y="1797405"/>
                  </a:lnTo>
                  <a:lnTo>
                    <a:pt x="488543" y="1795805"/>
                  </a:lnTo>
                  <a:lnTo>
                    <a:pt x="488543" y="1791843"/>
                  </a:lnTo>
                  <a:close/>
                </a:path>
                <a:path w="3969384" h="2098675">
                  <a:moveTo>
                    <a:pt x="530999" y="1873859"/>
                  </a:moveTo>
                  <a:lnTo>
                    <a:pt x="530428" y="1873288"/>
                  </a:lnTo>
                  <a:lnTo>
                    <a:pt x="529729" y="1873288"/>
                  </a:lnTo>
                  <a:lnTo>
                    <a:pt x="529018" y="1873288"/>
                  </a:lnTo>
                  <a:lnTo>
                    <a:pt x="528447" y="1873859"/>
                  </a:lnTo>
                  <a:lnTo>
                    <a:pt x="528447" y="1875269"/>
                  </a:lnTo>
                  <a:lnTo>
                    <a:pt x="529018" y="1875840"/>
                  </a:lnTo>
                  <a:lnTo>
                    <a:pt x="530428" y="1875840"/>
                  </a:lnTo>
                  <a:lnTo>
                    <a:pt x="530999" y="1875269"/>
                  </a:lnTo>
                  <a:lnTo>
                    <a:pt x="530999" y="1873859"/>
                  </a:lnTo>
                  <a:close/>
                </a:path>
                <a:path w="3969384" h="2098675">
                  <a:moveTo>
                    <a:pt x="568020" y="1747786"/>
                  </a:moveTo>
                  <a:lnTo>
                    <a:pt x="566991" y="1746758"/>
                  </a:lnTo>
                  <a:lnTo>
                    <a:pt x="565734" y="1746758"/>
                  </a:lnTo>
                  <a:lnTo>
                    <a:pt x="564451" y="1746758"/>
                  </a:lnTo>
                  <a:lnTo>
                    <a:pt x="563422" y="1747786"/>
                  </a:lnTo>
                  <a:lnTo>
                    <a:pt x="563422" y="1750339"/>
                  </a:lnTo>
                  <a:lnTo>
                    <a:pt x="564451" y="1751380"/>
                  </a:lnTo>
                  <a:lnTo>
                    <a:pt x="566991" y="1751380"/>
                  </a:lnTo>
                  <a:lnTo>
                    <a:pt x="568020" y="1750339"/>
                  </a:lnTo>
                  <a:lnTo>
                    <a:pt x="568020" y="1747786"/>
                  </a:lnTo>
                  <a:close/>
                </a:path>
                <a:path w="3969384" h="2098675">
                  <a:moveTo>
                    <a:pt x="648766" y="1703044"/>
                  </a:moveTo>
                  <a:lnTo>
                    <a:pt x="647738" y="1702003"/>
                  </a:lnTo>
                  <a:lnTo>
                    <a:pt x="646455" y="1702003"/>
                  </a:lnTo>
                  <a:lnTo>
                    <a:pt x="645185" y="1702003"/>
                  </a:lnTo>
                  <a:lnTo>
                    <a:pt x="644169" y="1703044"/>
                  </a:lnTo>
                  <a:lnTo>
                    <a:pt x="644169" y="1705571"/>
                  </a:lnTo>
                  <a:lnTo>
                    <a:pt x="645185" y="1706600"/>
                  </a:lnTo>
                  <a:lnTo>
                    <a:pt x="647738" y="1706600"/>
                  </a:lnTo>
                  <a:lnTo>
                    <a:pt x="648766" y="1705571"/>
                  </a:lnTo>
                  <a:lnTo>
                    <a:pt x="648766" y="1703044"/>
                  </a:lnTo>
                  <a:close/>
                </a:path>
                <a:path w="3969384" h="2098675">
                  <a:moveTo>
                    <a:pt x="732078" y="1656854"/>
                  </a:moveTo>
                  <a:lnTo>
                    <a:pt x="729907" y="1654683"/>
                  </a:lnTo>
                  <a:lnTo>
                    <a:pt x="727202" y="1654683"/>
                  </a:lnTo>
                  <a:lnTo>
                    <a:pt x="724535" y="1654683"/>
                  </a:lnTo>
                  <a:lnTo>
                    <a:pt x="722337" y="1656854"/>
                  </a:lnTo>
                  <a:lnTo>
                    <a:pt x="722337" y="1662226"/>
                  </a:lnTo>
                  <a:lnTo>
                    <a:pt x="724535" y="1664411"/>
                  </a:lnTo>
                  <a:lnTo>
                    <a:pt x="729907" y="1664411"/>
                  </a:lnTo>
                  <a:lnTo>
                    <a:pt x="732078" y="1662226"/>
                  </a:lnTo>
                  <a:lnTo>
                    <a:pt x="732078" y="1656854"/>
                  </a:lnTo>
                  <a:close/>
                </a:path>
                <a:path w="3969384" h="2098675">
                  <a:moveTo>
                    <a:pt x="809498" y="1613928"/>
                  </a:moveTo>
                  <a:lnTo>
                    <a:pt x="808812" y="1613255"/>
                  </a:lnTo>
                  <a:lnTo>
                    <a:pt x="807961" y="1613255"/>
                  </a:lnTo>
                  <a:lnTo>
                    <a:pt x="807123" y="1613255"/>
                  </a:lnTo>
                  <a:lnTo>
                    <a:pt x="806424" y="1613928"/>
                  </a:lnTo>
                  <a:lnTo>
                    <a:pt x="806424" y="1615643"/>
                  </a:lnTo>
                  <a:lnTo>
                    <a:pt x="807123" y="1616316"/>
                  </a:lnTo>
                  <a:lnTo>
                    <a:pt x="808812" y="1616316"/>
                  </a:lnTo>
                  <a:lnTo>
                    <a:pt x="809498" y="1615643"/>
                  </a:lnTo>
                  <a:lnTo>
                    <a:pt x="809498" y="1613928"/>
                  </a:lnTo>
                  <a:close/>
                </a:path>
                <a:path w="3969384" h="2098675">
                  <a:moveTo>
                    <a:pt x="863473" y="1689608"/>
                  </a:moveTo>
                  <a:lnTo>
                    <a:pt x="858647" y="1684794"/>
                  </a:lnTo>
                  <a:lnTo>
                    <a:pt x="852703" y="1684794"/>
                  </a:lnTo>
                  <a:lnTo>
                    <a:pt x="846772" y="1684794"/>
                  </a:lnTo>
                  <a:lnTo>
                    <a:pt x="841959" y="1689608"/>
                  </a:lnTo>
                  <a:lnTo>
                    <a:pt x="841959" y="1701482"/>
                  </a:lnTo>
                  <a:lnTo>
                    <a:pt x="846772" y="1706295"/>
                  </a:lnTo>
                  <a:lnTo>
                    <a:pt x="858647" y="1706295"/>
                  </a:lnTo>
                  <a:lnTo>
                    <a:pt x="863473" y="1701482"/>
                  </a:lnTo>
                  <a:lnTo>
                    <a:pt x="863473" y="1689608"/>
                  </a:lnTo>
                  <a:close/>
                </a:path>
                <a:path w="3969384" h="2098675">
                  <a:moveTo>
                    <a:pt x="889215" y="1569745"/>
                  </a:moveTo>
                  <a:lnTo>
                    <a:pt x="888974" y="1569529"/>
                  </a:lnTo>
                  <a:lnTo>
                    <a:pt x="888707" y="1569529"/>
                  </a:lnTo>
                  <a:lnTo>
                    <a:pt x="888415" y="1569529"/>
                  </a:lnTo>
                  <a:lnTo>
                    <a:pt x="888174" y="1569745"/>
                  </a:lnTo>
                  <a:lnTo>
                    <a:pt x="888174" y="1570316"/>
                  </a:lnTo>
                  <a:lnTo>
                    <a:pt x="888415" y="1570545"/>
                  </a:lnTo>
                  <a:lnTo>
                    <a:pt x="888974" y="1570545"/>
                  </a:lnTo>
                  <a:lnTo>
                    <a:pt x="889215" y="1570316"/>
                  </a:lnTo>
                  <a:lnTo>
                    <a:pt x="889215" y="1569745"/>
                  </a:lnTo>
                  <a:close/>
                </a:path>
                <a:path w="3969384" h="2098675">
                  <a:moveTo>
                    <a:pt x="934999" y="1649945"/>
                  </a:moveTo>
                  <a:lnTo>
                    <a:pt x="934300" y="1649247"/>
                  </a:lnTo>
                  <a:lnTo>
                    <a:pt x="933450" y="1649247"/>
                  </a:lnTo>
                  <a:lnTo>
                    <a:pt x="932611" y="1649247"/>
                  </a:lnTo>
                  <a:lnTo>
                    <a:pt x="931913" y="1649945"/>
                  </a:lnTo>
                  <a:lnTo>
                    <a:pt x="931913" y="1651635"/>
                  </a:lnTo>
                  <a:lnTo>
                    <a:pt x="932611" y="1652320"/>
                  </a:lnTo>
                  <a:lnTo>
                    <a:pt x="934300" y="1652320"/>
                  </a:lnTo>
                  <a:lnTo>
                    <a:pt x="934999" y="1651635"/>
                  </a:lnTo>
                  <a:lnTo>
                    <a:pt x="934999" y="1649945"/>
                  </a:lnTo>
                  <a:close/>
                </a:path>
                <a:path w="3969384" h="2098675">
                  <a:moveTo>
                    <a:pt x="969695" y="1525143"/>
                  </a:moveTo>
                  <a:lnTo>
                    <a:pt x="969581" y="1525016"/>
                  </a:lnTo>
                  <a:lnTo>
                    <a:pt x="969429" y="1525016"/>
                  </a:lnTo>
                  <a:lnTo>
                    <a:pt x="969187" y="1525143"/>
                  </a:lnTo>
                  <a:lnTo>
                    <a:pt x="969187" y="1525409"/>
                  </a:lnTo>
                  <a:lnTo>
                    <a:pt x="969314" y="1525524"/>
                  </a:lnTo>
                  <a:lnTo>
                    <a:pt x="969581" y="1525524"/>
                  </a:lnTo>
                  <a:lnTo>
                    <a:pt x="969695" y="1525143"/>
                  </a:lnTo>
                  <a:close/>
                </a:path>
                <a:path w="3969384" h="2098675">
                  <a:moveTo>
                    <a:pt x="1015479" y="1605318"/>
                  </a:moveTo>
                  <a:lnTo>
                    <a:pt x="1014907" y="1604733"/>
                  </a:lnTo>
                  <a:lnTo>
                    <a:pt x="1014209" y="1604733"/>
                  </a:lnTo>
                  <a:lnTo>
                    <a:pt x="1013485" y="1604733"/>
                  </a:lnTo>
                  <a:lnTo>
                    <a:pt x="1012926" y="1605318"/>
                  </a:lnTo>
                  <a:lnTo>
                    <a:pt x="1012926" y="1606740"/>
                  </a:lnTo>
                  <a:lnTo>
                    <a:pt x="1013485" y="1607286"/>
                  </a:lnTo>
                  <a:lnTo>
                    <a:pt x="1014907" y="1607286"/>
                  </a:lnTo>
                  <a:lnTo>
                    <a:pt x="1015479" y="1606740"/>
                  </a:lnTo>
                  <a:lnTo>
                    <a:pt x="1015479" y="1605318"/>
                  </a:lnTo>
                  <a:close/>
                </a:path>
                <a:path w="3969384" h="2098675">
                  <a:moveTo>
                    <a:pt x="1050442" y="1480375"/>
                  </a:moveTo>
                  <a:lnTo>
                    <a:pt x="1050328" y="1480248"/>
                  </a:lnTo>
                  <a:lnTo>
                    <a:pt x="1050188" y="1480248"/>
                  </a:lnTo>
                  <a:lnTo>
                    <a:pt x="1050036" y="1480248"/>
                  </a:lnTo>
                  <a:lnTo>
                    <a:pt x="1049921" y="1480375"/>
                  </a:lnTo>
                  <a:lnTo>
                    <a:pt x="1049921" y="1480654"/>
                  </a:lnTo>
                  <a:lnTo>
                    <a:pt x="1050036" y="1480781"/>
                  </a:lnTo>
                  <a:lnTo>
                    <a:pt x="1050328" y="1480781"/>
                  </a:lnTo>
                  <a:lnTo>
                    <a:pt x="1050442" y="1480654"/>
                  </a:lnTo>
                  <a:lnTo>
                    <a:pt x="1050442" y="1480375"/>
                  </a:lnTo>
                  <a:close/>
                </a:path>
                <a:path w="3969384" h="2098675">
                  <a:moveTo>
                    <a:pt x="1131443" y="1435481"/>
                  </a:moveTo>
                  <a:lnTo>
                    <a:pt x="1131227" y="1435239"/>
                  </a:lnTo>
                  <a:lnTo>
                    <a:pt x="1130935" y="1435239"/>
                  </a:lnTo>
                  <a:lnTo>
                    <a:pt x="1130642" y="1435239"/>
                  </a:lnTo>
                  <a:lnTo>
                    <a:pt x="1130427" y="1435481"/>
                  </a:lnTo>
                  <a:lnTo>
                    <a:pt x="1130427" y="1436039"/>
                  </a:lnTo>
                  <a:lnTo>
                    <a:pt x="1130642" y="1436281"/>
                  </a:lnTo>
                  <a:lnTo>
                    <a:pt x="1131227" y="1436281"/>
                  </a:lnTo>
                  <a:lnTo>
                    <a:pt x="1131443" y="1436039"/>
                  </a:lnTo>
                  <a:lnTo>
                    <a:pt x="1131443" y="1435481"/>
                  </a:lnTo>
                  <a:close/>
                </a:path>
                <a:path w="3969384" h="2098675">
                  <a:moveTo>
                    <a:pt x="1424076" y="1378839"/>
                  </a:moveTo>
                  <a:lnTo>
                    <a:pt x="1421320" y="1376095"/>
                  </a:lnTo>
                  <a:lnTo>
                    <a:pt x="1417929" y="1376095"/>
                  </a:lnTo>
                  <a:lnTo>
                    <a:pt x="1414538" y="1376095"/>
                  </a:lnTo>
                  <a:lnTo>
                    <a:pt x="1411795" y="1378839"/>
                  </a:lnTo>
                  <a:lnTo>
                    <a:pt x="1411795" y="1385633"/>
                  </a:lnTo>
                  <a:lnTo>
                    <a:pt x="1414538" y="1388376"/>
                  </a:lnTo>
                  <a:lnTo>
                    <a:pt x="1421320" y="1388376"/>
                  </a:lnTo>
                  <a:lnTo>
                    <a:pt x="1424076" y="1385633"/>
                  </a:lnTo>
                  <a:lnTo>
                    <a:pt x="1424076" y="1378839"/>
                  </a:lnTo>
                  <a:close/>
                </a:path>
                <a:path w="3969384" h="2098675">
                  <a:moveTo>
                    <a:pt x="1661172" y="1247394"/>
                  </a:moveTo>
                  <a:lnTo>
                    <a:pt x="1660715" y="1246936"/>
                  </a:lnTo>
                  <a:lnTo>
                    <a:pt x="1660156" y="1246936"/>
                  </a:lnTo>
                  <a:lnTo>
                    <a:pt x="1659585" y="1246936"/>
                  </a:lnTo>
                  <a:lnTo>
                    <a:pt x="1659128" y="1247394"/>
                  </a:lnTo>
                  <a:lnTo>
                    <a:pt x="1659128" y="1248524"/>
                  </a:lnTo>
                  <a:lnTo>
                    <a:pt x="1659585" y="1248981"/>
                  </a:lnTo>
                  <a:lnTo>
                    <a:pt x="1660715" y="1248981"/>
                  </a:lnTo>
                  <a:lnTo>
                    <a:pt x="1661172" y="1248524"/>
                  </a:lnTo>
                  <a:lnTo>
                    <a:pt x="1661172" y="1247394"/>
                  </a:lnTo>
                  <a:close/>
                </a:path>
                <a:path w="3969384" h="2098675">
                  <a:moveTo>
                    <a:pt x="1696910" y="1122032"/>
                  </a:moveTo>
                  <a:lnTo>
                    <a:pt x="1696567" y="1121676"/>
                  </a:lnTo>
                  <a:lnTo>
                    <a:pt x="1696135" y="1121676"/>
                  </a:lnTo>
                  <a:lnTo>
                    <a:pt x="1695729" y="1121676"/>
                  </a:lnTo>
                  <a:lnTo>
                    <a:pt x="1695361" y="1122032"/>
                  </a:lnTo>
                  <a:lnTo>
                    <a:pt x="1695361" y="1122883"/>
                  </a:lnTo>
                  <a:lnTo>
                    <a:pt x="1695729" y="1123213"/>
                  </a:lnTo>
                  <a:lnTo>
                    <a:pt x="1696567" y="1123213"/>
                  </a:lnTo>
                  <a:lnTo>
                    <a:pt x="1696910" y="1122883"/>
                  </a:lnTo>
                  <a:lnTo>
                    <a:pt x="1696910" y="1122032"/>
                  </a:lnTo>
                  <a:close/>
                </a:path>
                <a:path w="3969384" h="2098675">
                  <a:moveTo>
                    <a:pt x="1860702" y="1031240"/>
                  </a:moveTo>
                  <a:lnTo>
                    <a:pt x="1859330" y="1029868"/>
                  </a:lnTo>
                  <a:lnTo>
                    <a:pt x="1857641" y="1029868"/>
                  </a:lnTo>
                  <a:lnTo>
                    <a:pt x="1855939" y="1029868"/>
                  </a:lnTo>
                  <a:lnTo>
                    <a:pt x="1854568" y="1031240"/>
                  </a:lnTo>
                  <a:lnTo>
                    <a:pt x="1854568" y="1034643"/>
                  </a:lnTo>
                  <a:lnTo>
                    <a:pt x="1855939" y="1036015"/>
                  </a:lnTo>
                  <a:lnTo>
                    <a:pt x="1859330" y="1036015"/>
                  </a:lnTo>
                  <a:lnTo>
                    <a:pt x="1860702" y="1034643"/>
                  </a:lnTo>
                  <a:lnTo>
                    <a:pt x="1860702" y="1031240"/>
                  </a:lnTo>
                  <a:close/>
                </a:path>
                <a:path w="3969384" h="2098675">
                  <a:moveTo>
                    <a:pt x="1903666" y="1112989"/>
                  </a:moveTo>
                  <a:lnTo>
                    <a:pt x="1903107" y="1112405"/>
                  </a:lnTo>
                  <a:lnTo>
                    <a:pt x="1902383" y="1112405"/>
                  </a:lnTo>
                  <a:lnTo>
                    <a:pt x="1901685" y="1112405"/>
                  </a:lnTo>
                  <a:lnTo>
                    <a:pt x="1901113" y="1112989"/>
                  </a:lnTo>
                  <a:lnTo>
                    <a:pt x="1901113" y="1114412"/>
                  </a:lnTo>
                  <a:lnTo>
                    <a:pt x="1901685" y="1114958"/>
                  </a:lnTo>
                  <a:lnTo>
                    <a:pt x="1903107" y="1114958"/>
                  </a:lnTo>
                  <a:lnTo>
                    <a:pt x="1903666" y="1114412"/>
                  </a:lnTo>
                  <a:lnTo>
                    <a:pt x="1903666" y="1112989"/>
                  </a:lnTo>
                  <a:close/>
                </a:path>
                <a:path w="3969384" h="2098675">
                  <a:moveTo>
                    <a:pt x="1942985" y="985634"/>
                  </a:moveTo>
                  <a:lnTo>
                    <a:pt x="1940915" y="983589"/>
                  </a:lnTo>
                  <a:lnTo>
                    <a:pt x="1938388" y="983589"/>
                  </a:lnTo>
                  <a:lnTo>
                    <a:pt x="1935835" y="983589"/>
                  </a:lnTo>
                  <a:lnTo>
                    <a:pt x="1933765" y="985634"/>
                  </a:lnTo>
                  <a:lnTo>
                    <a:pt x="1933765" y="990739"/>
                  </a:lnTo>
                  <a:lnTo>
                    <a:pt x="1935835" y="992784"/>
                  </a:lnTo>
                  <a:lnTo>
                    <a:pt x="1940915" y="992784"/>
                  </a:lnTo>
                  <a:lnTo>
                    <a:pt x="1942985" y="990739"/>
                  </a:lnTo>
                  <a:lnTo>
                    <a:pt x="1942985" y="985634"/>
                  </a:lnTo>
                  <a:close/>
                </a:path>
                <a:path w="3969384" h="2098675">
                  <a:moveTo>
                    <a:pt x="1983397" y="1068793"/>
                  </a:moveTo>
                  <a:lnTo>
                    <a:pt x="1983282" y="1068666"/>
                  </a:lnTo>
                  <a:lnTo>
                    <a:pt x="1983143" y="1068666"/>
                  </a:lnTo>
                  <a:lnTo>
                    <a:pt x="1982990" y="1068666"/>
                  </a:lnTo>
                  <a:lnTo>
                    <a:pt x="1982876" y="1068793"/>
                  </a:lnTo>
                  <a:lnTo>
                    <a:pt x="1982876" y="1069086"/>
                  </a:lnTo>
                  <a:lnTo>
                    <a:pt x="1983282" y="1069174"/>
                  </a:lnTo>
                  <a:lnTo>
                    <a:pt x="1983397" y="1068793"/>
                  </a:lnTo>
                  <a:close/>
                </a:path>
                <a:path w="3969384" h="2098675">
                  <a:moveTo>
                    <a:pt x="2025027" y="940168"/>
                  </a:moveTo>
                  <a:lnTo>
                    <a:pt x="2022373" y="937539"/>
                  </a:lnTo>
                  <a:lnTo>
                    <a:pt x="2019122" y="937539"/>
                  </a:lnTo>
                  <a:lnTo>
                    <a:pt x="2015871" y="937539"/>
                  </a:lnTo>
                  <a:lnTo>
                    <a:pt x="2013242" y="940168"/>
                  </a:lnTo>
                  <a:lnTo>
                    <a:pt x="2013242" y="946670"/>
                  </a:lnTo>
                  <a:lnTo>
                    <a:pt x="2015871" y="949325"/>
                  </a:lnTo>
                  <a:lnTo>
                    <a:pt x="2022373" y="949325"/>
                  </a:lnTo>
                  <a:lnTo>
                    <a:pt x="2025027" y="946670"/>
                  </a:lnTo>
                  <a:lnTo>
                    <a:pt x="2025027" y="940168"/>
                  </a:lnTo>
                  <a:close/>
                </a:path>
                <a:path w="3969384" h="2098675">
                  <a:moveTo>
                    <a:pt x="2067979" y="1021905"/>
                  </a:moveTo>
                  <a:lnTo>
                    <a:pt x="2066150" y="1020076"/>
                  </a:lnTo>
                  <a:lnTo>
                    <a:pt x="2063889" y="1020076"/>
                  </a:lnTo>
                  <a:lnTo>
                    <a:pt x="2061629" y="1020076"/>
                  </a:lnTo>
                  <a:lnTo>
                    <a:pt x="2059800" y="1021905"/>
                  </a:lnTo>
                  <a:lnTo>
                    <a:pt x="2059800" y="1026426"/>
                  </a:lnTo>
                  <a:lnTo>
                    <a:pt x="2061629" y="1028255"/>
                  </a:lnTo>
                  <a:lnTo>
                    <a:pt x="2066150" y="1028255"/>
                  </a:lnTo>
                  <a:lnTo>
                    <a:pt x="2067979" y="1026426"/>
                  </a:lnTo>
                  <a:lnTo>
                    <a:pt x="2067979" y="1021905"/>
                  </a:lnTo>
                  <a:close/>
                </a:path>
                <a:path w="3969384" h="2098675">
                  <a:moveTo>
                    <a:pt x="2102180" y="897394"/>
                  </a:moveTo>
                  <a:lnTo>
                    <a:pt x="2101151" y="896353"/>
                  </a:lnTo>
                  <a:lnTo>
                    <a:pt x="2099868" y="896353"/>
                  </a:lnTo>
                  <a:lnTo>
                    <a:pt x="2098586" y="896353"/>
                  </a:lnTo>
                  <a:lnTo>
                    <a:pt x="2097557" y="897394"/>
                  </a:lnTo>
                  <a:lnTo>
                    <a:pt x="2097557" y="899947"/>
                  </a:lnTo>
                  <a:lnTo>
                    <a:pt x="2098586" y="900988"/>
                  </a:lnTo>
                  <a:lnTo>
                    <a:pt x="2101151" y="900988"/>
                  </a:lnTo>
                  <a:lnTo>
                    <a:pt x="2102180" y="899947"/>
                  </a:lnTo>
                  <a:lnTo>
                    <a:pt x="2102180" y="897394"/>
                  </a:lnTo>
                  <a:close/>
                </a:path>
                <a:path w="3969384" h="2098675">
                  <a:moveTo>
                    <a:pt x="2149246" y="976871"/>
                  </a:moveTo>
                  <a:lnTo>
                    <a:pt x="2147163" y="974801"/>
                  </a:lnTo>
                  <a:lnTo>
                    <a:pt x="2144611" y="974801"/>
                  </a:lnTo>
                  <a:lnTo>
                    <a:pt x="2142096" y="974801"/>
                  </a:lnTo>
                  <a:lnTo>
                    <a:pt x="2140013" y="976871"/>
                  </a:lnTo>
                  <a:lnTo>
                    <a:pt x="2140013" y="981951"/>
                  </a:lnTo>
                  <a:lnTo>
                    <a:pt x="2142096" y="984021"/>
                  </a:lnTo>
                  <a:lnTo>
                    <a:pt x="2147163" y="984021"/>
                  </a:lnTo>
                  <a:lnTo>
                    <a:pt x="2149246" y="981951"/>
                  </a:lnTo>
                  <a:lnTo>
                    <a:pt x="2149246" y="976871"/>
                  </a:lnTo>
                  <a:close/>
                </a:path>
                <a:path w="3969384" h="2098675">
                  <a:moveTo>
                    <a:pt x="2180882" y="853770"/>
                  </a:moveTo>
                  <a:lnTo>
                    <a:pt x="2180615" y="853655"/>
                  </a:lnTo>
                  <a:lnTo>
                    <a:pt x="2180475" y="853655"/>
                  </a:lnTo>
                  <a:lnTo>
                    <a:pt x="2180361" y="854049"/>
                  </a:lnTo>
                  <a:lnTo>
                    <a:pt x="2180767" y="854163"/>
                  </a:lnTo>
                  <a:lnTo>
                    <a:pt x="2180882" y="853770"/>
                  </a:lnTo>
                  <a:close/>
                </a:path>
                <a:path w="3969384" h="2098675">
                  <a:moveTo>
                    <a:pt x="2226145" y="934250"/>
                  </a:moveTo>
                  <a:lnTo>
                    <a:pt x="2225789" y="933881"/>
                  </a:lnTo>
                  <a:lnTo>
                    <a:pt x="2225370" y="933881"/>
                  </a:lnTo>
                  <a:lnTo>
                    <a:pt x="2224951" y="933881"/>
                  </a:lnTo>
                  <a:lnTo>
                    <a:pt x="2224595" y="934250"/>
                  </a:lnTo>
                  <a:lnTo>
                    <a:pt x="2224595" y="935088"/>
                  </a:lnTo>
                  <a:lnTo>
                    <a:pt x="2224951" y="935418"/>
                  </a:lnTo>
                  <a:lnTo>
                    <a:pt x="2225789" y="935418"/>
                  </a:lnTo>
                  <a:lnTo>
                    <a:pt x="2226145" y="935088"/>
                  </a:lnTo>
                  <a:lnTo>
                    <a:pt x="2226145" y="934250"/>
                  </a:lnTo>
                  <a:close/>
                </a:path>
                <a:path w="3969384" h="2098675">
                  <a:moveTo>
                    <a:pt x="2343912" y="763397"/>
                  </a:moveTo>
                  <a:lnTo>
                    <a:pt x="2343073" y="762596"/>
                  </a:lnTo>
                  <a:lnTo>
                    <a:pt x="2342096" y="762596"/>
                  </a:lnTo>
                  <a:lnTo>
                    <a:pt x="2341105" y="762596"/>
                  </a:lnTo>
                  <a:lnTo>
                    <a:pt x="2340318" y="763397"/>
                  </a:lnTo>
                  <a:lnTo>
                    <a:pt x="2340318" y="765403"/>
                  </a:lnTo>
                  <a:lnTo>
                    <a:pt x="2341105" y="766191"/>
                  </a:lnTo>
                  <a:lnTo>
                    <a:pt x="2343073" y="766191"/>
                  </a:lnTo>
                  <a:lnTo>
                    <a:pt x="2343912" y="765403"/>
                  </a:lnTo>
                  <a:lnTo>
                    <a:pt x="2343912" y="763397"/>
                  </a:lnTo>
                  <a:close/>
                </a:path>
                <a:path w="3969384" h="2098675">
                  <a:moveTo>
                    <a:pt x="2387879" y="844588"/>
                  </a:moveTo>
                  <a:lnTo>
                    <a:pt x="2387422" y="844118"/>
                  </a:lnTo>
                  <a:lnTo>
                    <a:pt x="2386863" y="844118"/>
                  </a:lnTo>
                  <a:lnTo>
                    <a:pt x="2386292" y="844118"/>
                  </a:lnTo>
                  <a:lnTo>
                    <a:pt x="2385834" y="844588"/>
                  </a:lnTo>
                  <a:lnTo>
                    <a:pt x="2385834" y="845718"/>
                  </a:lnTo>
                  <a:lnTo>
                    <a:pt x="2386292" y="846162"/>
                  </a:lnTo>
                  <a:lnTo>
                    <a:pt x="2387422" y="846162"/>
                  </a:lnTo>
                  <a:lnTo>
                    <a:pt x="2387879" y="845718"/>
                  </a:lnTo>
                  <a:lnTo>
                    <a:pt x="2387879" y="844588"/>
                  </a:lnTo>
                  <a:close/>
                </a:path>
                <a:path w="3969384" h="2098675">
                  <a:moveTo>
                    <a:pt x="2428748" y="716394"/>
                  </a:moveTo>
                  <a:lnTo>
                    <a:pt x="2426093" y="713765"/>
                  </a:lnTo>
                  <a:lnTo>
                    <a:pt x="2422842" y="713765"/>
                  </a:lnTo>
                  <a:lnTo>
                    <a:pt x="2419604" y="713765"/>
                  </a:lnTo>
                  <a:lnTo>
                    <a:pt x="2416975" y="716394"/>
                  </a:lnTo>
                  <a:lnTo>
                    <a:pt x="2416975" y="722896"/>
                  </a:lnTo>
                  <a:lnTo>
                    <a:pt x="2419604" y="725538"/>
                  </a:lnTo>
                  <a:lnTo>
                    <a:pt x="2426093" y="725538"/>
                  </a:lnTo>
                  <a:lnTo>
                    <a:pt x="2428748" y="722896"/>
                  </a:lnTo>
                  <a:lnTo>
                    <a:pt x="2428748" y="716394"/>
                  </a:lnTo>
                  <a:close/>
                </a:path>
                <a:path w="3969384" h="2098675">
                  <a:moveTo>
                    <a:pt x="2468892" y="799668"/>
                  </a:moveTo>
                  <a:lnTo>
                    <a:pt x="2468321" y="799109"/>
                  </a:lnTo>
                  <a:lnTo>
                    <a:pt x="2467610" y="799109"/>
                  </a:lnTo>
                  <a:lnTo>
                    <a:pt x="2466898" y="799109"/>
                  </a:lnTo>
                  <a:lnTo>
                    <a:pt x="2466314" y="799668"/>
                  </a:lnTo>
                  <a:lnTo>
                    <a:pt x="2466314" y="801090"/>
                  </a:lnTo>
                  <a:lnTo>
                    <a:pt x="2466898" y="801662"/>
                  </a:lnTo>
                  <a:lnTo>
                    <a:pt x="2468321" y="801662"/>
                  </a:lnTo>
                  <a:lnTo>
                    <a:pt x="2468892" y="801090"/>
                  </a:lnTo>
                  <a:lnTo>
                    <a:pt x="2468892" y="799668"/>
                  </a:lnTo>
                  <a:close/>
                </a:path>
                <a:path w="3969384" h="2098675">
                  <a:moveTo>
                    <a:pt x="2510002" y="671347"/>
                  </a:moveTo>
                  <a:lnTo>
                    <a:pt x="2507132" y="668489"/>
                  </a:lnTo>
                  <a:lnTo>
                    <a:pt x="2503601" y="668489"/>
                  </a:lnTo>
                  <a:lnTo>
                    <a:pt x="2500058" y="668489"/>
                  </a:lnTo>
                  <a:lnTo>
                    <a:pt x="2497188" y="671347"/>
                  </a:lnTo>
                  <a:lnTo>
                    <a:pt x="2497188" y="678408"/>
                  </a:lnTo>
                  <a:lnTo>
                    <a:pt x="2500058" y="681266"/>
                  </a:lnTo>
                  <a:lnTo>
                    <a:pt x="2507132" y="681266"/>
                  </a:lnTo>
                  <a:lnTo>
                    <a:pt x="2510002" y="678408"/>
                  </a:lnTo>
                  <a:lnTo>
                    <a:pt x="2510002" y="671347"/>
                  </a:lnTo>
                  <a:close/>
                </a:path>
                <a:path w="3969384" h="2098675">
                  <a:moveTo>
                    <a:pt x="2551417" y="753935"/>
                  </a:moveTo>
                  <a:lnTo>
                    <a:pt x="2550045" y="752563"/>
                  </a:lnTo>
                  <a:lnTo>
                    <a:pt x="2548344" y="752563"/>
                  </a:lnTo>
                  <a:lnTo>
                    <a:pt x="2546654" y="752563"/>
                  </a:lnTo>
                  <a:lnTo>
                    <a:pt x="2545283" y="753935"/>
                  </a:lnTo>
                  <a:lnTo>
                    <a:pt x="2545283" y="757326"/>
                  </a:lnTo>
                  <a:lnTo>
                    <a:pt x="2546654" y="758698"/>
                  </a:lnTo>
                  <a:lnTo>
                    <a:pt x="2550045" y="758698"/>
                  </a:lnTo>
                  <a:lnTo>
                    <a:pt x="2551417" y="757326"/>
                  </a:lnTo>
                  <a:lnTo>
                    <a:pt x="2551417" y="753935"/>
                  </a:lnTo>
                  <a:close/>
                </a:path>
                <a:path w="3969384" h="2098675">
                  <a:moveTo>
                    <a:pt x="2588679" y="627710"/>
                  </a:moveTo>
                  <a:lnTo>
                    <a:pt x="2586736" y="625779"/>
                  </a:lnTo>
                  <a:lnTo>
                    <a:pt x="2584348" y="625779"/>
                  </a:lnTo>
                  <a:lnTo>
                    <a:pt x="2581935" y="625779"/>
                  </a:lnTo>
                  <a:lnTo>
                    <a:pt x="2579992" y="627710"/>
                  </a:lnTo>
                  <a:lnTo>
                    <a:pt x="2579992" y="632523"/>
                  </a:lnTo>
                  <a:lnTo>
                    <a:pt x="2581935" y="634479"/>
                  </a:lnTo>
                  <a:lnTo>
                    <a:pt x="2586736" y="634479"/>
                  </a:lnTo>
                  <a:lnTo>
                    <a:pt x="2588679" y="632523"/>
                  </a:lnTo>
                  <a:lnTo>
                    <a:pt x="2588679" y="627710"/>
                  </a:lnTo>
                  <a:close/>
                </a:path>
                <a:path w="3969384" h="2098675">
                  <a:moveTo>
                    <a:pt x="2629598" y="710590"/>
                  </a:moveTo>
                  <a:lnTo>
                    <a:pt x="2629382" y="710361"/>
                  </a:lnTo>
                  <a:lnTo>
                    <a:pt x="2629090" y="710361"/>
                  </a:lnTo>
                  <a:lnTo>
                    <a:pt x="2628798" y="710361"/>
                  </a:lnTo>
                  <a:lnTo>
                    <a:pt x="2628595" y="710590"/>
                  </a:lnTo>
                  <a:lnTo>
                    <a:pt x="2628595" y="711161"/>
                  </a:lnTo>
                  <a:lnTo>
                    <a:pt x="2628798" y="711377"/>
                  </a:lnTo>
                  <a:lnTo>
                    <a:pt x="2629382" y="711377"/>
                  </a:lnTo>
                  <a:lnTo>
                    <a:pt x="2629598" y="711161"/>
                  </a:lnTo>
                  <a:lnTo>
                    <a:pt x="2629598" y="710590"/>
                  </a:lnTo>
                  <a:close/>
                </a:path>
                <a:path w="3969384" h="2098675">
                  <a:moveTo>
                    <a:pt x="2666111" y="584796"/>
                  </a:moveTo>
                  <a:lnTo>
                    <a:pt x="2665653" y="584339"/>
                  </a:lnTo>
                  <a:lnTo>
                    <a:pt x="2665069" y="584339"/>
                  </a:lnTo>
                  <a:lnTo>
                    <a:pt x="2664523" y="584339"/>
                  </a:lnTo>
                  <a:lnTo>
                    <a:pt x="2664053" y="584796"/>
                  </a:lnTo>
                  <a:lnTo>
                    <a:pt x="2664053" y="585927"/>
                  </a:lnTo>
                  <a:lnTo>
                    <a:pt x="2664523" y="586384"/>
                  </a:lnTo>
                  <a:lnTo>
                    <a:pt x="2665653" y="586384"/>
                  </a:lnTo>
                  <a:lnTo>
                    <a:pt x="2666111" y="585927"/>
                  </a:lnTo>
                  <a:lnTo>
                    <a:pt x="2666111" y="584796"/>
                  </a:lnTo>
                  <a:close/>
                </a:path>
                <a:path w="3969384" h="2098675">
                  <a:moveTo>
                    <a:pt x="2827350" y="495427"/>
                  </a:moveTo>
                  <a:lnTo>
                    <a:pt x="2827007" y="495084"/>
                  </a:lnTo>
                  <a:lnTo>
                    <a:pt x="2826575" y="495084"/>
                  </a:lnTo>
                  <a:lnTo>
                    <a:pt x="2826143" y="495084"/>
                  </a:lnTo>
                  <a:lnTo>
                    <a:pt x="2825800" y="495427"/>
                  </a:lnTo>
                  <a:lnTo>
                    <a:pt x="2825800" y="496265"/>
                  </a:lnTo>
                  <a:lnTo>
                    <a:pt x="2826143" y="496620"/>
                  </a:lnTo>
                  <a:lnTo>
                    <a:pt x="2827007" y="496620"/>
                  </a:lnTo>
                  <a:lnTo>
                    <a:pt x="2827350" y="496265"/>
                  </a:lnTo>
                  <a:lnTo>
                    <a:pt x="2827350" y="495427"/>
                  </a:lnTo>
                  <a:close/>
                </a:path>
                <a:path w="3969384" h="2098675">
                  <a:moveTo>
                    <a:pt x="2871584" y="576453"/>
                  </a:moveTo>
                  <a:lnTo>
                    <a:pt x="2871317" y="576338"/>
                  </a:lnTo>
                  <a:lnTo>
                    <a:pt x="2871076" y="576453"/>
                  </a:lnTo>
                  <a:lnTo>
                    <a:pt x="2871076" y="576732"/>
                  </a:lnTo>
                  <a:lnTo>
                    <a:pt x="2871203" y="576846"/>
                  </a:lnTo>
                  <a:lnTo>
                    <a:pt x="2871470" y="576846"/>
                  </a:lnTo>
                  <a:lnTo>
                    <a:pt x="2871584" y="576453"/>
                  </a:lnTo>
                  <a:close/>
                </a:path>
                <a:path w="3969384" h="2098675">
                  <a:moveTo>
                    <a:pt x="2909874" y="449681"/>
                  </a:moveTo>
                  <a:lnTo>
                    <a:pt x="2908719" y="448538"/>
                  </a:lnTo>
                  <a:lnTo>
                    <a:pt x="2907322" y="448538"/>
                  </a:lnTo>
                  <a:lnTo>
                    <a:pt x="2905899" y="448538"/>
                  </a:lnTo>
                  <a:lnTo>
                    <a:pt x="2904744" y="449681"/>
                  </a:lnTo>
                  <a:lnTo>
                    <a:pt x="2904744" y="452513"/>
                  </a:lnTo>
                  <a:lnTo>
                    <a:pt x="2905899" y="453669"/>
                  </a:lnTo>
                  <a:lnTo>
                    <a:pt x="2908719" y="453669"/>
                  </a:lnTo>
                  <a:lnTo>
                    <a:pt x="2909874" y="452513"/>
                  </a:lnTo>
                  <a:lnTo>
                    <a:pt x="2909874" y="449681"/>
                  </a:lnTo>
                  <a:close/>
                </a:path>
                <a:path w="3969384" h="2098675">
                  <a:moveTo>
                    <a:pt x="2954109" y="530707"/>
                  </a:moveTo>
                  <a:lnTo>
                    <a:pt x="2953207" y="529793"/>
                  </a:lnTo>
                  <a:lnTo>
                    <a:pt x="2952064" y="529793"/>
                  </a:lnTo>
                  <a:lnTo>
                    <a:pt x="2950934" y="529793"/>
                  </a:lnTo>
                  <a:lnTo>
                    <a:pt x="2950032" y="530707"/>
                  </a:lnTo>
                  <a:lnTo>
                    <a:pt x="2950032" y="532968"/>
                  </a:lnTo>
                  <a:lnTo>
                    <a:pt x="2950934" y="533882"/>
                  </a:lnTo>
                  <a:lnTo>
                    <a:pt x="2953207" y="533882"/>
                  </a:lnTo>
                  <a:lnTo>
                    <a:pt x="2954109" y="532968"/>
                  </a:lnTo>
                  <a:lnTo>
                    <a:pt x="2954109" y="530707"/>
                  </a:lnTo>
                  <a:close/>
                </a:path>
                <a:path w="3969384" h="2098675">
                  <a:moveTo>
                    <a:pt x="2990862" y="404774"/>
                  </a:moveTo>
                  <a:lnTo>
                    <a:pt x="2989605" y="403517"/>
                  </a:lnTo>
                  <a:lnTo>
                    <a:pt x="2988056" y="403517"/>
                  </a:lnTo>
                  <a:lnTo>
                    <a:pt x="2986506" y="403517"/>
                  </a:lnTo>
                  <a:lnTo>
                    <a:pt x="2985249" y="404774"/>
                  </a:lnTo>
                  <a:lnTo>
                    <a:pt x="2985249" y="407873"/>
                  </a:lnTo>
                  <a:lnTo>
                    <a:pt x="2986506" y="409155"/>
                  </a:lnTo>
                  <a:lnTo>
                    <a:pt x="2989605" y="409155"/>
                  </a:lnTo>
                  <a:lnTo>
                    <a:pt x="2990862" y="407873"/>
                  </a:lnTo>
                  <a:lnTo>
                    <a:pt x="2990862" y="404774"/>
                  </a:lnTo>
                  <a:close/>
                </a:path>
                <a:path w="3969384" h="2098675">
                  <a:moveTo>
                    <a:pt x="3072892" y="359308"/>
                  </a:moveTo>
                  <a:lnTo>
                    <a:pt x="3071063" y="357479"/>
                  </a:lnTo>
                  <a:lnTo>
                    <a:pt x="3068802" y="357479"/>
                  </a:lnTo>
                  <a:lnTo>
                    <a:pt x="3066542" y="357479"/>
                  </a:lnTo>
                  <a:lnTo>
                    <a:pt x="3064700" y="359308"/>
                  </a:lnTo>
                  <a:lnTo>
                    <a:pt x="3064700" y="363829"/>
                  </a:lnTo>
                  <a:lnTo>
                    <a:pt x="3066542" y="365658"/>
                  </a:lnTo>
                  <a:lnTo>
                    <a:pt x="3071063" y="365658"/>
                  </a:lnTo>
                  <a:lnTo>
                    <a:pt x="3072892" y="363829"/>
                  </a:lnTo>
                  <a:lnTo>
                    <a:pt x="3072892" y="359308"/>
                  </a:lnTo>
                  <a:close/>
                </a:path>
                <a:path w="3969384" h="2098675">
                  <a:moveTo>
                    <a:pt x="3113811" y="442175"/>
                  </a:moveTo>
                  <a:lnTo>
                    <a:pt x="3113722" y="442048"/>
                  </a:lnTo>
                  <a:lnTo>
                    <a:pt x="3113570" y="442048"/>
                  </a:lnTo>
                  <a:lnTo>
                    <a:pt x="3113430" y="442048"/>
                  </a:lnTo>
                  <a:lnTo>
                    <a:pt x="3113303" y="442175"/>
                  </a:lnTo>
                  <a:lnTo>
                    <a:pt x="3113303" y="442468"/>
                  </a:lnTo>
                  <a:lnTo>
                    <a:pt x="3113430" y="442582"/>
                  </a:lnTo>
                  <a:lnTo>
                    <a:pt x="3113722" y="442582"/>
                  </a:lnTo>
                  <a:lnTo>
                    <a:pt x="3113811" y="442175"/>
                  </a:lnTo>
                  <a:close/>
                </a:path>
                <a:path w="3969384" h="2098675">
                  <a:moveTo>
                    <a:pt x="3150832" y="316103"/>
                  </a:moveTo>
                  <a:lnTo>
                    <a:pt x="3150247" y="315544"/>
                  </a:lnTo>
                  <a:lnTo>
                    <a:pt x="3149549" y="315544"/>
                  </a:lnTo>
                  <a:lnTo>
                    <a:pt x="3148850" y="315544"/>
                  </a:lnTo>
                  <a:lnTo>
                    <a:pt x="3148279" y="316103"/>
                  </a:lnTo>
                  <a:lnTo>
                    <a:pt x="3148279" y="317525"/>
                  </a:lnTo>
                  <a:lnTo>
                    <a:pt x="3148850" y="318096"/>
                  </a:lnTo>
                  <a:lnTo>
                    <a:pt x="3150247" y="318096"/>
                  </a:lnTo>
                  <a:lnTo>
                    <a:pt x="3150832" y="317525"/>
                  </a:lnTo>
                  <a:lnTo>
                    <a:pt x="3150832" y="316103"/>
                  </a:lnTo>
                  <a:close/>
                </a:path>
                <a:path w="3969384" h="2098675">
                  <a:moveTo>
                    <a:pt x="3194837" y="397281"/>
                  </a:moveTo>
                  <a:lnTo>
                    <a:pt x="3194596" y="397040"/>
                  </a:lnTo>
                  <a:lnTo>
                    <a:pt x="3194304" y="397040"/>
                  </a:lnTo>
                  <a:lnTo>
                    <a:pt x="3194037" y="397040"/>
                  </a:lnTo>
                  <a:lnTo>
                    <a:pt x="3193796" y="397281"/>
                  </a:lnTo>
                  <a:lnTo>
                    <a:pt x="3193796" y="397840"/>
                  </a:lnTo>
                  <a:lnTo>
                    <a:pt x="3194037" y="398081"/>
                  </a:lnTo>
                  <a:lnTo>
                    <a:pt x="3194596" y="398081"/>
                  </a:lnTo>
                  <a:lnTo>
                    <a:pt x="3194837" y="397840"/>
                  </a:lnTo>
                  <a:lnTo>
                    <a:pt x="3194837" y="397281"/>
                  </a:lnTo>
                  <a:close/>
                </a:path>
                <a:path w="3969384" h="2098675">
                  <a:moveTo>
                    <a:pt x="3239846" y="477888"/>
                  </a:moveTo>
                  <a:lnTo>
                    <a:pt x="3239503" y="477558"/>
                  </a:lnTo>
                  <a:lnTo>
                    <a:pt x="3239071" y="477558"/>
                  </a:lnTo>
                  <a:lnTo>
                    <a:pt x="3238639" y="477558"/>
                  </a:lnTo>
                  <a:lnTo>
                    <a:pt x="3238296" y="477888"/>
                  </a:lnTo>
                  <a:lnTo>
                    <a:pt x="3238296" y="478739"/>
                  </a:lnTo>
                  <a:lnTo>
                    <a:pt x="3238639" y="479069"/>
                  </a:lnTo>
                  <a:lnTo>
                    <a:pt x="3239503" y="479069"/>
                  </a:lnTo>
                  <a:lnTo>
                    <a:pt x="3239846" y="478739"/>
                  </a:lnTo>
                  <a:lnTo>
                    <a:pt x="3239846" y="477888"/>
                  </a:lnTo>
                  <a:close/>
                </a:path>
                <a:path w="3969384" h="2098675">
                  <a:moveTo>
                    <a:pt x="3275546" y="352513"/>
                  </a:moveTo>
                  <a:lnTo>
                    <a:pt x="3275342" y="352298"/>
                  </a:lnTo>
                  <a:lnTo>
                    <a:pt x="3275050" y="352298"/>
                  </a:lnTo>
                  <a:lnTo>
                    <a:pt x="3274758" y="352298"/>
                  </a:lnTo>
                  <a:lnTo>
                    <a:pt x="3274542" y="352513"/>
                  </a:lnTo>
                  <a:lnTo>
                    <a:pt x="3274542" y="353098"/>
                  </a:lnTo>
                  <a:lnTo>
                    <a:pt x="3274758" y="353301"/>
                  </a:lnTo>
                  <a:lnTo>
                    <a:pt x="3275342" y="353301"/>
                  </a:lnTo>
                  <a:lnTo>
                    <a:pt x="3275546" y="353098"/>
                  </a:lnTo>
                  <a:lnTo>
                    <a:pt x="3275546" y="352513"/>
                  </a:lnTo>
                  <a:close/>
                </a:path>
                <a:path w="3969384" h="2098675">
                  <a:moveTo>
                    <a:pt x="3316427" y="224345"/>
                  </a:moveTo>
                  <a:lnTo>
                    <a:pt x="3314014" y="221932"/>
                  </a:lnTo>
                  <a:lnTo>
                    <a:pt x="3311055" y="221932"/>
                  </a:lnTo>
                  <a:lnTo>
                    <a:pt x="3308070" y="221932"/>
                  </a:lnTo>
                  <a:lnTo>
                    <a:pt x="3305657" y="224345"/>
                  </a:lnTo>
                  <a:lnTo>
                    <a:pt x="3305657" y="230276"/>
                  </a:lnTo>
                  <a:lnTo>
                    <a:pt x="3308070" y="232676"/>
                  </a:lnTo>
                  <a:lnTo>
                    <a:pt x="3314014" y="232676"/>
                  </a:lnTo>
                  <a:lnTo>
                    <a:pt x="3316427" y="230276"/>
                  </a:lnTo>
                  <a:lnTo>
                    <a:pt x="3316427" y="224345"/>
                  </a:lnTo>
                  <a:close/>
                </a:path>
                <a:path w="3969384" h="2098675">
                  <a:moveTo>
                    <a:pt x="3324923" y="430745"/>
                  </a:moveTo>
                  <a:lnTo>
                    <a:pt x="3322637" y="428421"/>
                  </a:lnTo>
                  <a:lnTo>
                    <a:pt x="3319818" y="428421"/>
                  </a:lnTo>
                  <a:lnTo>
                    <a:pt x="3316986" y="428421"/>
                  </a:lnTo>
                  <a:lnTo>
                    <a:pt x="3314687" y="430745"/>
                  </a:lnTo>
                  <a:lnTo>
                    <a:pt x="3314687" y="436372"/>
                  </a:lnTo>
                  <a:lnTo>
                    <a:pt x="3316986" y="438683"/>
                  </a:lnTo>
                  <a:lnTo>
                    <a:pt x="3322637" y="438683"/>
                  </a:lnTo>
                  <a:lnTo>
                    <a:pt x="3324923" y="436372"/>
                  </a:lnTo>
                  <a:lnTo>
                    <a:pt x="3324923" y="430745"/>
                  </a:lnTo>
                  <a:close/>
                </a:path>
                <a:path w="3969384" h="2098675">
                  <a:moveTo>
                    <a:pt x="3362706" y="304228"/>
                  </a:moveTo>
                  <a:lnTo>
                    <a:pt x="3359594" y="301142"/>
                  </a:lnTo>
                  <a:lnTo>
                    <a:pt x="3355797" y="301142"/>
                  </a:lnTo>
                  <a:lnTo>
                    <a:pt x="3351961" y="301142"/>
                  </a:lnTo>
                  <a:lnTo>
                    <a:pt x="3348888" y="304228"/>
                  </a:lnTo>
                  <a:lnTo>
                    <a:pt x="3348888" y="311861"/>
                  </a:lnTo>
                  <a:lnTo>
                    <a:pt x="3351961" y="314972"/>
                  </a:lnTo>
                  <a:lnTo>
                    <a:pt x="3359594" y="314972"/>
                  </a:lnTo>
                  <a:lnTo>
                    <a:pt x="3362706" y="311861"/>
                  </a:lnTo>
                  <a:lnTo>
                    <a:pt x="3362706" y="304228"/>
                  </a:lnTo>
                  <a:close/>
                </a:path>
                <a:path w="3969384" h="2098675">
                  <a:moveTo>
                    <a:pt x="3392551" y="182130"/>
                  </a:moveTo>
                  <a:lnTo>
                    <a:pt x="3392220" y="181787"/>
                  </a:lnTo>
                  <a:lnTo>
                    <a:pt x="3391776" y="181787"/>
                  </a:lnTo>
                  <a:lnTo>
                    <a:pt x="3391370" y="181787"/>
                  </a:lnTo>
                  <a:lnTo>
                    <a:pt x="3391014" y="182130"/>
                  </a:lnTo>
                  <a:lnTo>
                    <a:pt x="3391014" y="182968"/>
                  </a:lnTo>
                  <a:lnTo>
                    <a:pt x="3391370" y="183311"/>
                  </a:lnTo>
                  <a:lnTo>
                    <a:pt x="3392220" y="183311"/>
                  </a:lnTo>
                  <a:lnTo>
                    <a:pt x="3392551" y="182968"/>
                  </a:lnTo>
                  <a:lnTo>
                    <a:pt x="3392551" y="182130"/>
                  </a:lnTo>
                  <a:close/>
                </a:path>
                <a:path w="3969384" h="2098675">
                  <a:moveTo>
                    <a:pt x="3403117" y="387388"/>
                  </a:moveTo>
                  <a:lnTo>
                    <a:pt x="3401961" y="386232"/>
                  </a:lnTo>
                  <a:lnTo>
                    <a:pt x="3400539" y="386232"/>
                  </a:lnTo>
                  <a:lnTo>
                    <a:pt x="3399155" y="386232"/>
                  </a:lnTo>
                  <a:lnTo>
                    <a:pt x="3397986" y="387388"/>
                  </a:lnTo>
                  <a:lnTo>
                    <a:pt x="3397986" y="390207"/>
                  </a:lnTo>
                  <a:lnTo>
                    <a:pt x="3399155" y="391363"/>
                  </a:lnTo>
                  <a:lnTo>
                    <a:pt x="3401961" y="391363"/>
                  </a:lnTo>
                  <a:lnTo>
                    <a:pt x="3403117" y="390207"/>
                  </a:lnTo>
                  <a:lnTo>
                    <a:pt x="3403117" y="387388"/>
                  </a:lnTo>
                  <a:close/>
                </a:path>
                <a:path w="3969384" h="2098675">
                  <a:moveTo>
                    <a:pt x="3439109" y="261861"/>
                  </a:moveTo>
                  <a:lnTo>
                    <a:pt x="3437940" y="260731"/>
                  </a:lnTo>
                  <a:lnTo>
                    <a:pt x="3436543" y="260731"/>
                  </a:lnTo>
                  <a:lnTo>
                    <a:pt x="3435121" y="260731"/>
                  </a:lnTo>
                  <a:lnTo>
                    <a:pt x="3433978" y="261861"/>
                  </a:lnTo>
                  <a:lnTo>
                    <a:pt x="3433978" y="264706"/>
                  </a:lnTo>
                  <a:lnTo>
                    <a:pt x="3435121" y="265849"/>
                  </a:lnTo>
                  <a:lnTo>
                    <a:pt x="3437940" y="265849"/>
                  </a:lnTo>
                  <a:lnTo>
                    <a:pt x="3439109" y="264706"/>
                  </a:lnTo>
                  <a:lnTo>
                    <a:pt x="3439109" y="261861"/>
                  </a:lnTo>
                  <a:close/>
                </a:path>
                <a:path w="3969384" h="2098675">
                  <a:moveTo>
                    <a:pt x="3475850" y="135966"/>
                  </a:moveTo>
                  <a:lnTo>
                    <a:pt x="3474364" y="134467"/>
                  </a:lnTo>
                  <a:lnTo>
                    <a:pt x="3472523" y="134467"/>
                  </a:lnTo>
                  <a:lnTo>
                    <a:pt x="3470694" y="134467"/>
                  </a:lnTo>
                  <a:lnTo>
                    <a:pt x="3469208" y="135966"/>
                  </a:lnTo>
                  <a:lnTo>
                    <a:pt x="3469208" y="139623"/>
                  </a:lnTo>
                  <a:lnTo>
                    <a:pt x="3470694" y="141122"/>
                  </a:lnTo>
                  <a:lnTo>
                    <a:pt x="3474364" y="141122"/>
                  </a:lnTo>
                  <a:lnTo>
                    <a:pt x="3475850" y="139623"/>
                  </a:lnTo>
                  <a:lnTo>
                    <a:pt x="3475850" y="135966"/>
                  </a:lnTo>
                  <a:close/>
                </a:path>
                <a:path w="3969384" h="2098675">
                  <a:moveTo>
                    <a:pt x="3482327" y="343458"/>
                  </a:moveTo>
                  <a:lnTo>
                    <a:pt x="3481870" y="343027"/>
                  </a:lnTo>
                  <a:lnTo>
                    <a:pt x="3481298" y="343027"/>
                  </a:lnTo>
                  <a:lnTo>
                    <a:pt x="3480739" y="343027"/>
                  </a:lnTo>
                  <a:lnTo>
                    <a:pt x="3480282" y="343458"/>
                  </a:lnTo>
                  <a:lnTo>
                    <a:pt x="3480282" y="344601"/>
                  </a:lnTo>
                  <a:lnTo>
                    <a:pt x="3480739" y="345046"/>
                  </a:lnTo>
                  <a:lnTo>
                    <a:pt x="3481870" y="345046"/>
                  </a:lnTo>
                  <a:lnTo>
                    <a:pt x="3482327" y="344601"/>
                  </a:lnTo>
                  <a:lnTo>
                    <a:pt x="3482327" y="343458"/>
                  </a:lnTo>
                  <a:close/>
                </a:path>
                <a:path w="3969384" h="2098675">
                  <a:moveTo>
                    <a:pt x="3522167" y="215849"/>
                  </a:moveTo>
                  <a:lnTo>
                    <a:pt x="3519970" y="213677"/>
                  </a:lnTo>
                  <a:lnTo>
                    <a:pt x="3517303" y="213677"/>
                  </a:lnTo>
                  <a:lnTo>
                    <a:pt x="3514598" y="213677"/>
                  </a:lnTo>
                  <a:lnTo>
                    <a:pt x="3512439" y="215849"/>
                  </a:lnTo>
                  <a:lnTo>
                    <a:pt x="3512439" y="221221"/>
                  </a:lnTo>
                  <a:lnTo>
                    <a:pt x="3514598" y="223405"/>
                  </a:lnTo>
                  <a:lnTo>
                    <a:pt x="3519970" y="223405"/>
                  </a:lnTo>
                  <a:lnTo>
                    <a:pt x="3522167" y="221221"/>
                  </a:lnTo>
                  <a:lnTo>
                    <a:pt x="3522167" y="215849"/>
                  </a:lnTo>
                  <a:close/>
                </a:path>
                <a:path w="3969384" h="2098675">
                  <a:moveTo>
                    <a:pt x="3555327" y="91909"/>
                  </a:moveTo>
                  <a:lnTo>
                    <a:pt x="3554412" y="90970"/>
                  </a:lnTo>
                  <a:lnTo>
                    <a:pt x="3553282" y="90970"/>
                  </a:lnTo>
                  <a:lnTo>
                    <a:pt x="3552152" y="90970"/>
                  </a:lnTo>
                  <a:lnTo>
                    <a:pt x="3551224" y="91909"/>
                  </a:lnTo>
                  <a:lnTo>
                    <a:pt x="3551224" y="94157"/>
                  </a:lnTo>
                  <a:lnTo>
                    <a:pt x="3552152" y="95084"/>
                  </a:lnTo>
                  <a:lnTo>
                    <a:pt x="3554412" y="95084"/>
                  </a:lnTo>
                  <a:lnTo>
                    <a:pt x="3555327" y="94157"/>
                  </a:lnTo>
                  <a:lnTo>
                    <a:pt x="3555327" y="91909"/>
                  </a:lnTo>
                  <a:close/>
                </a:path>
                <a:path w="3969384" h="2098675">
                  <a:moveTo>
                    <a:pt x="3567950" y="296024"/>
                  </a:moveTo>
                  <a:lnTo>
                    <a:pt x="3565296" y="293395"/>
                  </a:lnTo>
                  <a:lnTo>
                    <a:pt x="3562045" y="293395"/>
                  </a:lnTo>
                  <a:lnTo>
                    <a:pt x="3558794" y="293395"/>
                  </a:lnTo>
                  <a:lnTo>
                    <a:pt x="3556165" y="296024"/>
                  </a:lnTo>
                  <a:lnTo>
                    <a:pt x="3556165" y="302539"/>
                  </a:lnTo>
                  <a:lnTo>
                    <a:pt x="3558794" y="305168"/>
                  </a:lnTo>
                  <a:lnTo>
                    <a:pt x="3565296" y="305168"/>
                  </a:lnTo>
                  <a:lnTo>
                    <a:pt x="3567950" y="302539"/>
                  </a:lnTo>
                  <a:lnTo>
                    <a:pt x="3567950" y="296024"/>
                  </a:lnTo>
                  <a:close/>
                </a:path>
                <a:path w="3969384" h="2098675">
                  <a:moveTo>
                    <a:pt x="3612616" y="165735"/>
                  </a:moveTo>
                  <a:lnTo>
                    <a:pt x="3606101" y="159181"/>
                  </a:lnTo>
                  <a:lnTo>
                    <a:pt x="3598024" y="159181"/>
                  </a:lnTo>
                  <a:lnTo>
                    <a:pt x="3589985" y="159181"/>
                  </a:lnTo>
                  <a:lnTo>
                    <a:pt x="3583432" y="165735"/>
                  </a:lnTo>
                  <a:lnTo>
                    <a:pt x="3583432" y="181838"/>
                  </a:lnTo>
                  <a:lnTo>
                    <a:pt x="3589985" y="188366"/>
                  </a:lnTo>
                  <a:lnTo>
                    <a:pt x="3606101" y="188366"/>
                  </a:lnTo>
                  <a:lnTo>
                    <a:pt x="3612616" y="181838"/>
                  </a:lnTo>
                  <a:lnTo>
                    <a:pt x="3612616" y="165735"/>
                  </a:lnTo>
                  <a:close/>
                </a:path>
                <a:path w="3969384" h="2098675">
                  <a:moveTo>
                    <a:pt x="3640175" y="44881"/>
                  </a:moveTo>
                  <a:lnTo>
                    <a:pt x="3637407" y="42138"/>
                  </a:lnTo>
                  <a:lnTo>
                    <a:pt x="3634028" y="42138"/>
                  </a:lnTo>
                  <a:lnTo>
                    <a:pt x="3630638" y="42138"/>
                  </a:lnTo>
                  <a:lnTo>
                    <a:pt x="3627856" y="44881"/>
                  </a:lnTo>
                  <a:lnTo>
                    <a:pt x="3627856" y="51676"/>
                  </a:lnTo>
                  <a:lnTo>
                    <a:pt x="3630638" y="54419"/>
                  </a:lnTo>
                  <a:lnTo>
                    <a:pt x="3637407" y="54419"/>
                  </a:lnTo>
                  <a:lnTo>
                    <a:pt x="3640175" y="51676"/>
                  </a:lnTo>
                  <a:lnTo>
                    <a:pt x="3640175" y="44881"/>
                  </a:lnTo>
                  <a:close/>
                </a:path>
                <a:path w="3969384" h="2098675">
                  <a:moveTo>
                    <a:pt x="3660711" y="244627"/>
                  </a:moveTo>
                  <a:lnTo>
                    <a:pt x="3652685" y="236601"/>
                  </a:lnTo>
                  <a:lnTo>
                    <a:pt x="3642791" y="236601"/>
                  </a:lnTo>
                  <a:lnTo>
                    <a:pt x="3632898" y="236601"/>
                  </a:lnTo>
                  <a:lnTo>
                    <a:pt x="3624884" y="244627"/>
                  </a:lnTo>
                  <a:lnTo>
                    <a:pt x="3624884" y="264414"/>
                  </a:lnTo>
                  <a:lnTo>
                    <a:pt x="3632898" y="272440"/>
                  </a:lnTo>
                  <a:lnTo>
                    <a:pt x="3652685" y="272440"/>
                  </a:lnTo>
                  <a:lnTo>
                    <a:pt x="3660711" y="264414"/>
                  </a:lnTo>
                  <a:lnTo>
                    <a:pt x="3660711" y="244627"/>
                  </a:lnTo>
                  <a:close/>
                </a:path>
                <a:path w="3969384" h="2098675">
                  <a:moveTo>
                    <a:pt x="3691318" y="122085"/>
                  </a:moveTo>
                  <a:lnTo>
                    <a:pt x="3685705" y="116471"/>
                  </a:lnTo>
                  <a:lnTo>
                    <a:pt x="3678771" y="116471"/>
                  </a:lnTo>
                  <a:lnTo>
                    <a:pt x="3671849" y="116471"/>
                  </a:lnTo>
                  <a:lnTo>
                    <a:pt x="3666236" y="122085"/>
                  </a:lnTo>
                  <a:lnTo>
                    <a:pt x="3666236" y="135928"/>
                  </a:lnTo>
                  <a:lnTo>
                    <a:pt x="3671849" y="141579"/>
                  </a:lnTo>
                  <a:lnTo>
                    <a:pt x="3685705" y="141579"/>
                  </a:lnTo>
                  <a:lnTo>
                    <a:pt x="3691318" y="135928"/>
                  </a:lnTo>
                  <a:lnTo>
                    <a:pt x="3691318" y="122085"/>
                  </a:lnTo>
                  <a:close/>
                </a:path>
                <a:path w="3969384" h="2098675">
                  <a:moveTo>
                    <a:pt x="3722700" y="0"/>
                  </a:moveTo>
                  <a:lnTo>
                    <a:pt x="3706825" y="0"/>
                  </a:lnTo>
                  <a:lnTo>
                    <a:pt x="3706825" y="7912"/>
                  </a:lnTo>
                  <a:lnTo>
                    <a:pt x="3710368" y="11455"/>
                  </a:lnTo>
                  <a:lnTo>
                    <a:pt x="3719144" y="11455"/>
                  </a:lnTo>
                  <a:lnTo>
                    <a:pt x="3722700" y="7912"/>
                  </a:lnTo>
                  <a:lnTo>
                    <a:pt x="3722700" y="0"/>
                  </a:lnTo>
                  <a:close/>
                </a:path>
                <a:path w="3969384" h="2098675">
                  <a:moveTo>
                    <a:pt x="3725837" y="208495"/>
                  </a:moveTo>
                  <a:lnTo>
                    <a:pt x="3724795" y="207467"/>
                  </a:lnTo>
                  <a:lnTo>
                    <a:pt x="3723551" y="207467"/>
                  </a:lnTo>
                  <a:lnTo>
                    <a:pt x="3722268" y="207467"/>
                  </a:lnTo>
                  <a:lnTo>
                    <a:pt x="3721227" y="208495"/>
                  </a:lnTo>
                  <a:lnTo>
                    <a:pt x="3721227" y="211023"/>
                  </a:lnTo>
                  <a:lnTo>
                    <a:pt x="3722268" y="212064"/>
                  </a:lnTo>
                  <a:lnTo>
                    <a:pt x="3724795" y="212064"/>
                  </a:lnTo>
                  <a:lnTo>
                    <a:pt x="3725837" y="211023"/>
                  </a:lnTo>
                  <a:lnTo>
                    <a:pt x="3725837" y="208495"/>
                  </a:lnTo>
                  <a:close/>
                </a:path>
                <a:path w="3969384" h="2098675">
                  <a:moveTo>
                    <a:pt x="3766680" y="80302"/>
                  </a:moveTo>
                  <a:lnTo>
                    <a:pt x="3763480" y="77101"/>
                  </a:lnTo>
                  <a:lnTo>
                    <a:pt x="3759530" y="77101"/>
                  </a:lnTo>
                  <a:lnTo>
                    <a:pt x="3755542" y="77101"/>
                  </a:lnTo>
                  <a:lnTo>
                    <a:pt x="3752354" y="80302"/>
                  </a:lnTo>
                  <a:lnTo>
                    <a:pt x="3752354" y="88226"/>
                  </a:lnTo>
                  <a:lnTo>
                    <a:pt x="3755542" y="91440"/>
                  </a:lnTo>
                  <a:lnTo>
                    <a:pt x="3763480" y="91440"/>
                  </a:lnTo>
                  <a:lnTo>
                    <a:pt x="3766680" y="88226"/>
                  </a:lnTo>
                  <a:lnTo>
                    <a:pt x="3766680" y="80302"/>
                  </a:lnTo>
                  <a:close/>
                </a:path>
                <a:path w="3969384" h="2098675">
                  <a:moveTo>
                    <a:pt x="3808628" y="162598"/>
                  </a:moveTo>
                  <a:lnTo>
                    <a:pt x="3806685" y="160642"/>
                  </a:lnTo>
                  <a:lnTo>
                    <a:pt x="3804272" y="160642"/>
                  </a:lnTo>
                  <a:lnTo>
                    <a:pt x="3801859" y="160642"/>
                  </a:lnTo>
                  <a:lnTo>
                    <a:pt x="3799941" y="162598"/>
                  </a:lnTo>
                  <a:lnTo>
                    <a:pt x="3799941" y="167411"/>
                  </a:lnTo>
                  <a:lnTo>
                    <a:pt x="3801859" y="169367"/>
                  </a:lnTo>
                  <a:lnTo>
                    <a:pt x="3806685" y="169367"/>
                  </a:lnTo>
                  <a:lnTo>
                    <a:pt x="3808628" y="167411"/>
                  </a:lnTo>
                  <a:lnTo>
                    <a:pt x="3808628" y="162598"/>
                  </a:lnTo>
                  <a:close/>
                </a:path>
                <a:path w="3969384" h="2098675">
                  <a:moveTo>
                    <a:pt x="3845649" y="36550"/>
                  </a:moveTo>
                  <a:lnTo>
                    <a:pt x="3843236" y="34137"/>
                  </a:lnTo>
                  <a:lnTo>
                    <a:pt x="3840276" y="34137"/>
                  </a:lnTo>
                  <a:lnTo>
                    <a:pt x="3837292" y="34137"/>
                  </a:lnTo>
                  <a:lnTo>
                    <a:pt x="3834879" y="36550"/>
                  </a:lnTo>
                  <a:lnTo>
                    <a:pt x="3834879" y="42468"/>
                  </a:lnTo>
                  <a:lnTo>
                    <a:pt x="3837292" y="44881"/>
                  </a:lnTo>
                  <a:lnTo>
                    <a:pt x="3843236" y="44881"/>
                  </a:lnTo>
                  <a:lnTo>
                    <a:pt x="3845649" y="42468"/>
                  </a:lnTo>
                  <a:lnTo>
                    <a:pt x="3845649" y="36550"/>
                  </a:lnTo>
                  <a:close/>
                </a:path>
                <a:path w="3969384" h="2098675">
                  <a:moveTo>
                    <a:pt x="3890657" y="117119"/>
                  </a:moveTo>
                  <a:lnTo>
                    <a:pt x="3888130" y="114617"/>
                  </a:lnTo>
                  <a:lnTo>
                    <a:pt x="3885019" y="114617"/>
                  </a:lnTo>
                  <a:lnTo>
                    <a:pt x="3881920" y="114617"/>
                  </a:lnTo>
                  <a:lnTo>
                    <a:pt x="3879392" y="117119"/>
                  </a:lnTo>
                  <a:lnTo>
                    <a:pt x="3879392" y="123367"/>
                  </a:lnTo>
                  <a:lnTo>
                    <a:pt x="3881920" y="125869"/>
                  </a:lnTo>
                  <a:lnTo>
                    <a:pt x="3888130" y="125869"/>
                  </a:lnTo>
                  <a:lnTo>
                    <a:pt x="3890657" y="123367"/>
                  </a:lnTo>
                  <a:lnTo>
                    <a:pt x="3890657" y="117119"/>
                  </a:lnTo>
                  <a:close/>
                </a:path>
                <a:path w="3969384" h="2098675">
                  <a:moveTo>
                    <a:pt x="3968826" y="73799"/>
                  </a:moveTo>
                  <a:lnTo>
                    <a:pt x="3967454" y="72428"/>
                  </a:lnTo>
                  <a:lnTo>
                    <a:pt x="3965778" y="72428"/>
                  </a:lnTo>
                  <a:lnTo>
                    <a:pt x="3964063" y="72428"/>
                  </a:lnTo>
                  <a:lnTo>
                    <a:pt x="3962692" y="73799"/>
                  </a:lnTo>
                  <a:lnTo>
                    <a:pt x="3962692" y="77190"/>
                  </a:lnTo>
                  <a:lnTo>
                    <a:pt x="3964063" y="78562"/>
                  </a:lnTo>
                  <a:lnTo>
                    <a:pt x="3967454" y="78562"/>
                  </a:lnTo>
                  <a:lnTo>
                    <a:pt x="3968826" y="77190"/>
                  </a:lnTo>
                  <a:lnTo>
                    <a:pt x="3968826" y="73799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36888" y="10496"/>
              <a:ext cx="3483610" cy="1792605"/>
            </a:xfrm>
            <a:custGeom>
              <a:avLst/>
              <a:gdLst/>
              <a:ahLst/>
              <a:cxnLst/>
              <a:rect l="l" t="t" r="r" b="b"/>
              <a:pathLst>
                <a:path w="3483610" h="1792605">
                  <a:moveTo>
                    <a:pt x="2057" y="1719554"/>
                  </a:moveTo>
                  <a:lnTo>
                    <a:pt x="1600" y="1719097"/>
                  </a:lnTo>
                  <a:lnTo>
                    <a:pt x="1016" y="1719097"/>
                  </a:lnTo>
                  <a:lnTo>
                    <a:pt x="469" y="1719097"/>
                  </a:lnTo>
                  <a:lnTo>
                    <a:pt x="0" y="1719554"/>
                  </a:lnTo>
                  <a:lnTo>
                    <a:pt x="0" y="1720684"/>
                  </a:lnTo>
                  <a:lnTo>
                    <a:pt x="469" y="1721142"/>
                  </a:lnTo>
                  <a:lnTo>
                    <a:pt x="1600" y="1721142"/>
                  </a:lnTo>
                  <a:lnTo>
                    <a:pt x="2057" y="1720684"/>
                  </a:lnTo>
                  <a:lnTo>
                    <a:pt x="2057" y="1719554"/>
                  </a:lnTo>
                  <a:close/>
                </a:path>
                <a:path w="3483610" h="1792605">
                  <a:moveTo>
                    <a:pt x="126784" y="1755965"/>
                  </a:moveTo>
                  <a:lnTo>
                    <a:pt x="126542" y="1755863"/>
                  </a:lnTo>
                  <a:lnTo>
                    <a:pt x="126390" y="1755863"/>
                  </a:lnTo>
                  <a:lnTo>
                    <a:pt x="126276" y="1756257"/>
                  </a:lnTo>
                  <a:lnTo>
                    <a:pt x="126669" y="1756371"/>
                  </a:lnTo>
                  <a:lnTo>
                    <a:pt x="126784" y="1755965"/>
                  </a:lnTo>
                  <a:close/>
                </a:path>
                <a:path w="3483610" h="1792605">
                  <a:moveTo>
                    <a:pt x="163296" y="1630172"/>
                  </a:moveTo>
                  <a:lnTo>
                    <a:pt x="162928" y="1629841"/>
                  </a:lnTo>
                  <a:lnTo>
                    <a:pt x="162521" y="1629841"/>
                  </a:lnTo>
                  <a:lnTo>
                    <a:pt x="162090" y="1629841"/>
                  </a:lnTo>
                  <a:lnTo>
                    <a:pt x="161747" y="1630172"/>
                  </a:lnTo>
                  <a:lnTo>
                    <a:pt x="161747" y="1631048"/>
                  </a:lnTo>
                  <a:lnTo>
                    <a:pt x="162090" y="1631378"/>
                  </a:lnTo>
                  <a:lnTo>
                    <a:pt x="162928" y="1631378"/>
                  </a:lnTo>
                  <a:lnTo>
                    <a:pt x="163296" y="1631048"/>
                  </a:lnTo>
                  <a:lnTo>
                    <a:pt x="163296" y="1630172"/>
                  </a:lnTo>
                  <a:close/>
                </a:path>
                <a:path w="3483610" h="1792605">
                  <a:moveTo>
                    <a:pt x="207530" y="1711210"/>
                  </a:moveTo>
                  <a:lnTo>
                    <a:pt x="207264" y="1711096"/>
                  </a:lnTo>
                  <a:lnTo>
                    <a:pt x="207124" y="1711096"/>
                  </a:lnTo>
                  <a:lnTo>
                    <a:pt x="207022" y="1711502"/>
                  </a:lnTo>
                  <a:lnTo>
                    <a:pt x="207416" y="1711604"/>
                  </a:lnTo>
                  <a:lnTo>
                    <a:pt x="207530" y="1711210"/>
                  </a:lnTo>
                  <a:close/>
                </a:path>
                <a:path w="3483610" h="1792605">
                  <a:moveTo>
                    <a:pt x="244284" y="1585290"/>
                  </a:moveTo>
                  <a:lnTo>
                    <a:pt x="243827" y="1584833"/>
                  </a:lnTo>
                  <a:lnTo>
                    <a:pt x="243268" y="1584833"/>
                  </a:lnTo>
                  <a:lnTo>
                    <a:pt x="242697" y="1584833"/>
                  </a:lnTo>
                  <a:lnTo>
                    <a:pt x="242239" y="1585290"/>
                  </a:lnTo>
                  <a:lnTo>
                    <a:pt x="242239" y="1586420"/>
                  </a:lnTo>
                  <a:lnTo>
                    <a:pt x="242697" y="1586877"/>
                  </a:lnTo>
                  <a:lnTo>
                    <a:pt x="243827" y="1586877"/>
                  </a:lnTo>
                  <a:lnTo>
                    <a:pt x="244284" y="1586420"/>
                  </a:lnTo>
                  <a:lnTo>
                    <a:pt x="244284" y="1585290"/>
                  </a:lnTo>
                  <a:close/>
                </a:path>
                <a:path w="3483610" h="1792605">
                  <a:moveTo>
                    <a:pt x="252272" y="1791970"/>
                  </a:moveTo>
                  <a:lnTo>
                    <a:pt x="252183" y="1791843"/>
                  </a:lnTo>
                  <a:lnTo>
                    <a:pt x="252031" y="1791843"/>
                  </a:lnTo>
                  <a:lnTo>
                    <a:pt x="251891" y="1791843"/>
                  </a:lnTo>
                  <a:lnTo>
                    <a:pt x="251777" y="1791970"/>
                  </a:lnTo>
                  <a:lnTo>
                    <a:pt x="251777" y="1792236"/>
                  </a:lnTo>
                  <a:lnTo>
                    <a:pt x="252183" y="1792351"/>
                  </a:lnTo>
                  <a:lnTo>
                    <a:pt x="252272" y="1791970"/>
                  </a:lnTo>
                  <a:close/>
                </a:path>
                <a:path w="3483610" h="1792605">
                  <a:moveTo>
                    <a:pt x="289801" y="1665605"/>
                  </a:moveTo>
                  <a:lnTo>
                    <a:pt x="289001" y="1664804"/>
                  </a:lnTo>
                  <a:lnTo>
                    <a:pt x="288023" y="1664804"/>
                  </a:lnTo>
                  <a:lnTo>
                    <a:pt x="287032" y="1664804"/>
                  </a:lnTo>
                  <a:lnTo>
                    <a:pt x="286232" y="1665605"/>
                  </a:lnTo>
                  <a:lnTo>
                    <a:pt x="286232" y="1667573"/>
                  </a:lnTo>
                  <a:lnTo>
                    <a:pt x="287032" y="1668399"/>
                  </a:lnTo>
                  <a:lnTo>
                    <a:pt x="289001" y="1668399"/>
                  </a:lnTo>
                  <a:lnTo>
                    <a:pt x="289801" y="1667573"/>
                  </a:lnTo>
                  <a:lnTo>
                    <a:pt x="289801" y="1665605"/>
                  </a:lnTo>
                  <a:close/>
                </a:path>
                <a:path w="3483610" h="1792605">
                  <a:moveTo>
                    <a:pt x="327317" y="1539265"/>
                  </a:moveTo>
                  <a:lnTo>
                    <a:pt x="325856" y="1537766"/>
                  </a:lnTo>
                  <a:lnTo>
                    <a:pt x="324002" y="1537766"/>
                  </a:lnTo>
                  <a:lnTo>
                    <a:pt x="322160" y="1537766"/>
                  </a:lnTo>
                  <a:lnTo>
                    <a:pt x="320675" y="1539265"/>
                  </a:lnTo>
                  <a:lnTo>
                    <a:pt x="320675" y="1542923"/>
                  </a:lnTo>
                  <a:lnTo>
                    <a:pt x="322160" y="1544421"/>
                  </a:lnTo>
                  <a:lnTo>
                    <a:pt x="325856" y="1544421"/>
                  </a:lnTo>
                  <a:lnTo>
                    <a:pt x="327317" y="1542923"/>
                  </a:lnTo>
                  <a:lnTo>
                    <a:pt x="327317" y="1539265"/>
                  </a:lnTo>
                  <a:close/>
                </a:path>
                <a:path w="3483610" h="1792605">
                  <a:moveTo>
                    <a:pt x="333540" y="1746910"/>
                  </a:moveTo>
                  <a:lnTo>
                    <a:pt x="333197" y="1746567"/>
                  </a:lnTo>
                  <a:lnTo>
                    <a:pt x="332765" y="1746567"/>
                  </a:lnTo>
                  <a:lnTo>
                    <a:pt x="332359" y="1746567"/>
                  </a:lnTo>
                  <a:lnTo>
                    <a:pt x="332016" y="1746910"/>
                  </a:lnTo>
                  <a:lnTo>
                    <a:pt x="332016" y="1747774"/>
                  </a:lnTo>
                  <a:lnTo>
                    <a:pt x="332359" y="1748116"/>
                  </a:lnTo>
                  <a:lnTo>
                    <a:pt x="333197" y="1748116"/>
                  </a:lnTo>
                  <a:lnTo>
                    <a:pt x="333540" y="1747774"/>
                  </a:lnTo>
                  <a:lnTo>
                    <a:pt x="333540" y="1746910"/>
                  </a:lnTo>
                  <a:close/>
                </a:path>
                <a:path w="3483610" h="1792605">
                  <a:moveTo>
                    <a:pt x="369265" y="1621561"/>
                  </a:moveTo>
                  <a:lnTo>
                    <a:pt x="369023" y="1621345"/>
                  </a:lnTo>
                  <a:lnTo>
                    <a:pt x="368769" y="1621345"/>
                  </a:lnTo>
                  <a:lnTo>
                    <a:pt x="368477" y="1621345"/>
                  </a:lnTo>
                  <a:lnTo>
                    <a:pt x="368261" y="1621561"/>
                  </a:lnTo>
                  <a:lnTo>
                    <a:pt x="368261" y="1622132"/>
                  </a:lnTo>
                  <a:lnTo>
                    <a:pt x="368477" y="1622348"/>
                  </a:lnTo>
                  <a:lnTo>
                    <a:pt x="369023" y="1622348"/>
                  </a:lnTo>
                  <a:lnTo>
                    <a:pt x="369265" y="1622132"/>
                  </a:lnTo>
                  <a:lnTo>
                    <a:pt x="369265" y="1621561"/>
                  </a:lnTo>
                  <a:close/>
                </a:path>
                <a:path w="3483610" h="1792605">
                  <a:moveTo>
                    <a:pt x="410121" y="1493367"/>
                  </a:moveTo>
                  <a:lnTo>
                    <a:pt x="407708" y="1490954"/>
                  </a:lnTo>
                  <a:lnTo>
                    <a:pt x="404749" y="1490954"/>
                  </a:lnTo>
                  <a:lnTo>
                    <a:pt x="401789" y="1490954"/>
                  </a:lnTo>
                  <a:lnTo>
                    <a:pt x="399376" y="1493367"/>
                  </a:lnTo>
                  <a:lnTo>
                    <a:pt x="399376" y="1499311"/>
                  </a:lnTo>
                  <a:lnTo>
                    <a:pt x="401789" y="1501724"/>
                  </a:lnTo>
                  <a:lnTo>
                    <a:pt x="407708" y="1501724"/>
                  </a:lnTo>
                  <a:lnTo>
                    <a:pt x="410121" y="1499311"/>
                  </a:lnTo>
                  <a:lnTo>
                    <a:pt x="410121" y="1493367"/>
                  </a:lnTo>
                  <a:close/>
                </a:path>
                <a:path w="3483610" h="1792605">
                  <a:moveTo>
                    <a:pt x="415823" y="1701317"/>
                  </a:moveTo>
                  <a:lnTo>
                    <a:pt x="414794" y="1700288"/>
                  </a:lnTo>
                  <a:lnTo>
                    <a:pt x="413512" y="1700288"/>
                  </a:lnTo>
                  <a:lnTo>
                    <a:pt x="412242" y="1700288"/>
                  </a:lnTo>
                  <a:lnTo>
                    <a:pt x="411226" y="1701317"/>
                  </a:lnTo>
                  <a:lnTo>
                    <a:pt x="411226" y="1703844"/>
                  </a:lnTo>
                  <a:lnTo>
                    <a:pt x="412242" y="1704886"/>
                  </a:lnTo>
                  <a:lnTo>
                    <a:pt x="414794" y="1704886"/>
                  </a:lnTo>
                  <a:lnTo>
                    <a:pt x="415823" y="1703844"/>
                  </a:lnTo>
                  <a:lnTo>
                    <a:pt x="415823" y="1701317"/>
                  </a:lnTo>
                  <a:close/>
                </a:path>
                <a:path w="3483610" h="1792605">
                  <a:moveTo>
                    <a:pt x="451027" y="1576222"/>
                  </a:moveTo>
                  <a:lnTo>
                    <a:pt x="450367" y="1575562"/>
                  </a:lnTo>
                  <a:lnTo>
                    <a:pt x="449491" y="1575562"/>
                  </a:lnTo>
                  <a:lnTo>
                    <a:pt x="448652" y="1575562"/>
                  </a:lnTo>
                  <a:lnTo>
                    <a:pt x="447979" y="1576222"/>
                  </a:lnTo>
                  <a:lnTo>
                    <a:pt x="447979" y="1577949"/>
                  </a:lnTo>
                  <a:lnTo>
                    <a:pt x="448652" y="1578610"/>
                  </a:lnTo>
                  <a:lnTo>
                    <a:pt x="450367" y="1578610"/>
                  </a:lnTo>
                  <a:lnTo>
                    <a:pt x="451027" y="1577949"/>
                  </a:lnTo>
                  <a:lnTo>
                    <a:pt x="451027" y="1576222"/>
                  </a:lnTo>
                  <a:close/>
                </a:path>
                <a:path w="3483610" h="1792605">
                  <a:moveTo>
                    <a:pt x="486270" y="1451140"/>
                  </a:moveTo>
                  <a:lnTo>
                    <a:pt x="485927" y="1450809"/>
                  </a:lnTo>
                  <a:lnTo>
                    <a:pt x="485495" y="1450809"/>
                  </a:lnTo>
                  <a:lnTo>
                    <a:pt x="485063" y="1450809"/>
                  </a:lnTo>
                  <a:lnTo>
                    <a:pt x="484720" y="1451140"/>
                  </a:lnTo>
                  <a:lnTo>
                    <a:pt x="484720" y="1452016"/>
                  </a:lnTo>
                  <a:lnTo>
                    <a:pt x="485063" y="1452346"/>
                  </a:lnTo>
                  <a:lnTo>
                    <a:pt x="485927" y="1452346"/>
                  </a:lnTo>
                  <a:lnTo>
                    <a:pt x="486270" y="1452016"/>
                  </a:lnTo>
                  <a:lnTo>
                    <a:pt x="486270" y="1451140"/>
                  </a:lnTo>
                  <a:close/>
                </a:path>
                <a:path w="3483610" h="1792605">
                  <a:moveTo>
                    <a:pt x="530783" y="1532039"/>
                  </a:moveTo>
                  <a:lnTo>
                    <a:pt x="530542" y="1531823"/>
                  </a:lnTo>
                  <a:lnTo>
                    <a:pt x="530250" y="1531823"/>
                  </a:lnTo>
                  <a:lnTo>
                    <a:pt x="529983" y="1531823"/>
                  </a:lnTo>
                  <a:lnTo>
                    <a:pt x="529742" y="1532039"/>
                  </a:lnTo>
                  <a:lnTo>
                    <a:pt x="529742" y="1532623"/>
                  </a:lnTo>
                  <a:lnTo>
                    <a:pt x="529983" y="1532826"/>
                  </a:lnTo>
                  <a:lnTo>
                    <a:pt x="530542" y="1532826"/>
                  </a:lnTo>
                  <a:lnTo>
                    <a:pt x="530783" y="1532623"/>
                  </a:lnTo>
                  <a:lnTo>
                    <a:pt x="530783" y="1532039"/>
                  </a:lnTo>
                  <a:close/>
                </a:path>
                <a:path w="3483610" h="1792605">
                  <a:moveTo>
                    <a:pt x="568286" y="1405699"/>
                  </a:moveTo>
                  <a:lnTo>
                    <a:pt x="567385" y="1404785"/>
                  </a:lnTo>
                  <a:lnTo>
                    <a:pt x="566254" y="1404785"/>
                  </a:lnTo>
                  <a:lnTo>
                    <a:pt x="565111" y="1404785"/>
                  </a:lnTo>
                  <a:lnTo>
                    <a:pt x="564197" y="1405699"/>
                  </a:lnTo>
                  <a:lnTo>
                    <a:pt x="564197" y="1407972"/>
                  </a:lnTo>
                  <a:lnTo>
                    <a:pt x="565111" y="1408874"/>
                  </a:lnTo>
                  <a:lnTo>
                    <a:pt x="567385" y="1408874"/>
                  </a:lnTo>
                  <a:lnTo>
                    <a:pt x="568286" y="1407972"/>
                  </a:lnTo>
                  <a:lnTo>
                    <a:pt x="568286" y="1405699"/>
                  </a:lnTo>
                  <a:close/>
                </a:path>
                <a:path w="3483610" h="1792605">
                  <a:moveTo>
                    <a:pt x="575259" y="1612925"/>
                  </a:moveTo>
                  <a:lnTo>
                    <a:pt x="575017" y="1612811"/>
                  </a:lnTo>
                  <a:lnTo>
                    <a:pt x="574865" y="1612811"/>
                  </a:lnTo>
                  <a:lnTo>
                    <a:pt x="574751" y="1613204"/>
                  </a:lnTo>
                  <a:lnTo>
                    <a:pt x="575157" y="1613319"/>
                  </a:lnTo>
                  <a:lnTo>
                    <a:pt x="575259" y="1612925"/>
                  </a:lnTo>
                  <a:close/>
                </a:path>
                <a:path w="3483610" h="1792605">
                  <a:moveTo>
                    <a:pt x="612025" y="1487004"/>
                  </a:moveTo>
                  <a:lnTo>
                    <a:pt x="611568" y="1486547"/>
                  </a:lnTo>
                  <a:lnTo>
                    <a:pt x="610997" y="1486547"/>
                  </a:lnTo>
                  <a:lnTo>
                    <a:pt x="610438" y="1486547"/>
                  </a:lnTo>
                  <a:lnTo>
                    <a:pt x="609981" y="1487004"/>
                  </a:lnTo>
                  <a:lnTo>
                    <a:pt x="609981" y="1488135"/>
                  </a:lnTo>
                  <a:lnTo>
                    <a:pt x="610438" y="1488605"/>
                  </a:lnTo>
                  <a:lnTo>
                    <a:pt x="611568" y="1488605"/>
                  </a:lnTo>
                  <a:lnTo>
                    <a:pt x="612025" y="1488135"/>
                  </a:lnTo>
                  <a:lnTo>
                    <a:pt x="612025" y="1487004"/>
                  </a:lnTo>
                  <a:close/>
                </a:path>
                <a:path w="3483610" h="1792605">
                  <a:moveTo>
                    <a:pt x="650570" y="1360081"/>
                  </a:moveTo>
                  <a:lnTo>
                    <a:pt x="648970" y="1358468"/>
                  </a:lnTo>
                  <a:lnTo>
                    <a:pt x="646976" y="1358468"/>
                  </a:lnTo>
                  <a:lnTo>
                    <a:pt x="644994" y="1358468"/>
                  </a:lnTo>
                  <a:lnTo>
                    <a:pt x="643420" y="1360081"/>
                  </a:lnTo>
                  <a:lnTo>
                    <a:pt x="643420" y="1364030"/>
                  </a:lnTo>
                  <a:lnTo>
                    <a:pt x="644994" y="1365643"/>
                  </a:lnTo>
                  <a:lnTo>
                    <a:pt x="648970" y="1365643"/>
                  </a:lnTo>
                  <a:lnTo>
                    <a:pt x="650570" y="1364030"/>
                  </a:lnTo>
                  <a:lnTo>
                    <a:pt x="650570" y="1360081"/>
                  </a:lnTo>
                  <a:close/>
                </a:path>
                <a:path w="3483610" h="1792605">
                  <a:moveTo>
                    <a:pt x="656272" y="1568018"/>
                  </a:moveTo>
                  <a:lnTo>
                    <a:pt x="656031" y="1567802"/>
                  </a:lnTo>
                  <a:lnTo>
                    <a:pt x="655764" y="1567802"/>
                  </a:lnTo>
                  <a:lnTo>
                    <a:pt x="655472" y="1567802"/>
                  </a:lnTo>
                  <a:lnTo>
                    <a:pt x="655231" y="1568018"/>
                  </a:lnTo>
                  <a:lnTo>
                    <a:pt x="655231" y="1568602"/>
                  </a:lnTo>
                  <a:lnTo>
                    <a:pt x="655472" y="1568818"/>
                  </a:lnTo>
                  <a:lnTo>
                    <a:pt x="656031" y="1568818"/>
                  </a:lnTo>
                  <a:lnTo>
                    <a:pt x="656272" y="1568602"/>
                  </a:lnTo>
                  <a:lnTo>
                    <a:pt x="656272" y="1568018"/>
                  </a:lnTo>
                  <a:close/>
                </a:path>
                <a:path w="3483610" h="1792605">
                  <a:moveTo>
                    <a:pt x="728497" y="1316875"/>
                  </a:moveTo>
                  <a:lnTo>
                    <a:pt x="728154" y="1316545"/>
                  </a:lnTo>
                  <a:lnTo>
                    <a:pt x="727722" y="1316545"/>
                  </a:lnTo>
                  <a:lnTo>
                    <a:pt x="727316" y="1316545"/>
                  </a:lnTo>
                  <a:lnTo>
                    <a:pt x="726948" y="1316875"/>
                  </a:lnTo>
                  <a:lnTo>
                    <a:pt x="726948" y="1317726"/>
                  </a:lnTo>
                  <a:lnTo>
                    <a:pt x="727316" y="1318082"/>
                  </a:lnTo>
                  <a:lnTo>
                    <a:pt x="728154" y="1318082"/>
                  </a:lnTo>
                  <a:lnTo>
                    <a:pt x="728497" y="1317726"/>
                  </a:lnTo>
                  <a:lnTo>
                    <a:pt x="728497" y="1316875"/>
                  </a:lnTo>
                  <a:close/>
                </a:path>
                <a:path w="3483610" h="1792605">
                  <a:moveTo>
                    <a:pt x="812304" y="1270419"/>
                  </a:moveTo>
                  <a:lnTo>
                    <a:pt x="810590" y="1268717"/>
                  </a:lnTo>
                  <a:lnTo>
                    <a:pt x="808482" y="1268717"/>
                  </a:lnTo>
                  <a:lnTo>
                    <a:pt x="806361" y="1268717"/>
                  </a:lnTo>
                  <a:lnTo>
                    <a:pt x="804621" y="1270419"/>
                  </a:lnTo>
                  <a:lnTo>
                    <a:pt x="804621" y="1274660"/>
                  </a:lnTo>
                  <a:lnTo>
                    <a:pt x="806361" y="1276400"/>
                  </a:lnTo>
                  <a:lnTo>
                    <a:pt x="810590" y="1276400"/>
                  </a:lnTo>
                  <a:lnTo>
                    <a:pt x="812304" y="1274660"/>
                  </a:lnTo>
                  <a:lnTo>
                    <a:pt x="812304" y="1270419"/>
                  </a:lnTo>
                  <a:close/>
                </a:path>
                <a:path w="3483610" h="1792605">
                  <a:moveTo>
                    <a:pt x="899007" y="1433474"/>
                  </a:moveTo>
                  <a:lnTo>
                    <a:pt x="898550" y="1433017"/>
                  </a:lnTo>
                  <a:lnTo>
                    <a:pt x="897991" y="1433017"/>
                  </a:lnTo>
                  <a:lnTo>
                    <a:pt x="897420" y="1433017"/>
                  </a:lnTo>
                  <a:lnTo>
                    <a:pt x="896950" y="1433474"/>
                  </a:lnTo>
                  <a:lnTo>
                    <a:pt x="896950" y="1434604"/>
                  </a:lnTo>
                  <a:lnTo>
                    <a:pt x="897420" y="1435049"/>
                  </a:lnTo>
                  <a:lnTo>
                    <a:pt x="898550" y="1435049"/>
                  </a:lnTo>
                  <a:lnTo>
                    <a:pt x="899007" y="1434604"/>
                  </a:lnTo>
                  <a:lnTo>
                    <a:pt x="899007" y="1433474"/>
                  </a:lnTo>
                  <a:close/>
                </a:path>
                <a:path w="3483610" h="1792605">
                  <a:moveTo>
                    <a:pt x="935012" y="1307973"/>
                  </a:moveTo>
                  <a:lnTo>
                    <a:pt x="934554" y="1307515"/>
                  </a:lnTo>
                  <a:lnTo>
                    <a:pt x="933970" y="1307515"/>
                  </a:lnTo>
                  <a:lnTo>
                    <a:pt x="933411" y="1307515"/>
                  </a:lnTo>
                  <a:lnTo>
                    <a:pt x="932954" y="1307973"/>
                  </a:lnTo>
                  <a:lnTo>
                    <a:pt x="932954" y="1309103"/>
                  </a:lnTo>
                  <a:lnTo>
                    <a:pt x="933411" y="1309560"/>
                  </a:lnTo>
                  <a:lnTo>
                    <a:pt x="934554" y="1309560"/>
                  </a:lnTo>
                  <a:lnTo>
                    <a:pt x="935012" y="1309103"/>
                  </a:lnTo>
                  <a:lnTo>
                    <a:pt x="935012" y="1307973"/>
                  </a:lnTo>
                  <a:close/>
                </a:path>
                <a:path w="3483610" h="1792605">
                  <a:moveTo>
                    <a:pt x="970216" y="1182878"/>
                  </a:moveTo>
                  <a:lnTo>
                    <a:pt x="969949" y="1182789"/>
                  </a:lnTo>
                  <a:lnTo>
                    <a:pt x="969822" y="1182789"/>
                  </a:lnTo>
                  <a:lnTo>
                    <a:pt x="969708" y="1183170"/>
                  </a:lnTo>
                  <a:lnTo>
                    <a:pt x="970102" y="1183284"/>
                  </a:lnTo>
                  <a:lnTo>
                    <a:pt x="970216" y="1182878"/>
                  </a:lnTo>
                  <a:close/>
                </a:path>
                <a:path w="3483610" h="1792605">
                  <a:moveTo>
                    <a:pt x="979754" y="1388719"/>
                  </a:moveTo>
                  <a:lnTo>
                    <a:pt x="979297" y="1388262"/>
                  </a:lnTo>
                  <a:lnTo>
                    <a:pt x="978738" y="1388262"/>
                  </a:lnTo>
                  <a:lnTo>
                    <a:pt x="978166" y="1388262"/>
                  </a:lnTo>
                  <a:lnTo>
                    <a:pt x="977709" y="1388719"/>
                  </a:lnTo>
                  <a:lnTo>
                    <a:pt x="977709" y="1389849"/>
                  </a:lnTo>
                  <a:lnTo>
                    <a:pt x="978166" y="1390307"/>
                  </a:lnTo>
                  <a:lnTo>
                    <a:pt x="979297" y="1390307"/>
                  </a:lnTo>
                  <a:lnTo>
                    <a:pt x="979754" y="1389849"/>
                  </a:lnTo>
                  <a:lnTo>
                    <a:pt x="979754" y="1388719"/>
                  </a:lnTo>
                  <a:close/>
                </a:path>
                <a:path w="3483610" h="1792605">
                  <a:moveTo>
                    <a:pt x="1052753" y="1137145"/>
                  </a:moveTo>
                  <a:lnTo>
                    <a:pt x="1051839" y="1136230"/>
                  </a:lnTo>
                  <a:lnTo>
                    <a:pt x="1050709" y="1136230"/>
                  </a:lnTo>
                  <a:lnTo>
                    <a:pt x="1049578" y="1136230"/>
                  </a:lnTo>
                  <a:lnTo>
                    <a:pt x="1048664" y="1137145"/>
                  </a:lnTo>
                  <a:lnTo>
                    <a:pt x="1048664" y="1139418"/>
                  </a:lnTo>
                  <a:lnTo>
                    <a:pt x="1049578" y="1140333"/>
                  </a:lnTo>
                  <a:lnTo>
                    <a:pt x="1051839" y="1140333"/>
                  </a:lnTo>
                  <a:lnTo>
                    <a:pt x="1052753" y="1139418"/>
                  </a:lnTo>
                  <a:lnTo>
                    <a:pt x="1052753" y="1137145"/>
                  </a:lnTo>
                  <a:close/>
                </a:path>
                <a:path w="3483610" h="1792605">
                  <a:moveTo>
                    <a:pt x="1131951" y="1093241"/>
                  </a:moveTo>
                  <a:lnTo>
                    <a:pt x="1131747" y="1093000"/>
                  </a:lnTo>
                  <a:lnTo>
                    <a:pt x="1131455" y="1093000"/>
                  </a:lnTo>
                  <a:lnTo>
                    <a:pt x="1131163" y="1093000"/>
                  </a:lnTo>
                  <a:lnTo>
                    <a:pt x="1130947" y="1093241"/>
                  </a:lnTo>
                  <a:lnTo>
                    <a:pt x="1130947" y="1093800"/>
                  </a:lnTo>
                  <a:lnTo>
                    <a:pt x="1131163" y="1094041"/>
                  </a:lnTo>
                  <a:lnTo>
                    <a:pt x="1131747" y="1094041"/>
                  </a:lnTo>
                  <a:lnTo>
                    <a:pt x="1131951" y="1093800"/>
                  </a:lnTo>
                  <a:lnTo>
                    <a:pt x="1131951" y="1093241"/>
                  </a:lnTo>
                  <a:close/>
                </a:path>
                <a:path w="3483610" h="1792605">
                  <a:moveTo>
                    <a:pt x="1140993" y="1299349"/>
                  </a:moveTo>
                  <a:lnTo>
                    <a:pt x="1140650" y="1298994"/>
                  </a:lnTo>
                  <a:lnTo>
                    <a:pt x="1140218" y="1298994"/>
                  </a:lnTo>
                  <a:lnTo>
                    <a:pt x="1139786" y="1298994"/>
                  </a:lnTo>
                  <a:lnTo>
                    <a:pt x="1139444" y="1299349"/>
                  </a:lnTo>
                  <a:lnTo>
                    <a:pt x="1139444" y="1300187"/>
                  </a:lnTo>
                  <a:lnTo>
                    <a:pt x="1139786" y="1300530"/>
                  </a:lnTo>
                  <a:lnTo>
                    <a:pt x="1140650" y="1300530"/>
                  </a:lnTo>
                  <a:lnTo>
                    <a:pt x="1140993" y="1300187"/>
                  </a:lnTo>
                  <a:lnTo>
                    <a:pt x="1140993" y="1299349"/>
                  </a:lnTo>
                  <a:close/>
                </a:path>
                <a:path w="3483610" h="1792605">
                  <a:moveTo>
                    <a:pt x="1222514" y="1254175"/>
                  </a:moveTo>
                  <a:lnTo>
                    <a:pt x="1221803" y="1253477"/>
                  </a:lnTo>
                  <a:lnTo>
                    <a:pt x="1220965" y="1253477"/>
                  </a:lnTo>
                  <a:lnTo>
                    <a:pt x="1220127" y="1253477"/>
                  </a:lnTo>
                  <a:lnTo>
                    <a:pt x="1219428" y="1254175"/>
                  </a:lnTo>
                  <a:lnTo>
                    <a:pt x="1219428" y="1255864"/>
                  </a:lnTo>
                  <a:lnTo>
                    <a:pt x="1220127" y="1256550"/>
                  </a:lnTo>
                  <a:lnTo>
                    <a:pt x="1221803" y="1256550"/>
                  </a:lnTo>
                  <a:lnTo>
                    <a:pt x="1222514" y="1255864"/>
                  </a:lnTo>
                  <a:lnTo>
                    <a:pt x="1222514" y="1254175"/>
                  </a:lnTo>
                  <a:close/>
                </a:path>
                <a:path w="3483610" h="1792605">
                  <a:moveTo>
                    <a:pt x="1257211" y="1129372"/>
                  </a:moveTo>
                  <a:lnTo>
                    <a:pt x="1257096" y="1129245"/>
                  </a:lnTo>
                  <a:lnTo>
                    <a:pt x="1256944" y="1129245"/>
                  </a:lnTo>
                  <a:lnTo>
                    <a:pt x="1256804" y="1129245"/>
                  </a:lnTo>
                  <a:lnTo>
                    <a:pt x="1256715" y="1129372"/>
                  </a:lnTo>
                  <a:lnTo>
                    <a:pt x="1256715" y="1129665"/>
                  </a:lnTo>
                  <a:lnTo>
                    <a:pt x="1257096" y="1129753"/>
                  </a:lnTo>
                  <a:lnTo>
                    <a:pt x="1257211" y="1129372"/>
                  </a:lnTo>
                  <a:close/>
                </a:path>
                <a:path w="3483610" h="1792605">
                  <a:moveTo>
                    <a:pt x="1293710" y="1003592"/>
                  </a:moveTo>
                  <a:lnTo>
                    <a:pt x="1293355" y="1003223"/>
                  </a:lnTo>
                  <a:lnTo>
                    <a:pt x="1292936" y="1003223"/>
                  </a:lnTo>
                  <a:lnTo>
                    <a:pt x="1292517" y="1003223"/>
                  </a:lnTo>
                  <a:lnTo>
                    <a:pt x="1292186" y="1003592"/>
                  </a:lnTo>
                  <a:lnTo>
                    <a:pt x="1292186" y="1004430"/>
                  </a:lnTo>
                  <a:lnTo>
                    <a:pt x="1292517" y="1004760"/>
                  </a:lnTo>
                  <a:lnTo>
                    <a:pt x="1293355" y="1004760"/>
                  </a:lnTo>
                  <a:lnTo>
                    <a:pt x="1293710" y="1004430"/>
                  </a:lnTo>
                  <a:lnTo>
                    <a:pt x="1293710" y="1003592"/>
                  </a:lnTo>
                  <a:close/>
                </a:path>
                <a:path w="3483610" h="1792605">
                  <a:moveTo>
                    <a:pt x="1338478" y="1084338"/>
                  </a:moveTo>
                  <a:lnTo>
                    <a:pt x="1338135" y="1083970"/>
                  </a:lnTo>
                  <a:lnTo>
                    <a:pt x="1337703" y="1083970"/>
                  </a:lnTo>
                  <a:lnTo>
                    <a:pt x="1337271" y="1083970"/>
                  </a:lnTo>
                  <a:lnTo>
                    <a:pt x="1336929" y="1084338"/>
                  </a:lnTo>
                  <a:lnTo>
                    <a:pt x="1336929" y="1085176"/>
                  </a:lnTo>
                  <a:lnTo>
                    <a:pt x="1337271" y="1085519"/>
                  </a:lnTo>
                  <a:lnTo>
                    <a:pt x="1338135" y="1085519"/>
                  </a:lnTo>
                  <a:lnTo>
                    <a:pt x="1338478" y="1085176"/>
                  </a:lnTo>
                  <a:lnTo>
                    <a:pt x="1338478" y="1084338"/>
                  </a:lnTo>
                  <a:close/>
                </a:path>
                <a:path w="3483610" h="1792605">
                  <a:moveTo>
                    <a:pt x="1373936" y="959104"/>
                  </a:moveTo>
                  <a:lnTo>
                    <a:pt x="1373682" y="958989"/>
                  </a:lnTo>
                  <a:lnTo>
                    <a:pt x="1373530" y="958989"/>
                  </a:lnTo>
                  <a:lnTo>
                    <a:pt x="1373441" y="959396"/>
                  </a:lnTo>
                  <a:lnTo>
                    <a:pt x="1373530" y="959523"/>
                  </a:lnTo>
                  <a:lnTo>
                    <a:pt x="1373822" y="959523"/>
                  </a:lnTo>
                  <a:lnTo>
                    <a:pt x="1373936" y="959396"/>
                  </a:lnTo>
                  <a:lnTo>
                    <a:pt x="1373936" y="959104"/>
                  </a:lnTo>
                  <a:close/>
                </a:path>
                <a:path w="3483610" h="1792605">
                  <a:moveTo>
                    <a:pt x="1616671" y="824547"/>
                  </a:moveTo>
                  <a:lnTo>
                    <a:pt x="1616341" y="824217"/>
                  </a:lnTo>
                  <a:lnTo>
                    <a:pt x="1615935" y="824217"/>
                  </a:lnTo>
                  <a:lnTo>
                    <a:pt x="1615503" y="824217"/>
                  </a:lnTo>
                  <a:lnTo>
                    <a:pt x="1615160" y="824547"/>
                  </a:lnTo>
                  <a:lnTo>
                    <a:pt x="1615160" y="825398"/>
                  </a:lnTo>
                  <a:lnTo>
                    <a:pt x="1615503" y="825728"/>
                  </a:lnTo>
                  <a:lnTo>
                    <a:pt x="1616341" y="825728"/>
                  </a:lnTo>
                  <a:lnTo>
                    <a:pt x="1616671" y="825398"/>
                  </a:lnTo>
                  <a:lnTo>
                    <a:pt x="1616671" y="824547"/>
                  </a:lnTo>
                  <a:close/>
                </a:path>
                <a:path w="3483610" h="1792605">
                  <a:moveTo>
                    <a:pt x="1705686" y="986320"/>
                  </a:moveTo>
                  <a:lnTo>
                    <a:pt x="1705571" y="986193"/>
                  </a:lnTo>
                  <a:lnTo>
                    <a:pt x="1705419" y="986193"/>
                  </a:lnTo>
                  <a:lnTo>
                    <a:pt x="1705178" y="986320"/>
                  </a:lnTo>
                  <a:lnTo>
                    <a:pt x="1705178" y="986612"/>
                  </a:lnTo>
                  <a:lnTo>
                    <a:pt x="1705305" y="986726"/>
                  </a:lnTo>
                  <a:lnTo>
                    <a:pt x="1705571" y="986726"/>
                  </a:lnTo>
                  <a:lnTo>
                    <a:pt x="1705686" y="986320"/>
                  </a:lnTo>
                  <a:close/>
                </a:path>
                <a:path w="3483610" h="1792605">
                  <a:moveTo>
                    <a:pt x="1786712" y="941425"/>
                  </a:moveTo>
                  <a:lnTo>
                    <a:pt x="1786470" y="941184"/>
                  </a:lnTo>
                  <a:lnTo>
                    <a:pt x="1786178" y="941184"/>
                  </a:lnTo>
                  <a:lnTo>
                    <a:pt x="1785886" y="941184"/>
                  </a:lnTo>
                  <a:lnTo>
                    <a:pt x="1785670" y="941425"/>
                  </a:lnTo>
                  <a:lnTo>
                    <a:pt x="1785670" y="941984"/>
                  </a:lnTo>
                  <a:lnTo>
                    <a:pt x="1785886" y="942225"/>
                  </a:lnTo>
                  <a:lnTo>
                    <a:pt x="1786470" y="942225"/>
                  </a:lnTo>
                  <a:lnTo>
                    <a:pt x="1786712" y="941984"/>
                  </a:lnTo>
                  <a:lnTo>
                    <a:pt x="1786712" y="941425"/>
                  </a:lnTo>
                  <a:close/>
                </a:path>
                <a:path w="3483610" h="1792605">
                  <a:moveTo>
                    <a:pt x="1822678" y="815936"/>
                  </a:moveTo>
                  <a:lnTo>
                    <a:pt x="1822437" y="815695"/>
                  </a:lnTo>
                  <a:lnTo>
                    <a:pt x="1822183" y="815695"/>
                  </a:lnTo>
                  <a:lnTo>
                    <a:pt x="1821891" y="815695"/>
                  </a:lnTo>
                  <a:lnTo>
                    <a:pt x="1821649" y="815936"/>
                  </a:lnTo>
                  <a:lnTo>
                    <a:pt x="1821649" y="816483"/>
                  </a:lnTo>
                  <a:lnTo>
                    <a:pt x="1821891" y="816724"/>
                  </a:lnTo>
                  <a:lnTo>
                    <a:pt x="1822437" y="816724"/>
                  </a:lnTo>
                  <a:lnTo>
                    <a:pt x="1822678" y="816483"/>
                  </a:lnTo>
                  <a:lnTo>
                    <a:pt x="1822678" y="815936"/>
                  </a:lnTo>
                  <a:close/>
                </a:path>
                <a:path w="3483610" h="1792605">
                  <a:moveTo>
                    <a:pt x="1868982" y="895807"/>
                  </a:moveTo>
                  <a:lnTo>
                    <a:pt x="1868055" y="894905"/>
                  </a:lnTo>
                  <a:lnTo>
                    <a:pt x="1866925" y="894905"/>
                  </a:lnTo>
                  <a:lnTo>
                    <a:pt x="1865795" y="894905"/>
                  </a:lnTo>
                  <a:lnTo>
                    <a:pt x="1864880" y="895807"/>
                  </a:lnTo>
                  <a:lnTo>
                    <a:pt x="1864880" y="898067"/>
                  </a:lnTo>
                  <a:lnTo>
                    <a:pt x="1865795" y="898994"/>
                  </a:lnTo>
                  <a:lnTo>
                    <a:pt x="1868055" y="898994"/>
                  </a:lnTo>
                  <a:lnTo>
                    <a:pt x="1868982" y="898067"/>
                  </a:lnTo>
                  <a:lnTo>
                    <a:pt x="1868982" y="895807"/>
                  </a:lnTo>
                  <a:close/>
                </a:path>
                <a:path w="3483610" h="1792605">
                  <a:moveTo>
                    <a:pt x="1903679" y="771017"/>
                  </a:moveTo>
                  <a:lnTo>
                    <a:pt x="1903336" y="770674"/>
                  </a:lnTo>
                  <a:lnTo>
                    <a:pt x="1902904" y="770674"/>
                  </a:lnTo>
                  <a:lnTo>
                    <a:pt x="1902498" y="770674"/>
                  </a:lnTo>
                  <a:lnTo>
                    <a:pt x="1902129" y="771017"/>
                  </a:lnTo>
                  <a:lnTo>
                    <a:pt x="1902129" y="771867"/>
                  </a:lnTo>
                  <a:lnTo>
                    <a:pt x="1902498" y="772223"/>
                  </a:lnTo>
                  <a:lnTo>
                    <a:pt x="1903336" y="772223"/>
                  </a:lnTo>
                  <a:lnTo>
                    <a:pt x="1903679" y="771867"/>
                  </a:lnTo>
                  <a:lnTo>
                    <a:pt x="1903679" y="771017"/>
                  </a:lnTo>
                  <a:close/>
                </a:path>
                <a:path w="3483610" h="1792605">
                  <a:moveTo>
                    <a:pt x="1939150" y="645807"/>
                  </a:moveTo>
                  <a:lnTo>
                    <a:pt x="1938909" y="645693"/>
                  </a:lnTo>
                  <a:lnTo>
                    <a:pt x="1938769" y="645693"/>
                  </a:lnTo>
                  <a:lnTo>
                    <a:pt x="1938642" y="645807"/>
                  </a:lnTo>
                  <a:lnTo>
                    <a:pt x="1938642" y="646099"/>
                  </a:lnTo>
                  <a:lnTo>
                    <a:pt x="1938769" y="646188"/>
                  </a:lnTo>
                  <a:lnTo>
                    <a:pt x="1939061" y="646188"/>
                  </a:lnTo>
                  <a:lnTo>
                    <a:pt x="1939150" y="645807"/>
                  </a:lnTo>
                  <a:close/>
                </a:path>
                <a:path w="3483610" h="1792605">
                  <a:moveTo>
                    <a:pt x="1952790" y="849363"/>
                  </a:moveTo>
                  <a:lnTo>
                    <a:pt x="1950491" y="847064"/>
                  </a:lnTo>
                  <a:lnTo>
                    <a:pt x="1947672" y="847064"/>
                  </a:lnTo>
                  <a:lnTo>
                    <a:pt x="1944839" y="847064"/>
                  </a:lnTo>
                  <a:lnTo>
                    <a:pt x="1942541" y="849363"/>
                  </a:lnTo>
                  <a:lnTo>
                    <a:pt x="1942541" y="855014"/>
                  </a:lnTo>
                  <a:lnTo>
                    <a:pt x="1944839" y="857300"/>
                  </a:lnTo>
                  <a:lnTo>
                    <a:pt x="1950491" y="857300"/>
                  </a:lnTo>
                  <a:lnTo>
                    <a:pt x="1952790" y="855014"/>
                  </a:lnTo>
                  <a:lnTo>
                    <a:pt x="1952790" y="849363"/>
                  </a:lnTo>
                  <a:close/>
                </a:path>
                <a:path w="3483610" h="1792605">
                  <a:moveTo>
                    <a:pt x="1984159" y="726414"/>
                  </a:moveTo>
                  <a:lnTo>
                    <a:pt x="1983943" y="726173"/>
                  </a:lnTo>
                  <a:lnTo>
                    <a:pt x="1983651" y="726173"/>
                  </a:lnTo>
                  <a:lnTo>
                    <a:pt x="1983359" y="726173"/>
                  </a:lnTo>
                  <a:lnTo>
                    <a:pt x="1983155" y="726414"/>
                  </a:lnTo>
                  <a:lnTo>
                    <a:pt x="1983155" y="726973"/>
                  </a:lnTo>
                  <a:lnTo>
                    <a:pt x="1983359" y="727214"/>
                  </a:lnTo>
                  <a:lnTo>
                    <a:pt x="1983943" y="727214"/>
                  </a:lnTo>
                  <a:lnTo>
                    <a:pt x="1984159" y="726973"/>
                  </a:lnTo>
                  <a:lnTo>
                    <a:pt x="1984159" y="726414"/>
                  </a:lnTo>
                  <a:close/>
                </a:path>
                <a:path w="3483610" h="1792605">
                  <a:moveTo>
                    <a:pt x="2019896" y="601040"/>
                  </a:moveTo>
                  <a:lnTo>
                    <a:pt x="2019630" y="600938"/>
                  </a:lnTo>
                  <a:lnTo>
                    <a:pt x="2019401" y="601040"/>
                  </a:lnTo>
                  <a:lnTo>
                    <a:pt x="2019401" y="601332"/>
                  </a:lnTo>
                  <a:lnTo>
                    <a:pt x="2019782" y="601446"/>
                  </a:lnTo>
                  <a:lnTo>
                    <a:pt x="2019896" y="601040"/>
                  </a:lnTo>
                  <a:close/>
                </a:path>
                <a:path w="3483610" h="1792605">
                  <a:moveTo>
                    <a:pt x="2030984" y="806005"/>
                  </a:moveTo>
                  <a:lnTo>
                    <a:pt x="2029815" y="804875"/>
                  </a:lnTo>
                  <a:lnTo>
                    <a:pt x="2028431" y="804875"/>
                  </a:lnTo>
                  <a:lnTo>
                    <a:pt x="2026996" y="804875"/>
                  </a:lnTo>
                  <a:lnTo>
                    <a:pt x="2025853" y="806005"/>
                  </a:lnTo>
                  <a:lnTo>
                    <a:pt x="2025853" y="808850"/>
                  </a:lnTo>
                  <a:lnTo>
                    <a:pt x="2026996" y="809980"/>
                  </a:lnTo>
                  <a:lnTo>
                    <a:pt x="2029815" y="809980"/>
                  </a:lnTo>
                  <a:lnTo>
                    <a:pt x="2030984" y="808850"/>
                  </a:lnTo>
                  <a:lnTo>
                    <a:pt x="2030984" y="806005"/>
                  </a:lnTo>
                  <a:close/>
                </a:path>
                <a:path w="3483610" h="1792605">
                  <a:moveTo>
                    <a:pt x="2064651" y="681786"/>
                  </a:moveTo>
                  <a:lnTo>
                    <a:pt x="2064410" y="681672"/>
                  </a:lnTo>
                  <a:lnTo>
                    <a:pt x="2064258" y="681672"/>
                  </a:lnTo>
                  <a:lnTo>
                    <a:pt x="2064143" y="682078"/>
                  </a:lnTo>
                  <a:lnTo>
                    <a:pt x="2064258" y="682205"/>
                  </a:lnTo>
                  <a:lnTo>
                    <a:pt x="2064550" y="682205"/>
                  </a:lnTo>
                  <a:lnTo>
                    <a:pt x="2064651" y="682078"/>
                  </a:lnTo>
                  <a:lnTo>
                    <a:pt x="2064651" y="681786"/>
                  </a:lnTo>
                  <a:close/>
                </a:path>
                <a:path w="3483610" h="1792605">
                  <a:moveTo>
                    <a:pt x="2100884" y="556145"/>
                  </a:moveTo>
                  <a:lnTo>
                    <a:pt x="2100681" y="555929"/>
                  </a:lnTo>
                  <a:lnTo>
                    <a:pt x="2100389" y="555929"/>
                  </a:lnTo>
                  <a:lnTo>
                    <a:pt x="2100097" y="555929"/>
                  </a:lnTo>
                  <a:lnTo>
                    <a:pt x="2099881" y="556145"/>
                  </a:lnTo>
                  <a:lnTo>
                    <a:pt x="2099881" y="556704"/>
                  </a:lnTo>
                  <a:lnTo>
                    <a:pt x="2100097" y="556945"/>
                  </a:lnTo>
                  <a:lnTo>
                    <a:pt x="2100681" y="556945"/>
                  </a:lnTo>
                  <a:lnTo>
                    <a:pt x="2100884" y="556704"/>
                  </a:lnTo>
                  <a:lnTo>
                    <a:pt x="2100884" y="556145"/>
                  </a:lnTo>
                  <a:close/>
                </a:path>
                <a:path w="3483610" h="1792605">
                  <a:moveTo>
                    <a:pt x="2109686" y="762393"/>
                  </a:moveTo>
                  <a:lnTo>
                    <a:pt x="2109444" y="762177"/>
                  </a:lnTo>
                  <a:lnTo>
                    <a:pt x="2109152" y="762177"/>
                  </a:lnTo>
                  <a:lnTo>
                    <a:pt x="2108885" y="762177"/>
                  </a:lnTo>
                  <a:lnTo>
                    <a:pt x="2108644" y="762393"/>
                  </a:lnTo>
                  <a:lnTo>
                    <a:pt x="2108644" y="762952"/>
                  </a:lnTo>
                  <a:lnTo>
                    <a:pt x="2108885" y="763193"/>
                  </a:lnTo>
                  <a:lnTo>
                    <a:pt x="2109444" y="763193"/>
                  </a:lnTo>
                  <a:lnTo>
                    <a:pt x="2109686" y="762952"/>
                  </a:lnTo>
                  <a:lnTo>
                    <a:pt x="2109686" y="762393"/>
                  </a:lnTo>
                  <a:close/>
                </a:path>
                <a:path w="3483610" h="1792605">
                  <a:moveTo>
                    <a:pt x="2145398" y="637032"/>
                  </a:moveTo>
                  <a:lnTo>
                    <a:pt x="2145271" y="636917"/>
                  </a:lnTo>
                  <a:lnTo>
                    <a:pt x="2145004" y="636917"/>
                  </a:lnTo>
                  <a:lnTo>
                    <a:pt x="2144890" y="637311"/>
                  </a:lnTo>
                  <a:lnTo>
                    <a:pt x="2145271" y="637425"/>
                  </a:lnTo>
                  <a:lnTo>
                    <a:pt x="2145398" y="637311"/>
                  </a:lnTo>
                  <a:lnTo>
                    <a:pt x="2145398" y="637032"/>
                  </a:lnTo>
                  <a:close/>
                </a:path>
                <a:path w="3483610" h="1792605">
                  <a:moveTo>
                    <a:pt x="2226919" y="591858"/>
                  </a:moveTo>
                  <a:lnTo>
                    <a:pt x="2226462" y="591375"/>
                  </a:lnTo>
                  <a:lnTo>
                    <a:pt x="2225878" y="591375"/>
                  </a:lnTo>
                  <a:lnTo>
                    <a:pt x="2225332" y="591375"/>
                  </a:lnTo>
                  <a:lnTo>
                    <a:pt x="2224862" y="591858"/>
                  </a:lnTo>
                  <a:lnTo>
                    <a:pt x="2224862" y="592975"/>
                  </a:lnTo>
                  <a:lnTo>
                    <a:pt x="2225332" y="593458"/>
                  </a:lnTo>
                  <a:lnTo>
                    <a:pt x="2226462" y="593458"/>
                  </a:lnTo>
                  <a:lnTo>
                    <a:pt x="2226919" y="592975"/>
                  </a:lnTo>
                  <a:lnTo>
                    <a:pt x="2226919" y="591858"/>
                  </a:lnTo>
                  <a:close/>
                </a:path>
                <a:path w="3483610" h="1792605">
                  <a:moveTo>
                    <a:pt x="2277300" y="669480"/>
                  </a:moveTo>
                  <a:lnTo>
                    <a:pt x="2274316" y="666496"/>
                  </a:lnTo>
                  <a:lnTo>
                    <a:pt x="2270658" y="666496"/>
                  </a:lnTo>
                  <a:lnTo>
                    <a:pt x="2266962" y="666496"/>
                  </a:lnTo>
                  <a:lnTo>
                    <a:pt x="2263978" y="669480"/>
                  </a:lnTo>
                  <a:lnTo>
                    <a:pt x="2263978" y="676846"/>
                  </a:lnTo>
                  <a:lnTo>
                    <a:pt x="2266962" y="679818"/>
                  </a:lnTo>
                  <a:lnTo>
                    <a:pt x="2274316" y="679818"/>
                  </a:lnTo>
                  <a:lnTo>
                    <a:pt x="2277300" y="676846"/>
                  </a:lnTo>
                  <a:lnTo>
                    <a:pt x="2277300" y="669480"/>
                  </a:lnTo>
                  <a:close/>
                </a:path>
                <a:path w="3483610" h="1792605">
                  <a:moveTo>
                    <a:pt x="2309190" y="546239"/>
                  </a:moveTo>
                  <a:lnTo>
                    <a:pt x="2308060" y="545096"/>
                  </a:lnTo>
                  <a:lnTo>
                    <a:pt x="2306637" y="545096"/>
                  </a:lnTo>
                  <a:lnTo>
                    <a:pt x="2305215" y="545096"/>
                  </a:lnTo>
                  <a:lnTo>
                    <a:pt x="2304084" y="546239"/>
                  </a:lnTo>
                  <a:lnTo>
                    <a:pt x="2304084" y="549071"/>
                  </a:lnTo>
                  <a:lnTo>
                    <a:pt x="2305215" y="550227"/>
                  </a:lnTo>
                  <a:lnTo>
                    <a:pt x="2308060" y="550227"/>
                  </a:lnTo>
                  <a:lnTo>
                    <a:pt x="2309190" y="549071"/>
                  </a:lnTo>
                  <a:lnTo>
                    <a:pt x="2309190" y="546239"/>
                  </a:lnTo>
                  <a:close/>
                </a:path>
                <a:path w="3483610" h="1792605">
                  <a:moveTo>
                    <a:pt x="2358313" y="624598"/>
                  </a:moveTo>
                  <a:lnTo>
                    <a:pt x="2355202" y="621487"/>
                  </a:lnTo>
                  <a:lnTo>
                    <a:pt x="2351405" y="621487"/>
                  </a:lnTo>
                  <a:lnTo>
                    <a:pt x="2347569" y="621487"/>
                  </a:lnTo>
                  <a:lnTo>
                    <a:pt x="2344496" y="624598"/>
                  </a:lnTo>
                  <a:lnTo>
                    <a:pt x="2344496" y="632231"/>
                  </a:lnTo>
                  <a:lnTo>
                    <a:pt x="2347569" y="635304"/>
                  </a:lnTo>
                  <a:lnTo>
                    <a:pt x="2355202" y="635304"/>
                  </a:lnTo>
                  <a:lnTo>
                    <a:pt x="2358313" y="632231"/>
                  </a:lnTo>
                  <a:lnTo>
                    <a:pt x="2358313" y="624598"/>
                  </a:lnTo>
                  <a:close/>
                </a:path>
                <a:path w="3483610" h="1792605">
                  <a:moveTo>
                    <a:pt x="2387892" y="502615"/>
                  </a:moveTo>
                  <a:lnTo>
                    <a:pt x="2387676" y="502399"/>
                  </a:lnTo>
                  <a:lnTo>
                    <a:pt x="2387384" y="502399"/>
                  </a:lnTo>
                  <a:lnTo>
                    <a:pt x="2387092" y="502399"/>
                  </a:lnTo>
                  <a:lnTo>
                    <a:pt x="2386876" y="502615"/>
                  </a:lnTo>
                  <a:lnTo>
                    <a:pt x="2386876" y="503186"/>
                  </a:lnTo>
                  <a:lnTo>
                    <a:pt x="2387092" y="503415"/>
                  </a:lnTo>
                  <a:lnTo>
                    <a:pt x="2387676" y="503415"/>
                  </a:lnTo>
                  <a:lnTo>
                    <a:pt x="2387892" y="503186"/>
                  </a:lnTo>
                  <a:lnTo>
                    <a:pt x="2387892" y="502615"/>
                  </a:lnTo>
                  <a:close/>
                </a:path>
                <a:path w="3483610" h="1792605">
                  <a:moveTo>
                    <a:pt x="2432901" y="583209"/>
                  </a:moveTo>
                  <a:lnTo>
                    <a:pt x="2432558" y="582879"/>
                  </a:lnTo>
                  <a:lnTo>
                    <a:pt x="2432126" y="582879"/>
                  </a:lnTo>
                  <a:lnTo>
                    <a:pt x="2431719" y="582879"/>
                  </a:lnTo>
                  <a:lnTo>
                    <a:pt x="2431351" y="583209"/>
                  </a:lnTo>
                  <a:lnTo>
                    <a:pt x="2431351" y="584060"/>
                  </a:lnTo>
                  <a:lnTo>
                    <a:pt x="2431719" y="584415"/>
                  </a:lnTo>
                  <a:lnTo>
                    <a:pt x="2432558" y="584415"/>
                  </a:lnTo>
                  <a:lnTo>
                    <a:pt x="2432901" y="584060"/>
                  </a:lnTo>
                  <a:lnTo>
                    <a:pt x="2432901" y="583209"/>
                  </a:lnTo>
                  <a:close/>
                </a:path>
                <a:path w="3483610" h="1792605">
                  <a:moveTo>
                    <a:pt x="2515692" y="537337"/>
                  </a:moveTo>
                  <a:lnTo>
                    <a:pt x="2514447" y="536067"/>
                  </a:lnTo>
                  <a:lnTo>
                    <a:pt x="2512885" y="536067"/>
                  </a:lnTo>
                  <a:lnTo>
                    <a:pt x="2511336" y="536067"/>
                  </a:lnTo>
                  <a:lnTo>
                    <a:pt x="2510066" y="537337"/>
                  </a:lnTo>
                  <a:lnTo>
                    <a:pt x="2510066" y="540448"/>
                  </a:lnTo>
                  <a:lnTo>
                    <a:pt x="2511336" y="541693"/>
                  </a:lnTo>
                  <a:lnTo>
                    <a:pt x="2514447" y="541693"/>
                  </a:lnTo>
                  <a:lnTo>
                    <a:pt x="2515692" y="540448"/>
                  </a:lnTo>
                  <a:lnTo>
                    <a:pt x="2515692" y="537337"/>
                  </a:lnTo>
                  <a:close/>
                </a:path>
                <a:path w="3483610" h="1792605">
                  <a:moveTo>
                    <a:pt x="2594648" y="493560"/>
                  </a:moveTo>
                  <a:lnTo>
                    <a:pt x="2594191" y="493102"/>
                  </a:lnTo>
                  <a:lnTo>
                    <a:pt x="2593632" y="493102"/>
                  </a:lnTo>
                  <a:lnTo>
                    <a:pt x="2593073" y="493102"/>
                  </a:lnTo>
                  <a:lnTo>
                    <a:pt x="2592590" y="493560"/>
                  </a:lnTo>
                  <a:lnTo>
                    <a:pt x="2592590" y="494690"/>
                  </a:lnTo>
                  <a:lnTo>
                    <a:pt x="2593073" y="495134"/>
                  </a:lnTo>
                  <a:lnTo>
                    <a:pt x="2594191" y="495134"/>
                  </a:lnTo>
                  <a:lnTo>
                    <a:pt x="2594648" y="494690"/>
                  </a:lnTo>
                  <a:lnTo>
                    <a:pt x="2594648" y="493560"/>
                  </a:lnTo>
                  <a:close/>
                </a:path>
                <a:path w="3483610" h="1792605">
                  <a:moveTo>
                    <a:pt x="2630652" y="368058"/>
                  </a:moveTo>
                  <a:lnTo>
                    <a:pt x="2630182" y="367601"/>
                  </a:lnTo>
                  <a:lnTo>
                    <a:pt x="2629611" y="367601"/>
                  </a:lnTo>
                  <a:lnTo>
                    <a:pt x="2629052" y="367601"/>
                  </a:lnTo>
                  <a:lnTo>
                    <a:pt x="2628595" y="368058"/>
                  </a:lnTo>
                  <a:lnTo>
                    <a:pt x="2628595" y="369189"/>
                  </a:lnTo>
                  <a:lnTo>
                    <a:pt x="2629052" y="369646"/>
                  </a:lnTo>
                  <a:lnTo>
                    <a:pt x="2630182" y="369646"/>
                  </a:lnTo>
                  <a:lnTo>
                    <a:pt x="2630652" y="369189"/>
                  </a:lnTo>
                  <a:lnTo>
                    <a:pt x="2630652" y="368058"/>
                  </a:lnTo>
                  <a:close/>
                </a:path>
                <a:path w="3483610" h="1792605">
                  <a:moveTo>
                    <a:pt x="2674620" y="449237"/>
                  </a:moveTo>
                  <a:lnTo>
                    <a:pt x="2674378" y="449122"/>
                  </a:lnTo>
                  <a:lnTo>
                    <a:pt x="2674239" y="449122"/>
                  </a:lnTo>
                  <a:lnTo>
                    <a:pt x="2674124" y="449503"/>
                  </a:lnTo>
                  <a:lnTo>
                    <a:pt x="2674239" y="449630"/>
                  </a:lnTo>
                  <a:lnTo>
                    <a:pt x="2674531" y="449630"/>
                  </a:lnTo>
                  <a:lnTo>
                    <a:pt x="2674620" y="449503"/>
                  </a:lnTo>
                  <a:lnTo>
                    <a:pt x="2674620" y="449237"/>
                  </a:lnTo>
                  <a:close/>
                </a:path>
                <a:path w="3483610" h="1792605">
                  <a:moveTo>
                    <a:pt x="2840215" y="357454"/>
                  </a:moveTo>
                  <a:lnTo>
                    <a:pt x="2838272" y="355511"/>
                  </a:lnTo>
                  <a:lnTo>
                    <a:pt x="2835859" y="355511"/>
                  </a:lnTo>
                  <a:lnTo>
                    <a:pt x="2833446" y="355511"/>
                  </a:lnTo>
                  <a:lnTo>
                    <a:pt x="2831528" y="357454"/>
                  </a:lnTo>
                  <a:lnTo>
                    <a:pt x="2831528" y="362254"/>
                  </a:lnTo>
                  <a:lnTo>
                    <a:pt x="2833446" y="364197"/>
                  </a:lnTo>
                  <a:lnTo>
                    <a:pt x="2838272" y="364197"/>
                  </a:lnTo>
                  <a:lnTo>
                    <a:pt x="2840215" y="362254"/>
                  </a:lnTo>
                  <a:lnTo>
                    <a:pt x="2840215" y="357454"/>
                  </a:lnTo>
                  <a:close/>
                </a:path>
                <a:path w="3483610" h="1792605">
                  <a:moveTo>
                    <a:pt x="2872638" y="233934"/>
                  </a:moveTo>
                  <a:lnTo>
                    <a:pt x="2872270" y="233578"/>
                  </a:lnTo>
                  <a:lnTo>
                    <a:pt x="2871863" y="233578"/>
                  </a:lnTo>
                  <a:lnTo>
                    <a:pt x="2871432" y="233578"/>
                  </a:lnTo>
                  <a:lnTo>
                    <a:pt x="2871089" y="233934"/>
                  </a:lnTo>
                  <a:lnTo>
                    <a:pt x="2871089" y="234784"/>
                  </a:lnTo>
                  <a:lnTo>
                    <a:pt x="2871432" y="235115"/>
                  </a:lnTo>
                  <a:lnTo>
                    <a:pt x="2872270" y="235115"/>
                  </a:lnTo>
                  <a:lnTo>
                    <a:pt x="2872638" y="234784"/>
                  </a:lnTo>
                  <a:lnTo>
                    <a:pt x="2872638" y="233934"/>
                  </a:lnTo>
                  <a:close/>
                </a:path>
                <a:path w="3483610" h="1792605">
                  <a:moveTo>
                    <a:pt x="2918917" y="313829"/>
                  </a:moveTo>
                  <a:lnTo>
                    <a:pt x="2917888" y="312788"/>
                  </a:lnTo>
                  <a:lnTo>
                    <a:pt x="2916605" y="312788"/>
                  </a:lnTo>
                  <a:lnTo>
                    <a:pt x="2915335" y="312788"/>
                  </a:lnTo>
                  <a:lnTo>
                    <a:pt x="2914294" y="313829"/>
                  </a:lnTo>
                  <a:lnTo>
                    <a:pt x="2914294" y="316382"/>
                  </a:lnTo>
                  <a:lnTo>
                    <a:pt x="2915335" y="317411"/>
                  </a:lnTo>
                  <a:lnTo>
                    <a:pt x="2917888" y="317411"/>
                  </a:lnTo>
                  <a:lnTo>
                    <a:pt x="2918917" y="316382"/>
                  </a:lnTo>
                  <a:lnTo>
                    <a:pt x="2918917" y="313829"/>
                  </a:lnTo>
                  <a:close/>
                </a:path>
                <a:path w="3483610" h="1792605">
                  <a:moveTo>
                    <a:pt x="3000946" y="268363"/>
                  </a:moveTo>
                  <a:lnTo>
                    <a:pt x="2999333" y="266763"/>
                  </a:lnTo>
                  <a:lnTo>
                    <a:pt x="2997365" y="266763"/>
                  </a:lnTo>
                  <a:lnTo>
                    <a:pt x="2995384" y="266763"/>
                  </a:lnTo>
                  <a:lnTo>
                    <a:pt x="2993771" y="268363"/>
                  </a:lnTo>
                  <a:lnTo>
                    <a:pt x="2993771" y="272326"/>
                  </a:lnTo>
                  <a:lnTo>
                    <a:pt x="2995384" y="273913"/>
                  </a:lnTo>
                  <a:lnTo>
                    <a:pt x="2999333" y="273913"/>
                  </a:lnTo>
                  <a:lnTo>
                    <a:pt x="3000946" y="272326"/>
                  </a:lnTo>
                  <a:lnTo>
                    <a:pt x="3000946" y="268363"/>
                  </a:lnTo>
                  <a:close/>
                </a:path>
                <a:path w="3483610" h="1792605">
                  <a:moveTo>
                    <a:pt x="3036925" y="142862"/>
                  </a:moveTo>
                  <a:lnTo>
                    <a:pt x="3035312" y="141249"/>
                  </a:lnTo>
                  <a:lnTo>
                    <a:pt x="3033344" y="141249"/>
                  </a:lnTo>
                  <a:lnTo>
                    <a:pt x="3031363" y="141249"/>
                  </a:lnTo>
                  <a:lnTo>
                    <a:pt x="3029750" y="142862"/>
                  </a:lnTo>
                  <a:lnTo>
                    <a:pt x="3029750" y="146837"/>
                  </a:lnTo>
                  <a:lnTo>
                    <a:pt x="3031363" y="148412"/>
                  </a:lnTo>
                  <a:lnTo>
                    <a:pt x="3035312" y="148412"/>
                  </a:lnTo>
                  <a:lnTo>
                    <a:pt x="3036925" y="146837"/>
                  </a:lnTo>
                  <a:lnTo>
                    <a:pt x="3036925" y="142862"/>
                  </a:lnTo>
                  <a:close/>
                </a:path>
                <a:path w="3483610" h="1792605">
                  <a:moveTo>
                    <a:pt x="3079394" y="224878"/>
                  </a:moveTo>
                  <a:lnTo>
                    <a:pt x="3078810" y="224307"/>
                  </a:lnTo>
                  <a:lnTo>
                    <a:pt x="3078111" y="224307"/>
                  </a:lnTo>
                  <a:lnTo>
                    <a:pt x="3077387" y="224307"/>
                  </a:lnTo>
                  <a:lnTo>
                    <a:pt x="3076816" y="224878"/>
                  </a:lnTo>
                  <a:lnTo>
                    <a:pt x="3076816" y="226288"/>
                  </a:lnTo>
                  <a:lnTo>
                    <a:pt x="3077387" y="226860"/>
                  </a:lnTo>
                  <a:lnTo>
                    <a:pt x="3078810" y="226860"/>
                  </a:lnTo>
                  <a:lnTo>
                    <a:pt x="3079394" y="226288"/>
                  </a:lnTo>
                  <a:lnTo>
                    <a:pt x="3079394" y="224878"/>
                  </a:lnTo>
                  <a:close/>
                </a:path>
                <a:path w="3483610" h="1792605">
                  <a:moveTo>
                    <a:pt x="3125355" y="93878"/>
                  </a:moveTo>
                  <a:lnTo>
                    <a:pt x="3120301" y="88811"/>
                  </a:lnTo>
                  <a:lnTo>
                    <a:pt x="3114090" y="88811"/>
                  </a:lnTo>
                  <a:lnTo>
                    <a:pt x="3107880" y="88811"/>
                  </a:lnTo>
                  <a:lnTo>
                    <a:pt x="3102826" y="93878"/>
                  </a:lnTo>
                  <a:lnTo>
                    <a:pt x="3102826" y="106299"/>
                  </a:lnTo>
                  <a:lnTo>
                    <a:pt x="3107880" y="111366"/>
                  </a:lnTo>
                  <a:lnTo>
                    <a:pt x="3120301" y="111366"/>
                  </a:lnTo>
                  <a:lnTo>
                    <a:pt x="3125355" y="106299"/>
                  </a:lnTo>
                  <a:lnTo>
                    <a:pt x="3125355" y="93878"/>
                  </a:lnTo>
                  <a:close/>
                </a:path>
                <a:path w="3483610" h="1792605">
                  <a:moveTo>
                    <a:pt x="3161919" y="179120"/>
                  </a:moveTo>
                  <a:lnTo>
                    <a:pt x="3160547" y="177749"/>
                  </a:lnTo>
                  <a:lnTo>
                    <a:pt x="3158833" y="177749"/>
                  </a:lnTo>
                  <a:lnTo>
                    <a:pt x="3157156" y="177749"/>
                  </a:lnTo>
                  <a:lnTo>
                    <a:pt x="3155772" y="179120"/>
                  </a:lnTo>
                  <a:lnTo>
                    <a:pt x="3155772" y="182524"/>
                  </a:lnTo>
                  <a:lnTo>
                    <a:pt x="3157156" y="183896"/>
                  </a:lnTo>
                  <a:lnTo>
                    <a:pt x="3160547" y="183896"/>
                  </a:lnTo>
                  <a:lnTo>
                    <a:pt x="3161919" y="182524"/>
                  </a:lnTo>
                  <a:lnTo>
                    <a:pt x="3161919" y="179120"/>
                  </a:lnTo>
                  <a:close/>
                </a:path>
                <a:path w="3483610" h="1792605">
                  <a:moveTo>
                    <a:pt x="3195345" y="55054"/>
                  </a:moveTo>
                  <a:lnTo>
                    <a:pt x="3195104" y="54813"/>
                  </a:lnTo>
                  <a:lnTo>
                    <a:pt x="3194837" y="54813"/>
                  </a:lnTo>
                  <a:lnTo>
                    <a:pt x="3194545" y="54813"/>
                  </a:lnTo>
                  <a:lnTo>
                    <a:pt x="3194304" y="55054"/>
                  </a:lnTo>
                  <a:lnTo>
                    <a:pt x="3194304" y="55613"/>
                  </a:lnTo>
                  <a:lnTo>
                    <a:pt x="3194545" y="55841"/>
                  </a:lnTo>
                  <a:lnTo>
                    <a:pt x="3195104" y="55841"/>
                  </a:lnTo>
                  <a:lnTo>
                    <a:pt x="3195345" y="55613"/>
                  </a:lnTo>
                  <a:lnTo>
                    <a:pt x="3195345" y="55054"/>
                  </a:lnTo>
                  <a:close/>
                </a:path>
                <a:path w="3483610" h="1792605">
                  <a:moveTo>
                    <a:pt x="3240367" y="135648"/>
                  </a:moveTo>
                  <a:lnTo>
                    <a:pt x="3240011" y="135293"/>
                  </a:lnTo>
                  <a:lnTo>
                    <a:pt x="3239592" y="135293"/>
                  </a:lnTo>
                  <a:lnTo>
                    <a:pt x="3239160" y="135293"/>
                  </a:lnTo>
                  <a:lnTo>
                    <a:pt x="3238817" y="135648"/>
                  </a:lnTo>
                  <a:lnTo>
                    <a:pt x="3238817" y="136499"/>
                  </a:lnTo>
                  <a:lnTo>
                    <a:pt x="3239160" y="136842"/>
                  </a:lnTo>
                  <a:lnTo>
                    <a:pt x="3240011" y="136842"/>
                  </a:lnTo>
                  <a:lnTo>
                    <a:pt x="3240367" y="136499"/>
                  </a:lnTo>
                  <a:lnTo>
                    <a:pt x="3240367" y="135648"/>
                  </a:lnTo>
                  <a:close/>
                </a:path>
                <a:path w="3483610" h="1792605">
                  <a:moveTo>
                    <a:pt x="3402368" y="45847"/>
                  </a:moveTo>
                  <a:lnTo>
                    <a:pt x="3401784" y="45275"/>
                  </a:lnTo>
                  <a:lnTo>
                    <a:pt x="3401085" y="45275"/>
                  </a:lnTo>
                  <a:lnTo>
                    <a:pt x="3400361" y="45275"/>
                  </a:lnTo>
                  <a:lnTo>
                    <a:pt x="3399790" y="45847"/>
                  </a:lnTo>
                  <a:lnTo>
                    <a:pt x="3399790" y="47269"/>
                  </a:lnTo>
                  <a:lnTo>
                    <a:pt x="3400361" y="47828"/>
                  </a:lnTo>
                  <a:lnTo>
                    <a:pt x="3401784" y="47828"/>
                  </a:lnTo>
                  <a:lnTo>
                    <a:pt x="3402368" y="47269"/>
                  </a:lnTo>
                  <a:lnTo>
                    <a:pt x="3402368" y="45847"/>
                  </a:lnTo>
                  <a:close/>
                </a:path>
                <a:path w="3483610" h="1792605">
                  <a:moveTo>
                    <a:pt x="3483610" y="812"/>
                  </a:moveTo>
                  <a:lnTo>
                    <a:pt x="3482835" y="0"/>
                  </a:lnTo>
                  <a:lnTo>
                    <a:pt x="3481819" y="0"/>
                  </a:lnTo>
                  <a:lnTo>
                    <a:pt x="3480828" y="0"/>
                  </a:lnTo>
                  <a:lnTo>
                    <a:pt x="3480028" y="812"/>
                  </a:lnTo>
                  <a:lnTo>
                    <a:pt x="3480028" y="2794"/>
                  </a:lnTo>
                  <a:lnTo>
                    <a:pt x="3480828" y="3594"/>
                  </a:lnTo>
                  <a:lnTo>
                    <a:pt x="3482835" y="3594"/>
                  </a:lnTo>
                  <a:lnTo>
                    <a:pt x="3483610" y="2794"/>
                  </a:lnTo>
                  <a:lnTo>
                    <a:pt x="3483610" y="81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10957" y="45078"/>
              <a:ext cx="4336415" cy="2160270"/>
            </a:xfrm>
            <a:custGeom>
              <a:avLst/>
              <a:gdLst/>
              <a:ahLst/>
              <a:cxnLst/>
              <a:rect l="l" t="t" r="r" b="b"/>
              <a:pathLst>
                <a:path w="4336415" h="2160270">
                  <a:moveTo>
                    <a:pt x="1536" y="2158987"/>
                  </a:moveTo>
                  <a:lnTo>
                    <a:pt x="1181" y="2158657"/>
                  </a:lnTo>
                  <a:lnTo>
                    <a:pt x="762" y="2158657"/>
                  </a:lnTo>
                  <a:lnTo>
                    <a:pt x="342" y="2158657"/>
                  </a:lnTo>
                  <a:lnTo>
                    <a:pt x="0" y="2158987"/>
                  </a:lnTo>
                  <a:lnTo>
                    <a:pt x="0" y="2159863"/>
                  </a:lnTo>
                  <a:lnTo>
                    <a:pt x="342" y="2160193"/>
                  </a:lnTo>
                  <a:lnTo>
                    <a:pt x="1181" y="2160193"/>
                  </a:lnTo>
                  <a:lnTo>
                    <a:pt x="1536" y="2159863"/>
                  </a:lnTo>
                  <a:lnTo>
                    <a:pt x="1536" y="2158987"/>
                  </a:lnTo>
                  <a:close/>
                </a:path>
                <a:path w="4336415" h="2160270">
                  <a:moveTo>
                    <a:pt x="164299" y="2068779"/>
                  </a:moveTo>
                  <a:lnTo>
                    <a:pt x="163385" y="2067864"/>
                  </a:lnTo>
                  <a:lnTo>
                    <a:pt x="162255" y="2067864"/>
                  </a:lnTo>
                  <a:lnTo>
                    <a:pt x="161124" y="2067864"/>
                  </a:lnTo>
                  <a:lnTo>
                    <a:pt x="160210" y="2068779"/>
                  </a:lnTo>
                  <a:lnTo>
                    <a:pt x="160210" y="2071052"/>
                  </a:lnTo>
                  <a:lnTo>
                    <a:pt x="161124" y="2071954"/>
                  </a:lnTo>
                  <a:lnTo>
                    <a:pt x="163385" y="2071954"/>
                  </a:lnTo>
                  <a:lnTo>
                    <a:pt x="164299" y="2071052"/>
                  </a:lnTo>
                  <a:lnTo>
                    <a:pt x="164299" y="2068779"/>
                  </a:lnTo>
                  <a:close/>
                </a:path>
                <a:path w="4336415" h="2160270">
                  <a:moveTo>
                    <a:pt x="288023" y="2105761"/>
                  </a:moveTo>
                  <a:lnTo>
                    <a:pt x="287756" y="2105647"/>
                  </a:lnTo>
                  <a:lnTo>
                    <a:pt x="287616" y="2105647"/>
                  </a:lnTo>
                  <a:lnTo>
                    <a:pt x="287502" y="2106041"/>
                  </a:lnTo>
                  <a:lnTo>
                    <a:pt x="287909" y="2106155"/>
                  </a:lnTo>
                  <a:lnTo>
                    <a:pt x="288023" y="2105761"/>
                  </a:lnTo>
                  <a:close/>
                </a:path>
                <a:path w="4336415" h="2160270">
                  <a:moveTo>
                    <a:pt x="324002" y="1980247"/>
                  </a:moveTo>
                  <a:lnTo>
                    <a:pt x="323748" y="1980158"/>
                  </a:lnTo>
                  <a:lnTo>
                    <a:pt x="323608" y="1980158"/>
                  </a:lnTo>
                  <a:lnTo>
                    <a:pt x="323494" y="1980539"/>
                  </a:lnTo>
                  <a:lnTo>
                    <a:pt x="323888" y="1980653"/>
                  </a:lnTo>
                  <a:lnTo>
                    <a:pt x="324002" y="1980247"/>
                  </a:lnTo>
                  <a:close/>
                </a:path>
                <a:path w="4336415" h="2160270">
                  <a:moveTo>
                    <a:pt x="410121" y="1932533"/>
                  </a:moveTo>
                  <a:lnTo>
                    <a:pt x="407606" y="1930019"/>
                  </a:lnTo>
                  <a:lnTo>
                    <a:pt x="404495" y="1930019"/>
                  </a:lnTo>
                  <a:lnTo>
                    <a:pt x="401383" y="1930019"/>
                  </a:lnTo>
                  <a:lnTo>
                    <a:pt x="398856" y="1932533"/>
                  </a:lnTo>
                  <a:lnTo>
                    <a:pt x="398856" y="1938756"/>
                  </a:lnTo>
                  <a:lnTo>
                    <a:pt x="401383" y="1941283"/>
                  </a:lnTo>
                  <a:lnTo>
                    <a:pt x="407606" y="1941283"/>
                  </a:lnTo>
                  <a:lnTo>
                    <a:pt x="410121" y="1938756"/>
                  </a:lnTo>
                  <a:lnTo>
                    <a:pt x="410121" y="1932533"/>
                  </a:lnTo>
                  <a:close/>
                </a:path>
                <a:path w="4336415" h="2160270">
                  <a:moveTo>
                    <a:pt x="413512" y="2141753"/>
                  </a:moveTo>
                  <a:lnTo>
                    <a:pt x="413397" y="2141626"/>
                  </a:lnTo>
                  <a:lnTo>
                    <a:pt x="413258" y="2141626"/>
                  </a:lnTo>
                  <a:lnTo>
                    <a:pt x="413118" y="2141626"/>
                  </a:lnTo>
                  <a:lnTo>
                    <a:pt x="413004" y="2141753"/>
                  </a:lnTo>
                  <a:lnTo>
                    <a:pt x="413004" y="2142032"/>
                  </a:lnTo>
                  <a:lnTo>
                    <a:pt x="413397" y="2142134"/>
                  </a:lnTo>
                  <a:lnTo>
                    <a:pt x="413512" y="2141753"/>
                  </a:lnTo>
                  <a:close/>
                </a:path>
                <a:path w="4336415" h="2160270">
                  <a:moveTo>
                    <a:pt x="485482" y="1890737"/>
                  </a:moveTo>
                  <a:lnTo>
                    <a:pt x="485241" y="1890636"/>
                  </a:lnTo>
                  <a:lnTo>
                    <a:pt x="485089" y="1890636"/>
                  </a:lnTo>
                  <a:lnTo>
                    <a:pt x="484974" y="1891030"/>
                  </a:lnTo>
                  <a:lnTo>
                    <a:pt x="485368" y="1891144"/>
                  </a:lnTo>
                  <a:lnTo>
                    <a:pt x="485482" y="1890737"/>
                  </a:lnTo>
                  <a:close/>
                </a:path>
                <a:path w="4336415" h="2160270">
                  <a:moveTo>
                    <a:pt x="531787" y="1970646"/>
                  </a:moveTo>
                  <a:lnTo>
                    <a:pt x="530987" y="1969846"/>
                  </a:lnTo>
                  <a:lnTo>
                    <a:pt x="529996" y="1969846"/>
                  </a:lnTo>
                  <a:lnTo>
                    <a:pt x="529005" y="1969846"/>
                  </a:lnTo>
                  <a:lnTo>
                    <a:pt x="528205" y="1970646"/>
                  </a:lnTo>
                  <a:lnTo>
                    <a:pt x="528205" y="1972627"/>
                  </a:lnTo>
                  <a:lnTo>
                    <a:pt x="529005" y="1973402"/>
                  </a:lnTo>
                  <a:lnTo>
                    <a:pt x="530987" y="1973402"/>
                  </a:lnTo>
                  <a:lnTo>
                    <a:pt x="531787" y="1972627"/>
                  </a:lnTo>
                  <a:lnTo>
                    <a:pt x="531787" y="1970646"/>
                  </a:lnTo>
                  <a:close/>
                </a:path>
                <a:path w="4336415" h="2160270">
                  <a:moveTo>
                    <a:pt x="576808" y="2051240"/>
                  </a:moveTo>
                  <a:lnTo>
                    <a:pt x="575881" y="2050326"/>
                  </a:lnTo>
                  <a:lnTo>
                    <a:pt x="574751" y="2050326"/>
                  </a:lnTo>
                  <a:lnTo>
                    <a:pt x="573620" y="2050326"/>
                  </a:lnTo>
                  <a:lnTo>
                    <a:pt x="572706" y="2051240"/>
                  </a:lnTo>
                  <a:lnTo>
                    <a:pt x="572706" y="2053513"/>
                  </a:lnTo>
                  <a:lnTo>
                    <a:pt x="573620" y="2054428"/>
                  </a:lnTo>
                  <a:lnTo>
                    <a:pt x="575881" y="2054428"/>
                  </a:lnTo>
                  <a:lnTo>
                    <a:pt x="576808" y="2053513"/>
                  </a:lnTo>
                  <a:lnTo>
                    <a:pt x="576808" y="2051240"/>
                  </a:lnTo>
                  <a:close/>
                </a:path>
                <a:path w="4336415" h="2160270">
                  <a:moveTo>
                    <a:pt x="656780" y="2006904"/>
                  </a:moveTo>
                  <a:lnTo>
                    <a:pt x="656196" y="2006333"/>
                  </a:lnTo>
                  <a:lnTo>
                    <a:pt x="655497" y="2006333"/>
                  </a:lnTo>
                  <a:lnTo>
                    <a:pt x="654786" y="2006333"/>
                  </a:lnTo>
                  <a:lnTo>
                    <a:pt x="654215" y="2006904"/>
                  </a:lnTo>
                  <a:lnTo>
                    <a:pt x="654215" y="2008327"/>
                  </a:lnTo>
                  <a:lnTo>
                    <a:pt x="654786" y="2008911"/>
                  </a:lnTo>
                  <a:lnTo>
                    <a:pt x="656196" y="2008911"/>
                  </a:lnTo>
                  <a:lnTo>
                    <a:pt x="656780" y="2008327"/>
                  </a:lnTo>
                  <a:lnTo>
                    <a:pt x="656780" y="2006904"/>
                  </a:lnTo>
                  <a:close/>
                </a:path>
                <a:path w="4336415" h="2160270">
                  <a:moveTo>
                    <a:pt x="1212202" y="1487932"/>
                  </a:moveTo>
                  <a:lnTo>
                    <a:pt x="1212088" y="1487805"/>
                  </a:lnTo>
                  <a:lnTo>
                    <a:pt x="1211935" y="1487805"/>
                  </a:lnTo>
                  <a:lnTo>
                    <a:pt x="1211795" y="1487805"/>
                  </a:lnTo>
                  <a:lnTo>
                    <a:pt x="1211681" y="1487932"/>
                  </a:lnTo>
                  <a:lnTo>
                    <a:pt x="1211681" y="1488211"/>
                  </a:lnTo>
                  <a:lnTo>
                    <a:pt x="1211795" y="1488338"/>
                  </a:lnTo>
                  <a:lnTo>
                    <a:pt x="1212088" y="1488338"/>
                  </a:lnTo>
                  <a:lnTo>
                    <a:pt x="1212202" y="1488211"/>
                  </a:lnTo>
                  <a:lnTo>
                    <a:pt x="1212202" y="1487932"/>
                  </a:lnTo>
                  <a:close/>
                </a:path>
                <a:path w="4336415" h="2160270">
                  <a:moveTo>
                    <a:pt x="1257211" y="1568526"/>
                  </a:moveTo>
                  <a:lnTo>
                    <a:pt x="1256969" y="1568310"/>
                  </a:lnTo>
                  <a:lnTo>
                    <a:pt x="1256703" y="1568310"/>
                  </a:lnTo>
                  <a:lnTo>
                    <a:pt x="1256411" y="1568310"/>
                  </a:lnTo>
                  <a:lnTo>
                    <a:pt x="1256169" y="1568526"/>
                  </a:lnTo>
                  <a:lnTo>
                    <a:pt x="1256169" y="1569110"/>
                  </a:lnTo>
                  <a:lnTo>
                    <a:pt x="1256411" y="1569326"/>
                  </a:lnTo>
                  <a:lnTo>
                    <a:pt x="1256969" y="1569326"/>
                  </a:lnTo>
                  <a:lnTo>
                    <a:pt x="1257211" y="1569110"/>
                  </a:lnTo>
                  <a:lnTo>
                    <a:pt x="1257211" y="1568526"/>
                  </a:lnTo>
                  <a:close/>
                </a:path>
                <a:path w="4336415" h="2160270">
                  <a:moveTo>
                    <a:pt x="1298054" y="1440332"/>
                  </a:moveTo>
                  <a:lnTo>
                    <a:pt x="1295654" y="1437919"/>
                  </a:lnTo>
                  <a:lnTo>
                    <a:pt x="1292682" y="1437919"/>
                  </a:lnTo>
                  <a:lnTo>
                    <a:pt x="1289723" y="1437919"/>
                  </a:lnTo>
                  <a:lnTo>
                    <a:pt x="1287310" y="1440332"/>
                  </a:lnTo>
                  <a:lnTo>
                    <a:pt x="1287310" y="1446276"/>
                  </a:lnTo>
                  <a:lnTo>
                    <a:pt x="1289723" y="1448689"/>
                  </a:lnTo>
                  <a:lnTo>
                    <a:pt x="1295654" y="1448689"/>
                  </a:lnTo>
                  <a:lnTo>
                    <a:pt x="1298054" y="1446276"/>
                  </a:lnTo>
                  <a:lnTo>
                    <a:pt x="1298054" y="1440332"/>
                  </a:lnTo>
                  <a:close/>
                </a:path>
                <a:path w="4336415" h="2160270">
                  <a:moveTo>
                    <a:pt x="1340510" y="1522361"/>
                  </a:moveTo>
                  <a:lnTo>
                    <a:pt x="1339138" y="1520990"/>
                  </a:lnTo>
                  <a:lnTo>
                    <a:pt x="1337437" y="1520990"/>
                  </a:lnTo>
                  <a:lnTo>
                    <a:pt x="1335747" y="1520990"/>
                  </a:lnTo>
                  <a:lnTo>
                    <a:pt x="1334376" y="1522361"/>
                  </a:lnTo>
                  <a:lnTo>
                    <a:pt x="1334376" y="1525752"/>
                  </a:lnTo>
                  <a:lnTo>
                    <a:pt x="1335747" y="1527136"/>
                  </a:lnTo>
                  <a:lnTo>
                    <a:pt x="1339138" y="1527136"/>
                  </a:lnTo>
                  <a:lnTo>
                    <a:pt x="1340510" y="1525752"/>
                  </a:lnTo>
                  <a:lnTo>
                    <a:pt x="1340510" y="1522361"/>
                  </a:lnTo>
                  <a:close/>
                </a:path>
                <a:path w="4336415" h="2160270">
                  <a:moveTo>
                    <a:pt x="1383982" y="1603806"/>
                  </a:moveTo>
                  <a:lnTo>
                    <a:pt x="1383182" y="1603019"/>
                  </a:lnTo>
                  <a:lnTo>
                    <a:pt x="1382204" y="1603019"/>
                  </a:lnTo>
                  <a:lnTo>
                    <a:pt x="1381213" y="1603019"/>
                  </a:lnTo>
                  <a:lnTo>
                    <a:pt x="1380388" y="1603806"/>
                  </a:lnTo>
                  <a:lnTo>
                    <a:pt x="1380388" y="1605788"/>
                  </a:lnTo>
                  <a:lnTo>
                    <a:pt x="1381213" y="1606600"/>
                  </a:lnTo>
                  <a:lnTo>
                    <a:pt x="1383182" y="1606600"/>
                  </a:lnTo>
                  <a:lnTo>
                    <a:pt x="1383982" y="1605788"/>
                  </a:lnTo>
                  <a:lnTo>
                    <a:pt x="1383982" y="1603806"/>
                  </a:lnTo>
                  <a:close/>
                </a:path>
                <a:path w="4336415" h="2160270">
                  <a:moveTo>
                    <a:pt x="1420495" y="1478026"/>
                  </a:moveTo>
                  <a:lnTo>
                    <a:pt x="1419466" y="1476984"/>
                  </a:lnTo>
                  <a:lnTo>
                    <a:pt x="1418183" y="1476984"/>
                  </a:lnTo>
                  <a:lnTo>
                    <a:pt x="1416900" y="1476984"/>
                  </a:lnTo>
                  <a:lnTo>
                    <a:pt x="1415872" y="1478026"/>
                  </a:lnTo>
                  <a:lnTo>
                    <a:pt x="1415872" y="1480578"/>
                  </a:lnTo>
                  <a:lnTo>
                    <a:pt x="1416900" y="1481620"/>
                  </a:lnTo>
                  <a:lnTo>
                    <a:pt x="1419466" y="1481620"/>
                  </a:lnTo>
                  <a:lnTo>
                    <a:pt x="1420495" y="1480578"/>
                  </a:lnTo>
                  <a:lnTo>
                    <a:pt x="1420495" y="1478026"/>
                  </a:lnTo>
                  <a:close/>
                </a:path>
                <a:path w="4336415" h="2160270">
                  <a:moveTo>
                    <a:pt x="1499704" y="1434122"/>
                  </a:moveTo>
                  <a:lnTo>
                    <a:pt x="1499349" y="1433779"/>
                  </a:lnTo>
                  <a:lnTo>
                    <a:pt x="1498930" y="1433779"/>
                  </a:lnTo>
                  <a:lnTo>
                    <a:pt x="1498511" y="1433779"/>
                  </a:lnTo>
                  <a:lnTo>
                    <a:pt x="1498155" y="1434122"/>
                  </a:lnTo>
                  <a:lnTo>
                    <a:pt x="1498155" y="1434960"/>
                  </a:lnTo>
                  <a:lnTo>
                    <a:pt x="1498511" y="1435303"/>
                  </a:lnTo>
                  <a:lnTo>
                    <a:pt x="1499349" y="1435303"/>
                  </a:lnTo>
                  <a:lnTo>
                    <a:pt x="1499704" y="1434960"/>
                  </a:lnTo>
                  <a:lnTo>
                    <a:pt x="1499704" y="1434122"/>
                  </a:lnTo>
                  <a:close/>
                </a:path>
                <a:path w="4336415" h="2160270">
                  <a:moveTo>
                    <a:pt x="1546263" y="1513852"/>
                  </a:moveTo>
                  <a:lnTo>
                    <a:pt x="1545107" y="1512722"/>
                  </a:lnTo>
                  <a:lnTo>
                    <a:pt x="1543685" y="1512722"/>
                  </a:lnTo>
                  <a:lnTo>
                    <a:pt x="1542288" y="1512722"/>
                  </a:lnTo>
                  <a:lnTo>
                    <a:pt x="1541132" y="1513852"/>
                  </a:lnTo>
                  <a:lnTo>
                    <a:pt x="1541132" y="1516697"/>
                  </a:lnTo>
                  <a:lnTo>
                    <a:pt x="1542288" y="1517827"/>
                  </a:lnTo>
                  <a:lnTo>
                    <a:pt x="1545107" y="1517827"/>
                  </a:lnTo>
                  <a:lnTo>
                    <a:pt x="1546263" y="1516697"/>
                  </a:lnTo>
                  <a:lnTo>
                    <a:pt x="1546263" y="1513852"/>
                  </a:lnTo>
                  <a:close/>
                </a:path>
                <a:path w="4336415" h="2160270">
                  <a:moveTo>
                    <a:pt x="1579930" y="1389634"/>
                  </a:moveTo>
                  <a:lnTo>
                    <a:pt x="1579689" y="1389519"/>
                  </a:lnTo>
                  <a:lnTo>
                    <a:pt x="1579537" y="1389519"/>
                  </a:lnTo>
                  <a:lnTo>
                    <a:pt x="1579422" y="1389926"/>
                  </a:lnTo>
                  <a:lnTo>
                    <a:pt x="1579537" y="1390053"/>
                  </a:lnTo>
                  <a:lnTo>
                    <a:pt x="1579829" y="1390053"/>
                  </a:lnTo>
                  <a:lnTo>
                    <a:pt x="1579930" y="1389926"/>
                  </a:lnTo>
                  <a:lnTo>
                    <a:pt x="1579930" y="1389634"/>
                  </a:lnTo>
                  <a:close/>
                </a:path>
                <a:path w="4336415" h="2160270">
                  <a:moveTo>
                    <a:pt x="1615922" y="1264145"/>
                  </a:moveTo>
                  <a:lnTo>
                    <a:pt x="1615808" y="1264018"/>
                  </a:lnTo>
                  <a:lnTo>
                    <a:pt x="1615668" y="1264018"/>
                  </a:lnTo>
                  <a:lnTo>
                    <a:pt x="1615516" y="1264018"/>
                  </a:lnTo>
                  <a:lnTo>
                    <a:pt x="1615401" y="1264145"/>
                  </a:lnTo>
                  <a:lnTo>
                    <a:pt x="1615401" y="1264424"/>
                  </a:lnTo>
                  <a:lnTo>
                    <a:pt x="1615808" y="1264526"/>
                  </a:lnTo>
                  <a:lnTo>
                    <a:pt x="1615922" y="1264145"/>
                  </a:lnTo>
                  <a:close/>
                </a:path>
                <a:path w="4336415" h="2160270">
                  <a:moveTo>
                    <a:pt x="1699234" y="1217980"/>
                  </a:moveTo>
                  <a:lnTo>
                    <a:pt x="1697951" y="1216698"/>
                  </a:lnTo>
                  <a:lnTo>
                    <a:pt x="1696415" y="1216698"/>
                  </a:lnTo>
                  <a:lnTo>
                    <a:pt x="1694853" y="1216698"/>
                  </a:lnTo>
                  <a:lnTo>
                    <a:pt x="1693595" y="1217980"/>
                  </a:lnTo>
                  <a:lnTo>
                    <a:pt x="1693595" y="1221079"/>
                  </a:lnTo>
                  <a:lnTo>
                    <a:pt x="1694853" y="1222336"/>
                  </a:lnTo>
                  <a:lnTo>
                    <a:pt x="1697951" y="1222336"/>
                  </a:lnTo>
                  <a:lnTo>
                    <a:pt x="1699234" y="1221079"/>
                  </a:lnTo>
                  <a:lnTo>
                    <a:pt x="1699234" y="1217980"/>
                  </a:lnTo>
                  <a:close/>
                </a:path>
                <a:path w="4336415" h="2160270">
                  <a:moveTo>
                    <a:pt x="1706956" y="1424774"/>
                  </a:moveTo>
                  <a:lnTo>
                    <a:pt x="1706168" y="1423974"/>
                  </a:lnTo>
                  <a:lnTo>
                    <a:pt x="1705178" y="1423974"/>
                  </a:lnTo>
                  <a:lnTo>
                    <a:pt x="1704200" y="1423974"/>
                  </a:lnTo>
                  <a:lnTo>
                    <a:pt x="1703374" y="1424774"/>
                  </a:lnTo>
                  <a:lnTo>
                    <a:pt x="1703374" y="1426743"/>
                  </a:lnTo>
                  <a:lnTo>
                    <a:pt x="1704200" y="1427568"/>
                  </a:lnTo>
                  <a:lnTo>
                    <a:pt x="1706168" y="1427568"/>
                  </a:lnTo>
                  <a:lnTo>
                    <a:pt x="1706956" y="1426743"/>
                  </a:lnTo>
                  <a:lnTo>
                    <a:pt x="1706956" y="1424774"/>
                  </a:lnTo>
                  <a:close/>
                </a:path>
                <a:path w="4336415" h="2160270">
                  <a:moveTo>
                    <a:pt x="1781251" y="1172502"/>
                  </a:moveTo>
                  <a:lnTo>
                    <a:pt x="1779409" y="1170673"/>
                  </a:lnTo>
                  <a:lnTo>
                    <a:pt x="1777136" y="1170673"/>
                  </a:lnTo>
                  <a:lnTo>
                    <a:pt x="1774875" y="1170673"/>
                  </a:lnTo>
                  <a:lnTo>
                    <a:pt x="1773047" y="1172502"/>
                  </a:lnTo>
                  <a:lnTo>
                    <a:pt x="1773047" y="1177036"/>
                  </a:lnTo>
                  <a:lnTo>
                    <a:pt x="1774875" y="1178864"/>
                  </a:lnTo>
                  <a:lnTo>
                    <a:pt x="1779409" y="1178864"/>
                  </a:lnTo>
                  <a:lnTo>
                    <a:pt x="1781251" y="1177036"/>
                  </a:lnTo>
                  <a:lnTo>
                    <a:pt x="1781251" y="1172502"/>
                  </a:lnTo>
                  <a:close/>
                </a:path>
                <a:path w="4336415" h="2160270">
                  <a:moveTo>
                    <a:pt x="1786178" y="1380871"/>
                  </a:moveTo>
                  <a:lnTo>
                    <a:pt x="1786051" y="1380756"/>
                  </a:lnTo>
                  <a:lnTo>
                    <a:pt x="1785785" y="1380756"/>
                  </a:lnTo>
                  <a:lnTo>
                    <a:pt x="1785670" y="1381163"/>
                  </a:lnTo>
                  <a:lnTo>
                    <a:pt x="1786051" y="1381252"/>
                  </a:lnTo>
                  <a:lnTo>
                    <a:pt x="1786178" y="1381163"/>
                  </a:lnTo>
                  <a:lnTo>
                    <a:pt x="1786178" y="1380871"/>
                  </a:lnTo>
                  <a:close/>
                </a:path>
                <a:path w="4336415" h="2160270">
                  <a:moveTo>
                    <a:pt x="1822932" y="1254950"/>
                  </a:moveTo>
                  <a:lnTo>
                    <a:pt x="1822462" y="1254480"/>
                  </a:lnTo>
                  <a:lnTo>
                    <a:pt x="1821916" y="1254480"/>
                  </a:lnTo>
                  <a:lnTo>
                    <a:pt x="1821332" y="1254480"/>
                  </a:lnTo>
                  <a:lnTo>
                    <a:pt x="1820875" y="1254950"/>
                  </a:lnTo>
                  <a:lnTo>
                    <a:pt x="1820875" y="1256080"/>
                  </a:lnTo>
                  <a:lnTo>
                    <a:pt x="1821332" y="1256525"/>
                  </a:lnTo>
                  <a:lnTo>
                    <a:pt x="1822462" y="1256525"/>
                  </a:lnTo>
                  <a:lnTo>
                    <a:pt x="1822932" y="1256080"/>
                  </a:lnTo>
                  <a:lnTo>
                    <a:pt x="1822932" y="1254950"/>
                  </a:lnTo>
                  <a:close/>
                </a:path>
                <a:path w="4336415" h="2160270">
                  <a:moveTo>
                    <a:pt x="1863026" y="1127188"/>
                  </a:moveTo>
                  <a:lnTo>
                    <a:pt x="1860727" y="1124889"/>
                  </a:lnTo>
                  <a:lnTo>
                    <a:pt x="1857895" y="1124889"/>
                  </a:lnTo>
                  <a:lnTo>
                    <a:pt x="1855076" y="1124889"/>
                  </a:lnTo>
                  <a:lnTo>
                    <a:pt x="1852777" y="1127188"/>
                  </a:lnTo>
                  <a:lnTo>
                    <a:pt x="1852777" y="1132840"/>
                  </a:lnTo>
                  <a:lnTo>
                    <a:pt x="1855076" y="1135138"/>
                  </a:lnTo>
                  <a:lnTo>
                    <a:pt x="1860727" y="1135138"/>
                  </a:lnTo>
                  <a:lnTo>
                    <a:pt x="1863026" y="1132840"/>
                  </a:lnTo>
                  <a:lnTo>
                    <a:pt x="1863026" y="1127188"/>
                  </a:lnTo>
                  <a:close/>
                </a:path>
                <a:path w="4336415" h="2160270">
                  <a:moveTo>
                    <a:pt x="1867433" y="1335836"/>
                  </a:moveTo>
                  <a:lnTo>
                    <a:pt x="1867090" y="1335481"/>
                  </a:lnTo>
                  <a:lnTo>
                    <a:pt x="1866658" y="1335481"/>
                  </a:lnTo>
                  <a:lnTo>
                    <a:pt x="1866252" y="1335481"/>
                  </a:lnTo>
                  <a:lnTo>
                    <a:pt x="1865909" y="1335836"/>
                  </a:lnTo>
                  <a:lnTo>
                    <a:pt x="1865909" y="1336675"/>
                  </a:lnTo>
                  <a:lnTo>
                    <a:pt x="1866252" y="1337017"/>
                  </a:lnTo>
                  <a:lnTo>
                    <a:pt x="1867090" y="1337017"/>
                  </a:lnTo>
                  <a:lnTo>
                    <a:pt x="1867433" y="1336675"/>
                  </a:lnTo>
                  <a:lnTo>
                    <a:pt x="1867433" y="1335836"/>
                  </a:lnTo>
                  <a:close/>
                </a:path>
                <a:path w="4336415" h="2160270">
                  <a:moveTo>
                    <a:pt x="1904949" y="1209471"/>
                  </a:moveTo>
                  <a:lnTo>
                    <a:pt x="1903920" y="1208443"/>
                  </a:lnTo>
                  <a:lnTo>
                    <a:pt x="1902663" y="1208443"/>
                  </a:lnTo>
                  <a:lnTo>
                    <a:pt x="1901380" y="1208443"/>
                  </a:lnTo>
                  <a:lnTo>
                    <a:pt x="1900351" y="1209471"/>
                  </a:lnTo>
                  <a:lnTo>
                    <a:pt x="1900351" y="1212024"/>
                  </a:lnTo>
                  <a:lnTo>
                    <a:pt x="1901380" y="1213065"/>
                  </a:lnTo>
                  <a:lnTo>
                    <a:pt x="1903920" y="1213065"/>
                  </a:lnTo>
                  <a:lnTo>
                    <a:pt x="1904949" y="1212024"/>
                  </a:lnTo>
                  <a:lnTo>
                    <a:pt x="1904949" y="1209471"/>
                  </a:lnTo>
                  <a:close/>
                </a:path>
                <a:path w="4336415" h="2160270">
                  <a:moveTo>
                    <a:pt x="1947087" y="1080579"/>
                  </a:moveTo>
                  <a:lnTo>
                    <a:pt x="1943315" y="1076794"/>
                  </a:lnTo>
                  <a:lnTo>
                    <a:pt x="1938642" y="1076794"/>
                  </a:lnTo>
                  <a:lnTo>
                    <a:pt x="1933968" y="1076794"/>
                  </a:lnTo>
                  <a:lnTo>
                    <a:pt x="1930196" y="1080579"/>
                  </a:lnTo>
                  <a:lnTo>
                    <a:pt x="1930196" y="1089914"/>
                  </a:lnTo>
                  <a:lnTo>
                    <a:pt x="1933968" y="1093711"/>
                  </a:lnTo>
                  <a:lnTo>
                    <a:pt x="1943315" y="1093711"/>
                  </a:lnTo>
                  <a:lnTo>
                    <a:pt x="1947087" y="1089914"/>
                  </a:lnTo>
                  <a:lnTo>
                    <a:pt x="1947087" y="1080579"/>
                  </a:lnTo>
                  <a:close/>
                </a:path>
                <a:path w="4336415" h="2160270">
                  <a:moveTo>
                    <a:pt x="1948446" y="1290929"/>
                  </a:moveTo>
                  <a:lnTo>
                    <a:pt x="1947989" y="1290459"/>
                  </a:lnTo>
                  <a:lnTo>
                    <a:pt x="1947405" y="1290459"/>
                  </a:lnTo>
                  <a:lnTo>
                    <a:pt x="1946859" y="1290459"/>
                  </a:lnTo>
                  <a:lnTo>
                    <a:pt x="1946389" y="1290929"/>
                  </a:lnTo>
                  <a:lnTo>
                    <a:pt x="1946389" y="1292059"/>
                  </a:lnTo>
                  <a:lnTo>
                    <a:pt x="1946859" y="1292504"/>
                  </a:lnTo>
                  <a:lnTo>
                    <a:pt x="1947989" y="1292504"/>
                  </a:lnTo>
                  <a:lnTo>
                    <a:pt x="1948446" y="1292059"/>
                  </a:lnTo>
                  <a:lnTo>
                    <a:pt x="1948446" y="1290929"/>
                  </a:lnTo>
                  <a:close/>
                </a:path>
                <a:path w="4336415" h="2160270">
                  <a:moveTo>
                    <a:pt x="1985200" y="1165009"/>
                  </a:moveTo>
                  <a:lnTo>
                    <a:pt x="1984375" y="1164196"/>
                  </a:lnTo>
                  <a:lnTo>
                    <a:pt x="1983384" y="1164196"/>
                  </a:lnTo>
                  <a:lnTo>
                    <a:pt x="1982406" y="1164196"/>
                  </a:lnTo>
                  <a:lnTo>
                    <a:pt x="1981606" y="1165009"/>
                  </a:lnTo>
                  <a:lnTo>
                    <a:pt x="1981606" y="1166990"/>
                  </a:lnTo>
                  <a:lnTo>
                    <a:pt x="1982406" y="1167790"/>
                  </a:lnTo>
                  <a:lnTo>
                    <a:pt x="1984375" y="1167790"/>
                  </a:lnTo>
                  <a:lnTo>
                    <a:pt x="1985200" y="1166990"/>
                  </a:lnTo>
                  <a:lnTo>
                    <a:pt x="1985200" y="1165009"/>
                  </a:lnTo>
                  <a:close/>
                </a:path>
                <a:path w="4336415" h="2160270">
                  <a:moveTo>
                    <a:pt x="2030717" y="1245323"/>
                  </a:moveTo>
                  <a:lnTo>
                    <a:pt x="2029587" y="1244180"/>
                  </a:lnTo>
                  <a:lnTo>
                    <a:pt x="2028164" y="1244180"/>
                  </a:lnTo>
                  <a:lnTo>
                    <a:pt x="2026729" y="1244180"/>
                  </a:lnTo>
                  <a:lnTo>
                    <a:pt x="2025599" y="1245323"/>
                  </a:lnTo>
                  <a:lnTo>
                    <a:pt x="2025599" y="1248143"/>
                  </a:lnTo>
                  <a:lnTo>
                    <a:pt x="2026729" y="1249311"/>
                  </a:lnTo>
                  <a:lnTo>
                    <a:pt x="2029587" y="1249311"/>
                  </a:lnTo>
                  <a:lnTo>
                    <a:pt x="2030717" y="1248143"/>
                  </a:lnTo>
                  <a:lnTo>
                    <a:pt x="2030717" y="1245323"/>
                  </a:lnTo>
                  <a:close/>
                </a:path>
                <a:path w="4336415" h="2160270">
                  <a:moveTo>
                    <a:pt x="2033460" y="1032700"/>
                  </a:moveTo>
                  <a:lnTo>
                    <a:pt x="2027174" y="1026414"/>
                  </a:lnTo>
                  <a:lnTo>
                    <a:pt x="2019388" y="1026414"/>
                  </a:lnTo>
                  <a:lnTo>
                    <a:pt x="2011616" y="1026414"/>
                  </a:lnTo>
                  <a:lnTo>
                    <a:pt x="2005304" y="1032700"/>
                  </a:lnTo>
                  <a:lnTo>
                    <a:pt x="2005304" y="1048258"/>
                  </a:lnTo>
                  <a:lnTo>
                    <a:pt x="2011616" y="1054569"/>
                  </a:lnTo>
                  <a:lnTo>
                    <a:pt x="2027174" y="1054569"/>
                  </a:lnTo>
                  <a:lnTo>
                    <a:pt x="2033460" y="1048258"/>
                  </a:lnTo>
                  <a:lnTo>
                    <a:pt x="2033460" y="1032700"/>
                  </a:lnTo>
                  <a:close/>
                </a:path>
                <a:path w="4336415" h="2160270">
                  <a:moveTo>
                    <a:pt x="2100376" y="995591"/>
                  </a:moveTo>
                  <a:lnTo>
                    <a:pt x="2100122" y="995476"/>
                  </a:lnTo>
                  <a:lnTo>
                    <a:pt x="2099881" y="995591"/>
                  </a:lnTo>
                  <a:lnTo>
                    <a:pt x="2099881" y="995883"/>
                  </a:lnTo>
                  <a:lnTo>
                    <a:pt x="2100008" y="996010"/>
                  </a:lnTo>
                  <a:lnTo>
                    <a:pt x="2100262" y="996010"/>
                  </a:lnTo>
                  <a:lnTo>
                    <a:pt x="2100376" y="995883"/>
                  </a:lnTo>
                  <a:lnTo>
                    <a:pt x="2100376" y="995591"/>
                  </a:lnTo>
                  <a:close/>
                </a:path>
                <a:path w="4336415" h="2160270">
                  <a:moveTo>
                    <a:pt x="2109152" y="1201839"/>
                  </a:moveTo>
                  <a:lnTo>
                    <a:pt x="2108911" y="1201724"/>
                  </a:lnTo>
                  <a:lnTo>
                    <a:pt x="2108758" y="1201724"/>
                  </a:lnTo>
                  <a:lnTo>
                    <a:pt x="2108644" y="1202131"/>
                  </a:lnTo>
                  <a:lnTo>
                    <a:pt x="2108758" y="1202258"/>
                  </a:lnTo>
                  <a:lnTo>
                    <a:pt x="2109038" y="1202258"/>
                  </a:lnTo>
                  <a:lnTo>
                    <a:pt x="2109152" y="1202131"/>
                  </a:lnTo>
                  <a:lnTo>
                    <a:pt x="2109152" y="1201839"/>
                  </a:lnTo>
                  <a:close/>
                </a:path>
                <a:path w="4336415" h="2160270">
                  <a:moveTo>
                    <a:pt x="2190940" y="1156512"/>
                  </a:moveTo>
                  <a:lnTo>
                    <a:pt x="2190356" y="1155941"/>
                  </a:lnTo>
                  <a:lnTo>
                    <a:pt x="2189632" y="1155941"/>
                  </a:lnTo>
                  <a:lnTo>
                    <a:pt x="2188934" y="1155941"/>
                  </a:lnTo>
                  <a:lnTo>
                    <a:pt x="2188362" y="1156512"/>
                  </a:lnTo>
                  <a:lnTo>
                    <a:pt x="2188362" y="1157935"/>
                  </a:lnTo>
                  <a:lnTo>
                    <a:pt x="2188934" y="1158506"/>
                  </a:lnTo>
                  <a:lnTo>
                    <a:pt x="2190356" y="1158506"/>
                  </a:lnTo>
                  <a:lnTo>
                    <a:pt x="2190940" y="1157935"/>
                  </a:lnTo>
                  <a:lnTo>
                    <a:pt x="2190940" y="1156512"/>
                  </a:lnTo>
                  <a:close/>
                </a:path>
                <a:path w="4336415" h="2160270">
                  <a:moveTo>
                    <a:pt x="2225878" y="1031570"/>
                  </a:moveTo>
                  <a:lnTo>
                    <a:pt x="2225637" y="1031481"/>
                  </a:lnTo>
                  <a:lnTo>
                    <a:pt x="2225497" y="1031481"/>
                  </a:lnTo>
                  <a:lnTo>
                    <a:pt x="2225383" y="1031862"/>
                  </a:lnTo>
                  <a:lnTo>
                    <a:pt x="2225789" y="1031976"/>
                  </a:lnTo>
                  <a:lnTo>
                    <a:pt x="2225878" y="1031570"/>
                  </a:lnTo>
                  <a:close/>
                </a:path>
                <a:path w="4336415" h="2160270">
                  <a:moveTo>
                    <a:pt x="2747111" y="637120"/>
                  </a:moveTo>
                  <a:lnTo>
                    <a:pt x="2746654" y="636663"/>
                  </a:lnTo>
                  <a:lnTo>
                    <a:pt x="2746095" y="636663"/>
                  </a:lnTo>
                  <a:lnTo>
                    <a:pt x="2745524" y="636663"/>
                  </a:lnTo>
                  <a:lnTo>
                    <a:pt x="2745067" y="637120"/>
                  </a:lnTo>
                  <a:lnTo>
                    <a:pt x="2745067" y="638251"/>
                  </a:lnTo>
                  <a:lnTo>
                    <a:pt x="2745524" y="638708"/>
                  </a:lnTo>
                  <a:lnTo>
                    <a:pt x="2746654" y="638708"/>
                  </a:lnTo>
                  <a:lnTo>
                    <a:pt x="2747111" y="638251"/>
                  </a:lnTo>
                  <a:lnTo>
                    <a:pt x="2747111" y="637120"/>
                  </a:lnTo>
                  <a:close/>
                </a:path>
                <a:path w="4336415" h="2160270">
                  <a:moveTo>
                    <a:pt x="2829395" y="591502"/>
                  </a:moveTo>
                  <a:lnTo>
                    <a:pt x="2828252" y="590346"/>
                  </a:lnTo>
                  <a:lnTo>
                    <a:pt x="2826829" y="590346"/>
                  </a:lnTo>
                  <a:lnTo>
                    <a:pt x="2825432" y="590346"/>
                  </a:lnTo>
                  <a:lnTo>
                    <a:pt x="2824276" y="591502"/>
                  </a:lnTo>
                  <a:lnTo>
                    <a:pt x="2824276" y="594321"/>
                  </a:lnTo>
                  <a:lnTo>
                    <a:pt x="2825432" y="595477"/>
                  </a:lnTo>
                  <a:lnTo>
                    <a:pt x="2828252" y="595477"/>
                  </a:lnTo>
                  <a:lnTo>
                    <a:pt x="2829395" y="594321"/>
                  </a:lnTo>
                  <a:lnTo>
                    <a:pt x="2829395" y="591502"/>
                  </a:lnTo>
                  <a:close/>
                </a:path>
                <a:path w="4336415" h="2160270">
                  <a:moveTo>
                    <a:pt x="2916301" y="543369"/>
                  </a:moveTo>
                  <a:lnTo>
                    <a:pt x="2912389" y="539457"/>
                  </a:lnTo>
                  <a:lnTo>
                    <a:pt x="2907576" y="539457"/>
                  </a:lnTo>
                  <a:lnTo>
                    <a:pt x="2902775" y="539457"/>
                  </a:lnTo>
                  <a:lnTo>
                    <a:pt x="2898889" y="543369"/>
                  </a:lnTo>
                  <a:lnTo>
                    <a:pt x="2898889" y="552970"/>
                  </a:lnTo>
                  <a:lnTo>
                    <a:pt x="2902775" y="556869"/>
                  </a:lnTo>
                  <a:lnTo>
                    <a:pt x="2912389" y="556869"/>
                  </a:lnTo>
                  <a:lnTo>
                    <a:pt x="2916301" y="552970"/>
                  </a:lnTo>
                  <a:lnTo>
                    <a:pt x="2916301" y="543369"/>
                  </a:lnTo>
                  <a:close/>
                </a:path>
                <a:path w="4336415" h="2160270">
                  <a:moveTo>
                    <a:pt x="2958477" y="625500"/>
                  </a:moveTo>
                  <a:lnTo>
                    <a:pt x="2955721" y="622757"/>
                  </a:lnTo>
                  <a:lnTo>
                    <a:pt x="2952343" y="622757"/>
                  </a:lnTo>
                  <a:lnTo>
                    <a:pt x="2948952" y="622757"/>
                  </a:lnTo>
                  <a:lnTo>
                    <a:pt x="2946184" y="625500"/>
                  </a:lnTo>
                  <a:lnTo>
                    <a:pt x="2946184" y="632294"/>
                  </a:lnTo>
                  <a:lnTo>
                    <a:pt x="2948952" y="635038"/>
                  </a:lnTo>
                  <a:lnTo>
                    <a:pt x="2955721" y="635038"/>
                  </a:lnTo>
                  <a:lnTo>
                    <a:pt x="2958477" y="632294"/>
                  </a:lnTo>
                  <a:lnTo>
                    <a:pt x="2958477" y="625500"/>
                  </a:lnTo>
                  <a:close/>
                </a:path>
                <a:path w="4336415" h="2160270">
                  <a:moveTo>
                    <a:pt x="2998368" y="708926"/>
                  </a:moveTo>
                  <a:lnTo>
                    <a:pt x="2997809" y="708380"/>
                  </a:lnTo>
                  <a:lnTo>
                    <a:pt x="2997098" y="708380"/>
                  </a:lnTo>
                  <a:lnTo>
                    <a:pt x="2996387" y="708380"/>
                  </a:lnTo>
                  <a:lnTo>
                    <a:pt x="2995815" y="708926"/>
                  </a:lnTo>
                  <a:lnTo>
                    <a:pt x="2995815" y="710361"/>
                  </a:lnTo>
                  <a:lnTo>
                    <a:pt x="2996387" y="710933"/>
                  </a:lnTo>
                  <a:lnTo>
                    <a:pt x="2997809" y="710933"/>
                  </a:lnTo>
                  <a:lnTo>
                    <a:pt x="2998368" y="710361"/>
                  </a:lnTo>
                  <a:lnTo>
                    <a:pt x="2998368" y="708926"/>
                  </a:lnTo>
                  <a:close/>
                </a:path>
                <a:path w="4336415" h="2160270">
                  <a:moveTo>
                    <a:pt x="3035643" y="582726"/>
                  </a:moveTo>
                  <a:lnTo>
                    <a:pt x="3034500" y="581583"/>
                  </a:lnTo>
                  <a:lnTo>
                    <a:pt x="3033077" y="581583"/>
                  </a:lnTo>
                  <a:lnTo>
                    <a:pt x="3031680" y="581583"/>
                  </a:lnTo>
                  <a:lnTo>
                    <a:pt x="3030512" y="582726"/>
                  </a:lnTo>
                  <a:lnTo>
                    <a:pt x="3030512" y="585558"/>
                  </a:lnTo>
                  <a:lnTo>
                    <a:pt x="3031680" y="586714"/>
                  </a:lnTo>
                  <a:lnTo>
                    <a:pt x="3034500" y="586714"/>
                  </a:lnTo>
                  <a:lnTo>
                    <a:pt x="3035643" y="585558"/>
                  </a:lnTo>
                  <a:lnTo>
                    <a:pt x="3035643" y="582726"/>
                  </a:lnTo>
                  <a:close/>
                </a:path>
                <a:path w="4336415" h="2160270">
                  <a:moveTo>
                    <a:pt x="3120733" y="535584"/>
                  </a:moveTo>
                  <a:lnTo>
                    <a:pt x="3117659" y="532472"/>
                  </a:lnTo>
                  <a:lnTo>
                    <a:pt x="3113824" y="532472"/>
                  </a:lnTo>
                  <a:lnTo>
                    <a:pt x="3110026" y="532472"/>
                  </a:lnTo>
                  <a:lnTo>
                    <a:pt x="3106915" y="535584"/>
                  </a:lnTo>
                  <a:lnTo>
                    <a:pt x="3106915" y="543217"/>
                  </a:lnTo>
                  <a:lnTo>
                    <a:pt x="3110026" y="546303"/>
                  </a:lnTo>
                  <a:lnTo>
                    <a:pt x="3117659" y="546303"/>
                  </a:lnTo>
                  <a:lnTo>
                    <a:pt x="3120733" y="543217"/>
                  </a:lnTo>
                  <a:lnTo>
                    <a:pt x="3120733" y="535584"/>
                  </a:lnTo>
                  <a:close/>
                </a:path>
                <a:path w="4336415" h="2160270">
                  <a:moveTo>
                    <a:pt x="3158833" y="620001"/>
                  </a:moveTo>
                  <a:lnTo>
                    <a:pt x="3158718" y="619874"/>
                  </a:lnTo>
                  <a:lnTo>
                    <a:pt x="3158591" y="619874"/>
                  </a:lnTo>
                  <a:lnTo>
                    <a:pt x="3158452" y="619874"/>
                  </a:lnTo>
                  <a:lnTo>
                    <a:pt x="3158337" y="620001"/>
                  </a:lnTo>
                  <a:lnTo>
                    <a:pt x="3158337" y="620280"/>
                  </a:lnTo>
                  <a:lnTo>
                    <a:pt x="3158718" y="620369"/>
                  </a:lnTo>
                  <a:lnTo>
                    <a:pt x="3158833" y="620001"/>
                  </a:lnTo>
                  <a:close/>
                </a:path>
                <a:path w="4336415" h="2160270">
                  <a:moveTo>
                    <a:pt x="3197123" y="493217"/>
                  </a:moveTo>
                  <a:lnTo>
                    <a:pt x="3195993" y="492061"/>
                  </a:lnTo>
                  <a:lnTo>
                    <a:pt x="3194570" y="492061"/>
                  </a:lnTo>
                  <a:lnTo>
                    <a:pt x="3193148" y="492061"/>
                  </a:lnTo>
                  <a:lnTo>
                    <a:pt x="3192018" y="493217"/>
                  </a:lnTo>
                  <a:lnTo>
                    <a:pt x="3192018" y="496036"/>
                  </a:lnTo>
                  <a:lnTo>
                    <a:pt x="3193148" y="497192"/>
                  </a:lnTo>
                  <a:lnTo>
                    <a:pt x="3195993" y="497192"/>
                  </a:lnTo>
                  <a:lnTo>
                    <a:pt x="3197123" y="496036"/>
                  </a:lnTo>
                  <a:lnTo>
                    <a:pt x="3197123" y="493217"/>
                  </a:lnTo>
                  <a:close/>
                </a:path>
                <a:path w="4336415" h="2160270">
                  <a:moveTo>
                    <a:pt x="3240621" y="574662"/>
                  </a:moveTo>
                  <a:lnTo>
                    <a:pt x="3240036" y="574090"/>
                  </a:lnTo>
                  <a:lnTo>
                    <a:pt x="3239325" y="574090"/>
                  </a:lnTo>
                  <a:lnTo>
                    <a:pt x="3238614" y="574090"/>
                  </a:lnTo>
                  <a:lnTo>
                    <a:pt x="3238042" y="574662"/>
                  </a:lnTo>
                  <a:lnTo>
                    <a:pt x="3238042" y="576084"/>
                  </a:lnTo>
                  <a:lnTo>
                    <a:pt x="3238614" y="576668"/>
                  </a:lnTo>
                  <a:lnTo>
                    <a:pt x="3240036" y="576668"/>
                  </a:lnTo>
                  <a:lnTo>
                    <a:pt x="3240621" y="576084"/>
                  </a:lnTo>
                  <a:lnTo>
                    <a:pt x="3240621" y="574662"/>
                  </a:lnTo>
                  <a:close/>
                </a:path>
                <a:path w="4336415" h="2160270">
                  <a:moveTo>
                    <a:pt x="3277882" y="448449"/>
                  </a:moveTo>
                  <a:lnTo>
                    <a:pt x="3276714" y="447319"/>
                  </a:lnTo>
                  <a:lnTo>
                    <a:pt x="3275330" y="447319"/>
                  </a:lnTo>
                  <a:lnTo>
                    <a:pt x="3273895" y="447319"/>
                  </a:lnTo>
                  <a:lnTo>
                    <a:pt x="3272752" y="448449"/>
                  </a:lnTo>
                  <a:lnTo>
                    <a:pt x="3272752" y="451281"/>
                  </a:lnTo>
                  <a:lnTo>
                    <a:pt x="3273895" y="452424"/>
                  </a:lnTo>
                  <a:lnTo>
                    <a:pt x="3276714" y="452424"/>
                  </a:lnTo>
                  <a:lnTo>
                    <a:pt x="3277882" y="451281"/>
                  </a:lnTo>
                  <a:lnTo>
                    <a:pt x="3277882" y="448449"/>
                  </a:lnTo>
                  <a:close/>
                </a:path>
                <a:path w="4336415" h="2160270">
                  <a:moveTo>
                    <a:pt x="3323145" y="528904"/>
                  </a:moveTo>
                  <a:lnTo>
                    <a:pt x="3321774" y="527532"/>
                  </a:lnTo>
                  <a:lnTo>
                    <a:pt x="3320072" y="527532"/>
                  </a:lnTo>
                  <a:lnTo>
                    <a:pt x="3318383" y="527532"/>
                  </a:lnTo>
                  <a:lnTo>
                    <a:pt x="3317011" y="528904"/>
                  </a:lnTo>
                  <a:lnTo>
                    <a:pt x="3317011" y="532307"/>
                  </a:lnTo>
                  <a:lnTo>
                    <a:pt x="3318383" y="533704"/>
                  </a:lnTo>
                  <a:lnTo>
                    <a:pt x="3321774" y="533704"/>
                  </a:lnTo>
                  <a:lnTo>
                    <a:pt x="3323145" y="532307"/>
                  </a:lnTo>
                  <a:lnTo>
                    <a:pt x="3323145" y="528904"/>
                  </a:lnTo>
                  <a:close/>
                </a:path>
                <a:path w="4336415" h="2160270">
                  <a:moveTo>
                    <a:pt x="3357588" y="404253"/>
                  </a:moveTo>
                  <a:lnTo>
                    <a:pt x="3356914" y="403580"/>
                  </a:lnTo>
                  <a:lnTo>
                    <a:pt x="3356051" y="403580"/>
                  </a:lnTo>
                  <a:lnTo>
                    <a:pt x="3355200" y="403580"/>
                  </a:lnTo>
                  <a:lnTo>
                    <a:pt x="3354527" y="404253"/>
                  </a:lnTo>
                  <a:lnTo>
                    <a:pt x="3354527" y="405968"/>
                  </a:lnTo>
                  <a:lnTo>
                    <a:pt x="3355200" y="406641"/>
                  </a:lnTo>
                  <a:lnTo>
                    <a:pt x="3356914" y="406641"/>
                  </a:lnTo>
                  <a:lnTo>
                    <a:pt x="3357588" y="405968"/>
                  </a:lnTo>
                  <a:lnTo>
                    <a:pt x="3357588" y="404253"/>
                  </a:lnTo>
                  <a:close/>
                </a:path>
                <a:path w="4336415" h="2160270">
                  <a:moveTo>
                    <a:pt x="3407473" y="482180"/>
                  </a:moveTo>
                  <a:lnTo>
                    <a:pt x="3404501" y="479209"/>
                  </a:lnTo>
                  <a:lnTo>
                    <a:pt x="3400818" y="479209"/>
                  </a:lnTo>
                  <a:lnTo>
                    <a:pt x="3397135" y="479209"/>
                  </a:lnTo>
                  <a:lnTo>
                    <a:pt x="3394176" y="482180"/>
                  </a:lnTo>
                  <a:lnTo>
                    <a:pt x="3394176" y="489534"/>
                  </a:lnTo>
                  <a:lnTo>
                    <a:pt x="3397135" y="492518"/>
                  </a:lnTo>
                  <a:lnTo>
                    <a:pt x="3404501" y="492518"/>
                  </a:lnTo>
                  <a:lnTo>
                    <a:pt x="3407473" y="489534"/>
                  </a:lnTo>
                  <a:lnTo>
                    <a:pt x="3407473" y="482180"/>
                  </a:lnTo>
                  <a:close/>
                </a:path>
                <a:path w="4336415" h="2160270">
                  <a:moveTo>
                    <a:pt x="3437064" y="360210"/>
                  </a:moveTo>
                  <a:lnTo>
                    <a:pt x="3436797" y="360108"/>
                  </a:lnTo>
                  <a:lnTo>
                    <a:pt x="3436658" y="360108"/>
                  </a:lnTo>
                  <a:lnTo>
                    <a:pt x="3436556" y="360502"/>
                  </a:lnTo>
                  <a:lnTo>
                    <a:pt x="3436950" y="360616"/>
                  </a:lnTo>
                  <a:lnTo>
                    <a:pt x="3437064" y="360210"/>
                  </a:lnTo>
                  <a:close/>
                </a:path>
                <a:path w="4336415" h="2160270">
                  <a:moveTo>
                    <a:pt x="3482073" y="440817"/>
                  </a:moveTo>
                  <a:lnTo>
                    <a:pt x="3481832" y="440601"/>
                  </a:lnTo>
                  <a:lnTo>
                    <a:pt x="3481565" y="440601"/>
                  </a:lnTo>
                  <a:lnTo>
                    <a:pt x="3481273" y="440601"/>
                  </a:lnTo>
                  <a:lnTo>
                    <a:pt x="3481032" y="440817"/>
                  </a:lnTo>
                  <a:lnTo>
                    <a:pt x="3481032" y="441388"/>
                  </a:lnTo>
                  <a:lnTo>
                    <a:pt x="3481273" y="441617"/>
                  </a:lnTo>
                  <a:lnTo>
                    <a:pt x="3481832" y="441617"/>
                  </a:lnTo>
                  <a:lnTo>
                    <a:pt x="3482073" y="441388"/>
                  </a:lnTo>
                  <a:lnTo>
                    <a:pt x="3482073" y="440817"/>
                  </a:lnTo>
                  <a:close/>
                </a:path>
                <a:path w="4336415" h="2160270">
                  <a:moveTo>
                    <a:pt x="3517811" y="315455"/>
                  </a:moveTo>
                  <a:lnTo>
                    <a:pt x="3517557" y="315341"/>
                  </a:lnTo>
                  <a:lnTo>
                    <a:pt x="3517404" y="315341"/>
                  </a:lnTo>
                  <a:lnTo>
                    <a:pt x="3517290" y="315747"/>
                  </a:lnTo>
                  <a:lnTo>
                    <a:pt x="3517696" y="315849"/>
                  </a:lnTo>
                  <a:lnTo>
                    <a:pt x="3517811" y="315455"/>
                  </a:lnTo>
                  <a:close/>
                </a:path>
                <a:path w="4336415" h="2160270">
                  <a:moveTo>
                    <a:pt x="3526815" y="521563"/>
                  </a:moveTo>
                  <a:lnTo>
                    <a:pt x="3526612" y="521347"/>
                  </a:lnTo>
                  <a:lnTo>
                    <a:pt x="3526320" y="521347"/>
                  </a:lnTo>
                  <a:lnTo>
                    <a:pt x="3526028" y="521347"/>
                  </a:lnTo>
                  <a:lnTo>
                    <a:pt x="3525812" y="521563"/>
                  </a:lnTo>
                  <a:lnTo>
                    <a:pt x="3525812" y="522122"/>
                  </a:lnTo>
                  <a:lnTo>
                    <a:pt x="3526028" y="522363"/>
                  </a:lnTo>
                  <a:lnTo>
                    <a:pt x="3526612" y="522363"/>
                  </a:lnTo>
                  <a:lnTo>
                    <a:pt x="3526815" y="522122"/>
                  </a:lnTo>
                  <a:lnTo>
                    <a:pt x="3526815" y="521563"/>
                  </a:lnTo>
                  <a:close/>
                </a:path>
                <a:path w="4336415" h="2160270">
                  <a:moveTo>
                    <a:pt x="3608082" y="476529"/>
                  </a:moveTo>
                  <a:lnTo>
                    <a:pt x="3607625" y="476072"/>
                  </a:lnTo>
                  <a:lnTo>
                    <a:pt x="3607066" y="476072"/>
                  </a:lnTo>
                  <a:lnTo>
                    <a:pt x="3606495" y="476072"/>
                  </a:lnTo>
                  <a:lnTo>
                    <a:pt x="3606025" y="476529"/>
                  </a:lnTo>
                  <a:lnTo>
                    <a:pt x="3606025" y="477659"/>
                  </a:lnTo>
                  <a:lnTo>
                    <a:pt x="3606495" y="478129"/>
                  </a:lnTo>
                  <a:lnTo>
                    <a:pt x="3607625" y="478129"/>
                  </a:lnTo>
                  <a:lnTo>
                    <a:pt x="3608082" y="477659"/>
                  </a:lnTo>
                  <a:lnTo>
                    <a:pt x="3608082" y="476529"/>
                  </a:lnTo>
                  <a:close/>
                </a:path>
                <a:path w="4336415" h="2160270">
                  <a:moveTo>
                    <a:pt x="3643553" y="351307"/>
                  </a:moveTo>
                  <a:lnTo>
                    <a:pt x="3643338" y="351078"/>
                  </a:lnTo>
                  <a:lnTo>
                    <a:pt x="3643045" y="351078"/>
                  </a:lnTo>
                  <a:lnTo>
                    <a:pt x="3642753" y="351078"/>
                  </a:lnTo>
                  <a:lnTo>
                    <a:pt x="3642550" y="351307"/>
                  </a:lnTo>
                  <a:lnTo>
                    <a:pt x="3642550" y="351878"/>
                  </a:lnTo>
                  <a:lnTo>
                    <a:pt x="3642753" y="352094"/>
                  </a:lnTo>
                  <a:lnTo>
                    <a:pt x="3643338" y="352094"/>
                  </a:lnTo>
                  <a:lnTo>
                    <a:pt x="3643553" y="351878"/>
                  </a:lnTo>
                  <a:lnTo>
                    <a:pt x="3643553" y="351307"/>
                  </a:lnTo>
                  <a:close/>
                </a:path>
                <a:path w="4336415" h="2160270">
                  <a:moveTo>
                    <a:pt x="3679558" y="225806"/>
                  </a:moveTo>
                  <a:lnTo>
                    <a:pt x="3679317" y="225564"/>
                  </a:lnTo>
                  <a:lnTo>
                    <a:pt x="3679050" y="225564"/>
                  </a:lnTo>
                  <a:lnTo>
                    <a:pt x="3678758" y="225564"/>
                  </a:lnTo>
                  <a:lnTo>
                    <a:pt x="3678517" y="225806"/>
                  </a:lnTo>
                  <a:lnTo>
                    <a:pt x="3678517" y="226352"/>
                  </a:lnTo>
                  <a:lnTo>
                    <a:pt x="3678758" y="226593"/>
                  </a:lnTo>
                  <a:lnTo>
                    <a:pt x="3679317" y="226593"/>
                  </a:lnTo>
                  <a:lnTo>
                    <a:pt x="3679558" y="226352"/>
                  </a:lnTo>
                  <a:lnTo>
                    <a:pt x="3679558" y="225806"/>
                  </a:lnTo>
                  <a:close/>
                </a:path>
                <a:path w="4336415" h="2160270">
                  <a:moveTo>
                    <a:pt x="3688054" y="432193"/>
                  </a:moveTo>
                  <a:lnTo>
                    <a:pt x="3687965" y="432066"/>
                  </a:lnTo>
                  <a:lnTo>
                    <a:pt x="3687813" y="432066"/>
                  </a:lnTo>
                  <a:lnTo>
                    <a:pt x="3687673" y="432066"/>
                  </a:lnTo>
                  <a:lnTo>
                    <a:pt x="3687559" y="432193"/>
                  </a:lnTo>
                  <a:lnTo>
                    <a:pt x="3687559" y="432485"/>
                  </a:lnTo>
                  <a:lnTo>
                    <a:pt x="3687965" y="432574"/>
                  </a:lnTo>
                  <a:lnTo>
                    <a:pt x="3688054" y="432193"/>
                  </a:lnTo>
                  <a:close/>
                </a:path>
                <a:path w="4336415" h="2160270">
                  <a:moveTo>
                    <a:pt x="3850068" y="342379"/>
                  </a:moveTo>
                  <a:lnTo>
                    <a:pt x="3849725" y="342049"/>
                  </a:lnTo>
                  <a:lnTo>
                    <a:pt x="3849293" y="342049"/>
                  </a:lnTo>
                  <a:lnTo>
                    <a:pt x="3848887" y="342049"/>
                  </a:lnTo>
                  <a:lnTo>
                    <a:pt x="3848519" y="342379"/>
                  </a:lnTo>
                  <a:lnTo>
                    <a:pt x="3848519" y="343230"/>
                  </a:lnTo>
                  <a:lnTo>
                    <a:pt x="3848887" y="343585"/>
                  </a:lnTo>
                  <a:lnTo>
                    <a:pt x="3849725" y="343585"/>
                  </a:lnTo>
                  <a:lnTo>
                    <a:pt x="3850068" y="343230"/>
                  </a:lnTo>
                  <a:lnTo>
                    <a:pt x="3850068" y="342379"/>
                  </a:lnTo>
                  <a:close/>
                </a:path>
                <a:path w="4336415" h="2160270">
                  <a:moveTo>
                    <a:pt x="3885539" y="217170"/>
                  </a:moveTo>
                  <a:lnTo>
                    <a:pt x="3885298" y="217055"/>
                  </a:lnTo>
                  <a:lnTo>
                    <a:pt x="3885158" y="217055"/>
                  </a:lnTo>
                  <a:lnTo>
                    <a:pt x="3885031" y="217170"/>
                  </a:lnTo>
                  <a:lnTo>
                    <a:pt x="3885031" y="217449"/>
                  </a:lnTo>
                  <a:lnTo>
                    <a:pt x="3885158" y="217563"/>
                  </a:lnTo>
                  <a:lnTo>
                    <a:pt x="3885425" y="217563"/>
                  </a:lnTo>
                  <a:lnTo>
                    <a:pt x="3885539" y="217170"/>
                  </a:lnTo>
                  <a:close/>
                </a:path>
                <a:path w="4336415" h="2160270">
                  <a:moveTo>
                    <a:pt x="3922560" y="91097"/>
                  </a:moveTo>
                  <a:lnTo>
                    <a:pt x="3921976" y="90525"/>
                  </a:lnTo>
                  <a:lnTo>
                    <a:pt x="3921277" y="90525"/>
                  </a:lnTo>
                  <a:lnTo>
                    <a:pt x="3920553" y="90525"/>
                  </a:lnTo>
                  <a:lnTo>
                    <a:pt x="3920007" y="91097"/>
                  </a:lnTo>
                  <a:lnTo>
                    <a:pt x="3920007" y="92532"/>
                  </a:lnTo>
                  <a:lnTo>
                    <a:pt x="3920553" y="93078"/>
                  </a:lnTo>
                  <a:lnTo>
                    <a:pt x="3921976" y="93078"/>
                  </a:lnTo>
                  <a:lnTo>
                    <a:pt x="3922560" y="92532"/>
                  </a:lnTo>
                  <a:lnTo>
                    <a:pt x="3922560" y="91097"/>
                  </a:lnTo>
                  <a:close/>
                </a:path>
                <a:path w="4336415" h="2160270">
                  <a:moveTo>
                    <a:pt x="3931323" y="297345"/>
                  </a:moveTo>
                  <a:lnTo>
                    <a:pt x="3930751" y="296773"/>
                  </a:lnTo>
                  <a:lnTo>
                    <a:pt x="3930040" y="296773"/>
                  </a:lnTo>
                  <a:lnTo>
                    <a:pt x="3929342" y="296773"/>
                  </a:lnTo>
                  <a:lnTo>
                    <a:pt x="3928770" y="297345"/>
                  </a:lnTo>
                  <a:lnTo>
                    <a:pt x="3928770" y="298767"/>
                  </a:lnTo>
                  <a:lnTo>
                    <a:pt x="3929342" y="299351"/>
                  </a:lnTo>
                  <a:lnTo>
                    <a:pt x="3930751" y="299351"/>
                  </a:lnTo>
                  <a:lnTo>
                    <a:pt x="3931323" y="298767"/>
                  </a:lnTo>
                  <a:lnTo>
                    <a:pt x="3931323" y="297345"/>
                  </a:lnTo>
                  <a:close/>
                </a:path>
                <a:path w="4336415" h="2160270">
                  <a:moveTo>
                    <a:pt x="4007142" y="44246"/>
                  </a:moveTo>
                  <a:lnTo>
                    <a:pt x="4004843" y="41922"/>
                  </a:lnTo>
                  <a:lnTo>
                    <a:pt x="4002024" y="41922"/>
                  </a:lnTo>
                  <a:lnTo>
                    <a:pt x="3999192" y="41922"/>
                  </a:lnTo>
                  <a:lnTo>
                    <a:pt x="3996893" y="44246"/>
                  </a:lnTo>
                  <a:lnTo>
                    <a:pt x="3996893" y="49872"/>
                  </a:lnTo>
                  <a:lnTo>
                    <a:pt x="3999192" y="52171"/>
                  </a:lnTo>
                  <a:lnTo>
                    <a:pt x="4004843" y="52171"/>
                  </a:lnTo>
                  <a:lnTo>
                    <a:pt x="4007142" y="49872"/>
                  </a:lnTo>
                  <a:lnTo>
                    <a:pt x="4007142" y="44246"/>
                  </a:lnTo>
                  <a:close/>
                </a:path>
                <a:path w="4336415" h="2160270">
                  <a:moveTo>
                    <a:pt x="4047032" y="127660"/>
                  </a:moveTo>
                  <a:lnTo>
                    <a:pt x="4046778" y="127546"/>
                  </a:lnTo>
                  <a:lnTo>
                    <a:pt x="4046626" y="127546"/>
                  </a:lnTo>
                  <a:lnTo>
                    <a:pt x="4046512" y="127952"/>
                  </a:lnTo>
                  <a:lnTo>
                    <a:pt x="4046918" y="128041"/>
                  </a:lnTo>
                  <a:lnTo>
                    <a:pt x="4047032" y="127660"/>
                  </a:lnTo>
                  <a:close/>
                </a:path>
                <a:path w="4336415" h="2160270">
                  <a:moveTo>
                    <a:pt x="4085069" y="1041"/>
                  </a:moveTo>
                  <a:lnTo>
                    <a:pt x="4084028" y="0"/>
                  </a:lnTo>
                  <a:lnTo>
                    <a:pt x="4082758" y="0"/>
                  </a:lnTo>
                  <a:lnTo>
                    <a:pt x="4081500" y="0"/>
                  </a:lnTo>
                  <a:lnTo>
                    <a:pt x="4080459" y="1041"/>
                  </a:lnTo>
                  <a:lnTo>
                    <a:pt x="4080459" y="3556"/>
                  </a:lnTo>
                  <a:lnTo>
                    <a:pt x="4081500" y="4597"/>
                  </a:lnTo>
                  <a:lnTo>
                    <a:pt x="4084028" y="4597"/>
                  </a:lnTo>
                  <a:lnTo>
                    <a:pt x="4085069" y="3556"/>
                  </a:lnTo>
                  <a:lnTo>
                    <a:pt x="4085069" y="1041"/>
                  </a:lnTo>
                  <a:close/>
                </a:path>
                <a:path w="4336415" h="2160270">
                  <a:moveTo>
                    <a:pt x="4094607" y="206844"/>
                  </a:moveTo>
                  <a:lnTo>
                    <a:pt x="4093235" y="205473"/>
                  </a:lnTo>
                  <a:lnTo>
                    <a:pt x="4091546" y="205473"/>
                  </a:lnTo>
                  <a:lnTo>
                    <a:pt x="4089844" y="205473"/>
                  </a:lnTo>
                  <a:lnTo>
                    <a:pt x="4088473" y="206844"/>
                  </a:lnTo>
                  <a:lnTo>
                    <a:pt x="4088473" y="210235"/>
                  </a:lnTo>
                  <a:lnTo>
                    <a:pt x="4089844" y="211620"/>
                  </a:lnTo>
                  <a:lnTo>
                    <a:pt x="4093235" y="211620"/>
                  </a:lnTo>
                  <a:lnTo>
                    <a:pt x="4094607" y="210235"/>
                  </a:lnTo>
                  <a:lnTo>
                    <a:pt x="4094607" y="206844"/>
                  </a:lnTo>
                  <a:close/>
                </a:path>
                <a:path w="4336415" h="2160270">
                  <a:moveTo>
                    <a:pt x="4128033" y="82753"/>
                  </a:moveTo>
                  <a:lnTo>
                    <a:pt x="4127804" y="82537"/>
                  </a:lnTo>
                  <a:lnTo>
                    <a:pt x="4127525" y="82537"/>
                  </a:lnTo>
                  <a:lnTo>
                    <a:pt x="4127233" y="82537"/>
                  </a:lnTo>
                  <a:lnTo>
                    <a:pt x="4127030" y="82753"/>
                  </a:lnTo>
                  <a:lnTo>
                    <a:pt x="4127030" y="83324"/>
                  </a:lnTo>
                  <a:lnTo>
                    <a:pt x="4127233" y="83540"/>
                  </a:lnTo>
                  <a:lnTo>
                    <a:pt x="4127804" y="83540"/>
                  </a:lnTo>
                  <a:lnTo>
                    <a:pt x="4128033" y="83324"/>
                  </a:lnTo>
                  <a:lnTo>
                    <a:pt x="4128033" y="82753"/>
                  </a:lnTo>
                  <a:close/>
                </a:path>
                <a:path w="4336415" h="2160270">
                  <a:moveTo>
                    <a:pt x="4172534" y="163639"/>
                  </a:moveTo>
                  <a:lnTo>
                    <a:pt x="4172267" y="163525"/>
                  </a:lnTo>
                  <a:lnTo>
                    <a:pt x="4172127" y="163525"/>
                  </a:lnTo>
                  <a:lnTo>
                    <a:pt x="4172026" y="163931"/>
                  </a:lnTo>
                  <a:lnTo>
                    <a:pt x="4172127" y="164058"/>
                  </a:lnTo>
                  <a:lnTo>
                    <a:pt x="4172420" y="164058"/>
                  </a:lnTo>
                  <a:lnTo>
                    <a:pt x="4172534" y="163931"/>
                  </a:lnTo>
                  <a:lnTo>
                    <a:pt x="4172534" y="163639"/>
                  </a:lnTo>
                  <a:close/>
                </a:path>
                <a:path w="4336415" h="2160270">
                  <a:moveTo>
                    <a:pt x="4254805" y="118033"/>
                  </a:moveTo>
                  <a:lnTo>
                    <a:pt x="4254004" y="117233"/>
                  </a:lnTo>
                  <a:lnTo>
                    <a:pt x="4253027" y="117233"/>
                  </a:lnTo>
                  <a:lnTo>
                    <a:pt x="4252036" y="117233"/>
                  </a:lnTo>
                  <a:lnTo>
                    <a:pt x="4251249" y="118033"/>
                  </a:lnTo>
                  <a:lnTo>
                    <a:pt x="4251249" y="120027"/>
                  </a:lnTo>
                  <a:lnTo>
                    <a:pt x="4252036" y="120827"/>
                  </a:lnTo>
                  <a:lnTo>
                    <a:pt x="4254004" y="120827"/>
                  </a:lnTo>
                  <a:lnTo>
                    <a:pt x="4254805" y="120027"/>
                  </a:lnTo>
                  <a:lnTo>
                    <a:pt x="4254805" y="118033"/>
                  </a:lnTo>
                  <a:close/>
                </a:path>
                <a:path w="4336415" h="2160270">
                  <a:moveTo>
                    <a:pt x="4336326" y="72847"/>
                  </a:moveTo>
                  <a:lnTo>
                    <a:pt x="4335196" y="71716"/>
                  </a:lnTo>
                  <a:lnTo>
                    <a:pt x="4333773" y="71716"/>
                  </a:lnTo>
                  <a:lnTo>
                    <a:pt x="4332351" y="71716"/>
                  </a:lnTo>
                  <a:lnTo>
                    <a:pt x="4331220" y="72847"/>
                  </a:lnTo>
                  <a:lnTo>
                    <a:pt x="4331220" y="75692"/>
                  </a:lnTo>
                  <a:lnTo>
                    <a:pt x="4332351" y="76822"/>
                  </a:lnTo>
                  <a:lnTo>
                    <a:pt x="4335196" y="76822"/>
                  </a:lnTo>
                  <a:lnTo>
                    <a:pt x="4336326" y="75692"/>
                  </a:lnTo>
                  <a:lnTo>
                    <a:pt x="4336326" y="7284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1959" y="7295"/>
              <a:ext cx="4580890" cy="2225040"/>
            </a:xfrm>
            <a:custGeom>
              <a:avLst/>
              <a:gdLst/>
              <a:ahLst/>
              <a:cxnLst/>
              <a:rect l="l" t="t" r="r" b="b"/>
              <a:pathLst>
                <a:path w="4580890" h="2225040">
                  <a:moveTo>
                    <a:pt x="2044" y="2222957"/>
                  </a:moveTo>
                  <a:lnTo>
                    <a:pt x="1587" y="2222500"/>
                  </a:lnTo>
                  <a:lnTo>
                    <a:pt x="1028" y="2222500"/>
                  </a:lnTo>
                  <a:lnTo>
                    <a:pt x="457" y="2222500"/>
                  </a:lnTo>
                  <a:lnTo>
                    <a:pt x="0" y="2222957"/>
                  </a:lnTo>
                  <a:lnTo>
                    <a:pt x="0" y="2224087"/>
                  </a:lnTo>
                  <a:lnTo>
                    <a:pt x="457" y="2224544"/>
                  </a:lnTo>
                  <a:lnTo>
                    <a:pt x="1587" y="2224544"/>
                  </a:lnTo>
                  <a:lnTo>
                    <a:pt x="2044" y="2224087"/>
                  </a:lnTo>
                  <a:lnTo>
                    <a:pt x="2044" y="2222957"/>
                  </a:lnTo>
                  <a:close/>
                </a:path>
                <a:path w="4580890" h="2225040">
                  <a:moveTo>
                    <a:pt x="83312" y="2177923"/>
                  </a:moveTo>
                  <a:lnTo>
                    <a:pt x="82613" y="2177224"/>
                  </a:lnTo>
                  <a:lnTo>
                    <a:pt x="81762" y="2177224"/>
                  </a:lnTo>
                  <a:lnTo>
                    <a:pt x="80924" y="2177224"/>
                  </a:lnTo>
                  <a:lnTo>
                    <a:pt x="80225" y="2177923"/>
                  </a:lnTo>
                  <a:lnTo>
                    <a:pt x="80225" y="2179612"/>
                  </a:lnTo>
                  <a:lnTo>
                    <a:pt x="80924" y="2180298"/>
                  </a:lnTo>
                  <a:lnTo>
                    <a:pt x="82613" y="2180298"/>
                  </a:lnTo>
                  <a:lnTo>
                    <a:pt x="83312" y="2179612"/>
                  </a:lnTo>
                  <a:lnTo>
                    <a:pt x="83312" y="2177923"/>
                  </a:lnTo>
                  <a:close/>
                </a:path>
                <a:path w="4580890" h="2225040">
                  <a:moveTo>
                    <a:pt x="165061" y="2132596"/>
                  </a:moveTo>
                  <a:lnTo>
                    <a:pt x="163931" y="2131441"/>
                  </a:lnTo>
                  <a:lnTo>
                    <a:pt x="162509" y="2131441"/>
                  </a:lnTo>
                  <a:lnTo>
                    <a:pt x="161099" y="2131441"/>
                  </a:lnTo>
                  <a:lnTo>
                    <a:pt x="159956" y="2132596"/>
                  </a:lnTo>
                  <a:lnTo>
                    <a:pt x="159956" y="2135403"/>
                  </a:lnTo>
                  <a:lnTo>
                    <a:pt x="161099" y="2136571"/>
                  </a:lnTo>
                  <a:lnTo>
                    <a:pt x="163931" y="2136571"/>
                  </a:lnTo>
                  <a:lnTo>
                    <a:pt x="165061" y="2135403"/>
                  </a:lnTo>
                  <a:lnTo>
                    <a:pt x="165061" y="2132596"/>
                  </a:lnTo>
                  <a:close/>
                </a:path>
                <a:path w="4580890" h="2225040">
                  <a:moveTo>
                    <a:pt x="208292" y="2214194"/>
                  </a:moveTo>
                  <a:lnTo>
                    <a:pt x="207835" y="2213737"/>
                  </a:lnTo>
                  <a:lnTo>
                    <a:pt x="207264" y="2213737"/>
                  </a:lnTo>
                  <a:lnTo>
                    <a:pt x="206705" y="2213737"/>
                  </a:lnTo>
                  <a:lnTo>
                    <a:pt x="206248" y="2214194"/>
                  </a:lnTo>
                  <a:lnTo>
                    <a:pt x="206248" y="2215324"/>
                  </a:lnTo>
                  <a:lnTo>
                    <a:pt x="206705" y="2215769"/>
                  </a:lnTo>
                  <a:lnTo>
                    <a:pt x="207835" y="2215769"/>
                  </a:lnTo>
                  <a:lnTo>
                    <a:pt x="208292" y="2215324"/>
                  </a:lnTo>
                  <a:lnTo>
                    <a:pt x="208292" y="2214194"/>
                  </a:lnTo>
                  <a:close/>
                </a:path>
                <a:path w="4580890" h="2225040">
                  <a:moveTo>
                    <a:pt x="250431" y="2085301"/>
                  </a:moveTo>
                  <a:lnTo>
                    <a:pt x="247218" y="2082088"/>
                  </a:lnTo>
                  <a:lnTo>
                    <a:pt x="243255" y="2082088"/>
                  </a:lnTo>
                  <a:lnTo>
                    <a:pt x="239293" y="2082088"/>
                  </a:lnTo>
                  <a:lnTo>
                    <a:pt x="236093" y="2085301"/>
                  </a:lnTo>
                  <a:lnTo>
                    <a:pt x="236093" y="2093214"/>
                  </a:lnTo>
                  <a:lnTo>
                    <a:pt x="239293" y="2096414"/>
                  </a:lnTo>
                  <a:lnTo>
                    <a:pt x="247218" y="2096414"/>
                  </a:lnTo>
                  <a:lnTo>
                    <a:pt x="250431" y="2093214"/>
                  </a:lnTo>
                  <a:lnTo>
                    <a:pt x="250431" y="2085301"/>
                  </a:lnTo>
                  <a:close/>
                </a:path>
                <a:path w="4580890" h="2225040">
                  <a:moveTo>
                    <a:pt x="299529" y="2163635"/>
                  </a:moveTo>
                  <a:lnTo>
                    <a:pt x="294386" y="2158479"/>
                  </a:lnTo>
                  <a:lnTo>
                    <a:pt x="288010" y="2158479"/>
                  </a:lnTo>
                  <a:lnTo>
                    <a:pt x="281647" y="2158479"/>
                  </a:lnTo>
                  <a:lnTo>
                    <a:pt x="276491" y="2163635"/>
                  </a:lnTo>
                  <a:lnTo>
                    <a:pt x="276491" y="2176361"/>
                  </a:lnTo>
                  <a:lnTo>
                    <a:pt x="281647" y="2181504"/>
                  </a:lnTo>
                  <a:lnTo>
                    <a:pt x="294386" y="2181504"/>
                  </a:lnTo>
                  <a:lnTo>
                    <a:pt x="299529" y="2176361"/>
                  </a:lnTo>
                  <a:lnTo>
                    <a:pt x="299529" y="2163635"/>
                  </a:lnTo>
                  <a:close/>
                </a:path>
                <a:path w="4580890" h="2225040">
                  <a:moveTo>
                    <a:pt x="328866" y="2041804"/>
                  </a:moveTo>
                  <a:lnTo>
                    <a:pt x="326694" y="2039632"/>
                  </a:lnTo>
                  <a:lnTo>
                    <a:pt x="324002" y="2039632"/>
                  </a:lnTo>
                  <a:lnTo>
                    <a:pt x="321322" y="2039632"/>
                  </a:lnTo>
                  <a:lnTo>
                    <a:pt x="319138" y="2041804"/>
                  </a:lnTo>
                  <a:lnTo>
                    <a:pt x="319138" y="2047176"/>
                  </a:lnTo>
                  <a:lnTo>
                    <a:pt x="321322" y="2049360"/>
                  </a:lnTo>
                  <a:lnTo>
                    <a:pt x="326694" y="2049360"/>
                  </a:lnTo>
                  <a:lnTo>
                    <a:pt x="328866" y="2047176"/>
                  </a:lnTo>
                  <a:lnTo>
                    <a:pt x="328866" y="2041804"/>
                  </a:lnTo>
                  <a:close/>
                </a:path>
                <a:path w="4580890" h="2225040">
                  <a:moveTo>
                    <a:pt x="372605" y="2123109"/>
                  </a:moveTo>
                  <a:lnTo>
                    <a:pt x="370890" y="2121395"/>
                  </a:lnTo>
                  <a:lnTo>
                    <a:pt x="368757" y="2121395"/>
                  </a:lnTo>
                  <a:lnTo>
                    <a:pt x="366636" y="2121395"/>
                  </a:lnTo>
                  <a:lnTo>
                    <a:pt x="364921" y="2123109"/>
                  </a:lnTo>
                  <a:lnTo>
                    <a:pt x="364921" y="2127364"/>
                  </a:lnTo>
                  <a:lnTo>
                    <a:pt x="366636" y="2129078"/>
                  </a:lnTo>
                  <a:lnTo>
                    <a:pt x="370890" y="2129078"/>
                  </a:lnTo>
                  <a:lnTo>
                    <a:pt x="372605" y="2127364"/>
                  </a:lnTo>
                  <a:lnTo>
                    <a:pt x="372605" y="2123109"/>
                  </a:lnTo>
                  <a:close/>
                </a:path>
                <a:path w="4580890" h="2225040">
                  <a:moveTo>
                    <a:pt x="413766" y="2205825"/>
                  </a:moveTo>
                  <a:lnTo>
                    <a:pt x="413524" y="2205736"/>
                  </a:lnTo>
                  <a:lnTo>
                    <a:pt x="413372" y="2205736"/>
                  </a:lnTo>
                  <a:lnTo>
                    <a:pt x="413258" y="2206129"/>
                  </a:lnTo>
                  <a:lnTo>
                    <a:pt x="413651" y="2206244"/>
                  </a:lnTo>
                  <a:lnTo>
                    <a:pt x="413766" y="2205825"/>
                  </a:lnTo>
                  <a:close/>
                </a:path>
                <a:path w="4580890" h="2225040">
                  <a:moveTo>
                    <a:pt x="413956" y="1994649"/>
                  </a:moveTo>
                  <a:lnTo>
                    <a:pt x="409841" y="1990534"/>
                  </a:lnTo>
                  <a:lnTo>
                    <a:pt x="404749" y="1990534"/>
                  </a:lnTo>
                  <a:lnTo>
                    <a:pt x="399656" y="1990534"/>
                  </a:lnTo>
                  <a:lnTo>
                    <a:pt x="395528" y="1994649"/>
                  </a:lnTo>
                  <a:lnTo>
                    <a:pt x="395528" y="2004834"/>
                  </a:lnTo>
                  <a:lnTo>
                    <a:pt x="399656" y="2008949"/>
                  </a:lnTo>
                  <a:lnTo>
                    <a:pt x="409841" y="2008949"/>
                  </a:lnTo>
                  <a:lnTo>
                    <a:pt x="413956" y="2004834"/>
                  </a:lnTo>
                  <a:lnTo>
                    <a:pt x="413956" y="1994649"/>
                  </a:lnTo>
                  <a:close/>
                </a:path>
                <a:path w="4580890" h="2225040">
                  <a:moveTo>
                    <a:pt x="450532" y="2079929"/>
                  </a:moveTo>
                  <a:lnTo>
                    <a:pt x="450075" y="2079472"/>
                  </a:lnTo>
                  <a:lnTo>
                    <a:pt x="449503" y="2079472"/>
                  </a:lnTo>
                  <a:lnTo>
                    <a:pt x="448945" y="2079472"/>
                  </a:lnTo>
                  <a:lnTo>
                    <a:pt x="448475" y="2079929"/>
                  </a:lnTo>
                  <a:lnTo>
                    <a:pt x="448475" y="2081060"/>
                  </a:lnTo>
                  <a:lnTo>
                    <a:pt x="448945" y="2081517"/>
                  </a:lnTo>
                  <a:lnTo>
                    <a:pt x="450075" y="2081517"/>
                  </a:lnTo>
                  <a:lnTo>
                    <a:pt x="450532" y="2081060"/>
                  </a:lnTo>
                  <a:lnTo>
                    <a:pt x="450532" y="2079929"/>
                  </a:lnTo>
                  <a:close/>
                </a:path>
                <a:path w="4580890" h="2225040">
                  <a:moveTo>
                    <a:pt x="486511" y="1954415"/>
                  </a:moveTo>
                  <a:lnTo>
                    <a:pt x="486054" y="1953945"/>
                  </a:lnTo>
                  <a:lnTo>
                    <a:pt x="485495" y="1953945"/>
                  </a:lnTo>
                  <a:lnTo>
                    <a:pt x="484924" y="1953945"/>
                  </a:lnTo>
                  <a:lnTo>
                    <a:pt x="484466" y="1954415"/>
                  </a:lnTo>
                  <a:lnTo>
                    <a:pt x="484466" y="1955546"/>
                  </a:lnTo>
                  <a:lnTo>
                    <a:pt x="484924" y="1956003"/>
                  </a:lnTo>
                  <a:lnTo>
                    <a:pt x="486054" y="1956003"/>
                  </a:lnTo>
                  <a:lnTo>
                    <a:pt x="486511" y="1955546"/>
                  </a:lnTo>
                  <a:lnTo>
                    <a:pt x="486511" y="1954415"/>
                  </a:lnTo>
                  <a:close/>
                </a:path>
                <a:path w="4580890" h="2225040">
                  <a:moveTo>
                    <a:pt x="496570" y="2159952"/>
                  </a:moveTo>
                  <a:lnTo>
                    <a:pt x="495541" y="2158923"/>
                  </a:lnTo>
                  <a:lnTo>
                    <a:pt x="494258" y="2158923"/>
                  </a:lnTo>
                  <a:lnTo>
                    <a:pt x="492988" y="2158923"/>
                  </a:lnTo>
                  <a:lnTo>
                    <a:pt x="491959" y="2159952"/>
                  </a:lnTo>
                  <a:lnTo>
                    <a:pt x="491959" y="2162505"/>
                  </a:lnTo>
                  <a:lnTo>
                    <a:pt x="492988" y="2163546"/>
                  </a:lnTo>
                  <a:lnTo>
                    <a:pt x="495541" y="2163546"/>
                  </a:lnTo>
                  <a:lnTo>
                    <a:pt x="496570" y="2162505"/>
                  </a:lnTo>
                  <a:lnTo>
                    <a:pt x="496570" y="2159952"/>
                  </a:lnTo>
                  <a:close/>
                </a:path>
                <a:path w="4580890" h="2225040">
                  <a:moveTo>
                    <a:pt x="531279" y="2035162"/>
                  </a:moveTo>
                  <a:lnTo>
                    <a:pt x="530809" y="2034705"/>
                  </a:lnTo>
                  <a:lnTo>
                    <a:pt x="530250" y="2034705"/>
                  </a:lnTo>
                  <a:lnTo>
                    <a:pt x="529678" y="2034705"/>
                  </a:lnTo>
                  <a:lnTo>
                    <a:pt x="529221" y="2035162"/>
                  </a:lnTo>
                  <a:lnTo>
                    <a:pt x="529221" y="2036292"/>
                  </a:lnTo>
                  <a:lnTo>
                    <a:pt x="529678" y="2036737"/>
                  </a:lnTo>
                  <a:lnTo>
                    <a:pt x="530809" y="2036737"/>
                  </a:lnTo>
                  <a:lnTo>
                    <a:pt x="531279" y="2036292"/>
                  </a:lnTo>
                  <a:lnTo>
                    <a:pt x="531279" y="2035162"/>
                  </a:lnTo>
                  <a:close/>
                </a:path>
                <a:path w="4580890" h="2225040">
                  <a:moveTo>
                    <a:pt x="568286" y="1909076"/>
                  </a:moveTo>
                  <a:lnTo>
                    <a:pt x="567372" y="1908162"/>
                  </a:lnTo>
                  <a:lnTo>
                    <a:pt x="566242" y="1908162"/>
                  </a:lnTo>
                  <a:lnTo>
                    <a:pt x="565111" y="1908162"/>
                  </a:lnTo>
                  <a:lnTo>
                    <a:pt x="564197" y="1909076"/>
                  </a:lnTo>
                  <a:lnTo>
                    <a:pt x="564197" y="1911350"/>
                  </a:lnTo>
                  <a:lnTo>
                    <a:pt x="565111" y="1912264"/>
                  </a:lnTo>
                  <a:lnTo>
                    <a:pt x="567372" y="1912264"/>
                  </a:lnTo>
                  <a:lnTo>
                    <a:pt x="568286" y="1911350"/>
                  </a:lnTo>
                  <a:lnTo>
                    <a:pt x="568286" y="1909076"/>
                  </a:lnTo>
                  <a:close/>
                </a:path>
                <a:path w="4580890" h="2225040">
                  <a:moveTo>
                    <a:pt x="575525" y="2116201"/>
                  </a:moveTo>
                  <a:lnTo>
                    <a:pt x="575284" y="2115959"/>
                  </a:lnTo>
                  <a:lnTo>
                    <a:pt x="575005" y="2115959"/>
                  </a:lnTo>
                  <a:lnTo>
                    <a:pt x="574725" y="2115959"/>
                  </a:lnTo>
                  <a:lnTo>
                    <a:pt x="574497" y="2116201"/>
                  </a:lnTo>
                  <a:lnTo>
                    <a:pt x="574497" y="2116747"/>
                  </a:lnTo>
                  <a:lnTo>
                    <a:pt x="574725" y="2116988"/>
                  </a:lnTo>
                  <a:lnTo>
                    <a:pt x="575284" y="2116988"/>
                  </a:lnTo>
                  <a:lnTo>
                    <a:pt x="575525" y="2116747"/>
                  </a:lnTo>
                  <a:lnTo>
                    <a:pt x="575525" y="2116201"/>
                  </a:lnTo>
                  <a:close/>
                </a:path>
                <a:path w="4580890" h="2225040">
                  <a:moveTo>
                    <a:pt x="619963" y="1986026"/>
                  </a:moveTo>
                  <a:lnTo>
                    <a:pt x="615950" y="1982000"/>
                  </a:lnTo>
                  <a:lnTo>
                    <a:pt x="610997" y="1982000"/>
                  </a:lnTo>
                  <a:lnTo>
                    <a:pt x="606044" y="1982000"/>
                  </a:lnTo>
                  <a:lnTo>
                    <a:pt x="602030" y="1986026"/>
                  </a:lnTo>
                  <a:lnTo>
                    <a:pt x="602030" y="1995919"/>
                  </a:lnTo>
                  <a:lnTo>
                    <a:pt x="606044" y="1999919"/>
                  </a:lnTo>
                  <a:lnTo>
                    <a:pt x="615950" y="1999919"/>
                  </a:lnTo>
                  <a:lnTo>
                    <a:pt x="619963" y="1995919"/>
                  </a:lnTo>
                  <a:lnTo>
                    <a:pt x="619963" y="1986026"/>
                  </a:lnTo>
                  <a:close/>
                </a:path>
                <a:path w="4580890" h="2225040">
                  <a:moveTo>
                    <a:pt x="647750" y="1865033"/>
                  </a:moveTo>
                  <a:lnTo>
                    <a:pt x="647395" y="1864702"/>
                  </a:lnTo>
                  <a:lnTo>
                    <a:pt x="646976" y="1864702"/>
                  </a:lnTo>
                  <a:lnTo>
                    <a:pt x="646557" y="1864702"/>
                  </a:lnTo>
                  <a:lnTo>
                    <a:pt x="646214" y="1865033"/>
                  </a:lnTo>
                  <a:lnTo>
                    <a:pt x="646214" y="1865884"/>
                  </a:lnTo>
                  <a:lnTo>
                    <a:pt x="646557" y="1866239"/>
                  </a:lnTo>
                  <a:lnTo>
                    <a:pt x="647395" y="1866239"/>
                  </a:lnTo>
                  <a:lnTo>
                    <a:pt x="647750" y="1865884"/>
                  </a:lnTo>
                  <a:lnTo>
                    <a:pt x="647750" y="1865033"/>
                  </a:lnTo>
                  <a:close/>
                </a:path>
                <a:path w="4580890" h="2225040">
                  <a:moveTo>
                    <a:pt x="657542" y="2070722"/>
                  </a:moveTo>
                  <a:lnTo>
                    <a:pt x="656742" y="2069909"/>
                  </a:lnTo>
                  <a:lnTo>
                    <a:pt x="655751" y="2069909"/>
                  </a:lnTo>
                  <a:lnTo>
                    <a:pt x="654761" y="2069909"/>
                  </a:lnTo>
                  <a:lnTo>
                    <a:pt x="653961" y="2070722"/>
                  </a:lnTo>
                  <a:lnTo>
                    <a:pt x="653961" y="2072703"/>
                  </a:lnTo>
                  <a:lnTo>
                    <a:pt x="654761" y="2073503"/>
                  </a:lnTo>
                  <a:lnTo>
                    <a:pt x="656742" y="2073503"/>
                  </a:lnTo>
                  <a:lnTo>
                    <a:pt x="657542" y="2072703"/>
                  </a:lnTo>
                  <a:lnTo>
                    <a:pt x="657542" y="2070722"/>
                  </a:lnTo>
                  <a:close/>
                </a:path>
                <a:path w="4580890" h="2225040">
                  <a:moveTo>
                    <a:pt x="692772" y="1945640"/>
                  </a:moveTo>
                  <a:lnTo>
                    <a:pt x="692302" y="1945182"/>
                  </a:lnTo>
                  <a:lnTo>
                    <a:pt x="691743" y="1945182"/>
                  </a:lnTo>
                  <a:lnTo>
                    <a:pt x="691172" y="1945182"/>
                  </a:lnTo>
                  <a:lnTo>
                    <a:pt x="690714" y="1945640"/>
                  </a:lnTo>
                  <a:lnTo>
                    <a:pt x="690714" y="1946770"/>
                  </a:lnTo>
                  <a:lnTo>
                    <a:pt x="691172" y="1947227"/>
                  </a:lnTo>
                  <a:lnTo>
                    <a:pt x="692302" y="1947227"/>
                  </a:lnTo>
                  <a:lnTo>
                    <a:pt x="692772" y="1946770"/>
                  </a:lnTo>
                  <a:lnTo>
                    <a:pt x="692772" y="1945640"/>
                  </a:lnTo>
                  <a:close/>
                </a:path>
                <a:path w="4580890" h="2225040">
                  <a:moveTo>
                    <a:pt x="745972" y="2021725"/>
                  </a:moveTo>
                  <a:lnTo>
                    <a:pt x="741730" y="2017483"/>
                  </a:lnTo>
                  <a:lnTo>
                    <a:pt x="736498" y="2017483"/>
                  </a:lnTo>
                  <a:lnTo>
                    <a:pt x="731266" y="2017483"/>
                  </a:lnTo>
                  <a:lnTo>
                    <a:pt x="727024" y="2021725"/>
                  </a:lnTo>
                  <a:lnTo>
                    <a:pt x="727024" y="2032190"/>
                  </a:lnTo>
                  <a:lnTo>
                    <a:pt x="731266" y="2036432"/>
                  </a:lnTo>
                  <a:lnTo>
                    <a:pt x="741730" y="2036432"/>
                  </a:lnTo>
                  <a:lnTo>
                    <a:pt x="745972" y="2032190"/>
                  </a:lnTo>
                  <a:lnTo>
                    <a:pt x="745972" y="2021725"/>
                  </a:lnTo>
                  <a:close/>
                </a:path>
                <a:path w="4580890" h="2225040">
                  <a:moveTo>
                    <a:pt x="772744" y="1901304"/>
                  </a:moveTo>
                  <a:lnTo>
                    <a:pt x="772477" y="1901202"/>
                  </a:lnTo>
                  <a:lnTo>
                    <a:pt x="772350" y="1901202"/>
                  </a:lnTo>
                  <a:lnTo>
                    <a:pt x="772236" y="1901596"/>
                  </a:lnTo>
                  <a:lnTo>
                    <a:pt x="772629" y="1901710"/>
                  </a:lnTo>
                  <a:lnTo>
                    <a:pt x="772744" y="1901304"/>
                  </a:lnTo>
                  <a:close/>
                </a:path>
                <a:path w="4580890" h="2225040">
                  <a:moveTo>
                    <a:pt x="853744" y="1856409"/>
                  </a:moveTo>
                  <a:lnTo>
                    <a:pt x="853516" y="1856168"/>
                  </a:lnTo>
                  <a:lnTo>
                    <a:pt x="853224" y="1856168"/>
                  </a:lnTo>
                  <a:lnTo>
                    <a:pt x="852944" y="1856168"/>
                  </a:lnTo>
                  <a:lnTo>
                    <a:pt x="852716" y="1856409"/>
                  </a:lnTo>
                  <a:lnTo>
                    <a:pt x="852716" y="1856968"/>
                  </a:lnTo>
                  <a:lnTo>
                    <a:pt x="852944" y="1857209"/>
                  </a:lnTo>
                  <a:lnTo>
                    <a:pt x="853516" y="1857209"/>
                  </a:lnTo>
                  <a:lnTo>
                    <a:pt x="853744" y="1856968"/>
                  </a:lnTo>
                  <a:lnTo>
                    <a:pt x="853744" y="1856409"/>
                  </a:lnTo>
                  <a:close/>
                </a:path>
                <a:path w="4580890" h="2225040">
                  <a:moveTo>
                    <a:pt x="898232" y="1937296"/>
                  </a:moveTo>
                  <a:lnTo>
                    <a:pt x="897991" y="1937181"/>
                  </a:lnTo>
                  <a:lnTo>
                    <a:pt x="897839" y="1937181"/>
                  </a:lnTo>
                  <a:lnTo>
                    <a:pt x="897724" y="1937575"/>
                  </a:lnTo>
                  <a:lnTo>
                    <a:pt x="898118" y="1937689"/>
                  </a:lnTo>
                  <a:lnTo>
                    <a:pt x="898232" y="1937296"/>
                  </a:lnTo>
                  <a:close/>
                </a:path>
                <a:path w="4580890" h="2225040">
                  <a:moveTo>
                    <a:pt x="939609" y="1808822"/>
                  </a:moveTo>
                  <a:lnTo>
                    <a:pt x="937082" y="1806295"/>
                  </a:lnTo>
                  <a:lnTo>
                    <a:pt x="933970" y="1806295"/>
                  </a:lnTo>
                  <a:lnTo>
                    <a:pt x="930859" y="1806295"/>
                  </a:lnTo>
                  <a:lnTo>
                    <a:pt x="928344" y="1808822"/>
                  </a:lnTo>
                  <a:lnTo>
                    <a:pt x="928344" y="1815033"/>
                  </a:lnTo>
                  <a:lnTo>
                    <a:pt x="930859" y="1817560"/>
                  </a:lnTo>
                  <a:lnTo>
                    <a:pt x="937082" y="1817560"/>
                  </a:lnTo>
                  <a:lnTo>
                    <a:pt x="939609" y="1815033"/>
                  </a:lnTo>
                  <a:lnTo>
                    <a:pt x="939609" y="1808822"/>
                  </a:lnTo>
                  <a:close/>
                </a:path>
                <a:path w="4580890" h="2225040">
                  <a:moveTo>
                    <a:pt x="981290" y="1891258"/>
                  </a:moveTo>
                  <a:lnTo>
                    <a:pt x="980147" y="1890128"/>
                  </a:lnTo>
                  <a:lnTo>
                    <a:pt x="978725" y="1890128"/>
                  </a:lnTo>
                  <a:lnTo>
                    <a:pt x="977315" y="1890128"/>
                  </a:lnTo>
                  <a:lnTo>
                    <a:pt x="976172" y="1891258"/>
                  </a:lnTo>
                  <a:lnTo>
                    <a:pt x="976172" y="1894103"/>
                  </a:lnTo>
                  <a:lnTo>
                    <a:pt x="977315" y="1895233"/>
                  </a:lnTo>
                  <a:lnTo>
                    <a:pt x="980147" y="1895233"/>
                  </a:lnTo>
                  <a:lnTo>
                    <a:pt x="981290" y="1894103"/>
                  </a:lnTo>
                  <a:lnTo>
                    <a:pt x="981290" y="1891258"/>
                  </a:lnTo>
                  <a:close/>
                </a:path>
                <a:path w="4580890" h="2225040">
                  <a:moveTo>
                    <a:pt x="1016508" y="1766189"/>
                  </a:moveTo>
                  <a:lnTo>
                    <a:pt x="1015707" y="1765376"/>
                  </a:lnTo>
                  <a:lnTo>
                    <a:pt x="1014717" y="1765376"/>
                  </a:lnTo>
                  <a:lnTo>
                    <a:pt x="1013726" y="1765376"/>
                  </a:lnTo>
                  <a:lnTo>
                    <a:pt x="1012926" y="1766189"/>
                  </a:lnTo>
                  <a:lnTo>
                    <a:pt x="1012926" y="1768170"/>
                  </a:lnTo>
                  <a:lnTo>
                    <a:pt x="1013726" y="1768970"/>
                  </a:lnTo>
                  <a:lnTo>
                    <a:pt x="1015707" y="1768970"/>
                  </a:lnTo>
                  <a:lnTo>
                    <a:pt x="1016508" y="1768170"/>
                  </a:lnTo>
                  <a:lnTo>
                    <a:pt x="1016508" y="1766189"/>
                  </a:lnTo>
                  <a:close/>
                </a:path>
                <a:path w="4580890" h="2225040">
                  <a:moveTo>
                    <a:pt x="1867446" y="1400060"/>
                  </a:moveTo>
                  <a:lnTo>
                    <a:pt x="1867204" y="1399844"/>
                  </a:lnTo>
                  <a:lnTo>
                    <a:pt x="1866912" y="1399844"/>
                  </a:lnTo>
                  <a:lnTo>
                    <a:pt x="1866658" y="1399844"/>
                  </a:lnTo>
                  <a:lnTo>
                    <a:pt x="1866417" y="1400060"/>
                  </a:lnTo>
                  <a:lnTo>
                    <a:pt x="1866417" y="1400644"/>
                  </a:lnTo>
                  <a:lnTo>
                    <a:pt x="1866658" y="1400860"/>
                  </a:lnTo>
                  <a:lnTo>
                    <a:pt x="1867204" y="1400860"/>
                  </a:lnTo>
                  <a:lnTo>
                    <a:pt x="1867446" y="1400644"/>
                  </a:lnTo>
                  <a:lnTo>
                    <a:pt x="1867446" y="1400060"/>
                  </a:lnTo>
                  <a:close/>
                </a:path>
                <a:path w="4580890" h="2225040">
                  <a:moveTo>
                    <a:pt x="1903691" y="1274419"/>
                  </a:moveTo>
                  <a:lnTo>
                    <a:pt x="1903323" y="1274089"/>
                  </a:lnTo>
                  <a:lnTo>
                    <a:pt x="1902917" y="1274089"/>
                  </a:lnTo>
                  <a:lnTo>
                    <a:pt x="1902485" y="1274089"/>
                  </a:lnTo>
                  <a:lnTo>
                    <a:pt x="1902142" y="1274419"/>
                  </a:lnTo>
                  <a:lnTo>
                    <a:pt x="1902142" y="1275270"/>
                  </a:lnTo>
                  <a:lnTo>
                    <a:pt x="1902485" y="1275600"/>
                  </a:lnTo>
                  <a:lnTo>
                    <a:pt x="1903323" y="1275600"/>
                  </a:lnTo>
                  <a:lnTo>
                    <a:pt x="1903691" y="1275270"/>
                  </a:lnTo>
                  <a:lnTo>
                    <a:pt x="1903691" y="1274419"/>
                  </a:lnTo>
                  <a:close/>
                </a:path>
                <a:path w="4580890" h="2225040">
                  <a:moveTo>
                    <a:pt x="2028913" y="1310551"/>
                  </a:moveTo>
                  <a:lnTo>
                    <a:pt x="2028710" y="1310322"/>
                  </a:lnTo>
                  <a:lnTo>
                    <a:pt x="2028418" y="1310322"/>
                  </a:lnTo>
                  <a:lnTo>
                    <a:pt x="2028126" y="1310322"/>
                  </a:lnTo>
                  <a:lnTo>
                    <a:pt x="2027910" y="1310551"/>
                  </a:lnTo>
                  <a:lnTo>
                    <a:pt x="2027910" y="1311122"/>
                  </a:lnTo>
                  <a:lnTo>
                    <a:pt x="2028126" y="1311338"/>
                  </a:lnTo>
                  <a:lnTo>
                    <a:pt x="2028710" y="1311338"/>
                  </a:lnTo>
                  <a:lnTo>
                    <a:pt x="2028913" y="1311122"/>
                  </a:lnTo>
                  <a:lnTo>
                    <a:pt x="2028913" y="1310551"/>
                  </a:lnTo>
                  <a:close/>
                </a:path>
                <a:path w="4580890" h="2225040">
                  <a:moveTo>
                    <a:pt x="2148979" y="1138440"/>
                  </a:moveTo>
                  <a:lnTo>
                    <a:pt x="2147265" y="1136738"/>
                  </a:lnTo>
                  <a:lnTo>
                    <a:pt x="2145144" y="1136738"/>
                  </a:lnTo>
                  <a:lnTo>
                    <a:pt x="2143036" y="1136738"/>
                  </a:lnTo>
                  <a:lnTo>
                    <a:pt x="2141309" y="1138440"/>
                  </a:lnTo>
                  <a:lnTo>
                    <a:pt x="2141309" y="1142682"/>
                  </a:lnTo>
                  <a:lnTo>
                    <a:pt x="2143036" y="1144422"/>
                  </a:lnTo>
                  <a:lnTo>
                    <a:pt x="2147265" y="1144422"/>
                  </a:lnTo>
                  <a:lnTo>
                    <a:pt x="2148979" y="1142682"/>
                  </a:lnTo>
                  <a:lnTo>
                    <a:pt x="2148979" y="1138440"/>
                  </a:lnTo>
                  <a:close/>
                </a:path>
                <a:path w="4580890" h="2225040">
                  <a:moveTo>
                    <a:pt x="2190673" y="1220876"/>
                  </a:moveTo>
                  <a:lnTo>
                    <a:pt x="2190318" y="1220546"/>
                  </a:lnTo>
                  <a:lnTo>
                    <a:pt x="2189899" y="1220546"/>
                  </a:lnTo>
                  <a:lnTo>
                    <a:pt x="2189480" y="1220546"/>
                  </a:lnTo>
                  <a:lnTo>
                    <a:pt x="2189149" y="1220876"/>
                  </a:lnTo>
                  <a:lnTo>
                    <a:pt x="2189149" y="1221752"/>
                  </a:lnTo>
                  <a:lnTo>
                    <a:pt x="2189480" y="1222082"/>
                  </a:lnTo>
                  <a:lnTo>
                    <a:pt x="2190318" y="1222082"/>
                  </a:lnTo>
                  <a:lnTo>
                    <a:pt x="2190673" y="1221752"/>
                  </a:lnTo>
                  <a:lnTo>
                    <a:pt x="2190673" y="1220876"/>
                  </a:lnTo>
                  <a:close/>
                </a:path>
                <a:path w="4580890" h="2225040">
                  <a:moveTo>
                    <a:pt x="2230488" y="1093266"/>
                  </a:moveTo>
                  <a:lnTo>
                    <a:pt x="2228431" y="1091196"/>
                  </a:lnTo>
                  <a:lnTo>
                    <a:pt x="2225891" y="1091196"/>
                  </a:lnTo>
                  <a:lnTo>
                    <a:pt x="2223338" y="1091196"/>
                  </a:lnTo>
                  <a:lnTo>
                    <a:pt x="2221268" y="1093266"/>
                  </a:lnTo>
                  <a:lnTo>
                    <a:pt x="2221268" y="1098346"/>
                  </a:lnTo>
                  <a:lnTo>
                    <a:pt x="2223338" y="1100416"/>
                  </a:lnTo>
                  <a:lnTo>
                    <a:pt x="2228431" y="1100416"/>
                  </a:lnTo>
                  <a:lnTo>
                    <a:pt x="2230488" y="1098346"/>
                  </a:lnTo>
                  <a:lnTo>
                    <a:pt x="2230488" y="1093266"/>
                  </a:lnTo>
                  <a:close/>
                </a:path>
                <a:path w="4580890" h="2225040">
                  <a:moveTo>
                    <a:pt x="2274493" y="1174419"/>
                  </a:moveTo>
                  <a:lnTo>
                    <a:pt x="2272754" y="1172718"/>
                  </a:lnTo>
                  <a:lnTo>
                    <a:pt x="2270645" y="1172718"/>
                  </a:lnTo>
                  <a:lnTo>
                    <a:pt x="2268524" y="1172718"/>
                  </a:lnTo>
                  <a:lnTo>
                    <a:pt x="2266810" y="1174419"/>
                  </a:lnTo>
                  <a:lnTo>
                    <a:pt x="2266810" y="1178687"/>
                  </a:lnTo>
                  <a:lnTo>
                    <a:pt x="2268524" y="1180401"/>
                  </a:lnTo>
                  <a:lnTo>
                    <a:pt x="2272754" y="1180401"/>
                  </a:lnTo>
                  <a:lnTo>
                    <a:pt x="2274493" y="1178687"/>
                  </a:lnTo>
                  <a:lnTo>
                    <a:pt x="2274493" y="1174419"/>
                  </a:lnTo>
                  <a:close/>
                </a:path>
                <a:path w="4580890" h="2225040">
                  <a:moveTo>
                    <a:pt x="2311514" y="1048372"/>
                  </a:moveTo>
                  <a:lnTo>
                    <a:pt x="2309330" y="1046187"/>
                  </a:lnTo>
                  <a:lnTo>
                    <a:pt x="2306624" y="1046187"/>
                  </a:lnTo>
                  <a:lnTo>
                    <a:pt x="2303957" y="1046187"/>
                  </a:lnTo>
                  <a:lnTo>
                    <a:pt x="2301760" y="1048372"/>
                  </a:lnTo>
                  <a:lnTo>
                    <a:pt x="2301760" y="1053744"/>
                  </a:lnTo>
                  <a:lnTo>
                    <a:pt x="2303957" y="1055916"/>
                  </a:lnTo>
                  <a:lnTo>
                    <a:pt x="2309330" y="1055916"/>
                  </a:lnTo>
                  <a:lnTo>
                    <a:pt x="2311514" y="1053744"/>
                  </a:lnTo>
                  <a:lnTo>
                    <a:pt x="2311514" y="1048372"/>
                  </a:lnTo>
                  <a:close/>
                </a:path>
                <a:path w="4580890" h="2225040">
                  <a:moveTo>
                    <a:pt x="2358047" y="1128115"/>
                  </a:moveTo>
                  <a:lnTo>
                    <a:pt x="2355075" y="1125156"/>
                  </a:lnTo>
                  <a:lnTo>
                    <a:pt x="2351392" y="1125156"/>
                  </a:lnTo>
                  <a:lnTo>
                    <a:pt x="2347709" y="1125156"/>
                  </a:lnTo>
                  <a:lnTo>
                    <a:pt x="2344750" y="1128115"/>
                  </a:lnTo>
                  <a:lnTo>
                    <a:pt x="2344750" y="1135494"/>
                  </a:lnTo>
                  <a:lnTo>
                    <a:pt x="2347709" y="1138453"/>
                  </a:lnTo>
                  <a:lnTo>
                    <a:pt x="2355075" y="1138453"/>
                  </a:lnTo>
                  <a:lnTo>
                    <a:pt x="2358047" y="1135494"/>
                  </a:lnTo>
                  <a:lnTo>
                    <a:pt x="2358047" y="1128115"/>
                  </a:lnTo>
                  <a:close/>
                </a:path>
                <a:path w="4580890" h="2225040">
                  <a:moveTo>
                    <a:pt x="2400960" y="998816"/>
                  </a:moveTo>
                  <a:lnTo>
                    <a:pt x="2394864" y="992720"/>
                  </a:lnTo>
                  <a:lnTo>
                    <a:pt x="2387371" y="992720"/>
                  </a:lnTo>
                  <a:lnTo>
                    <a:pt x="2379891" y="992720"/>
                  </a:lnTo>
                  <a:lnTo>
                    <a:pt x="2373807" y="998816"/>
                  </a:lnTo>
                  <a:lnTo>
                    <a:pt x="2373807" y="1013802"/>
                  </a:lnTo>
                  <a:lnTo>
                    <a:pt x="2379891" y="1019860"/>
                  </a:lnTo>
                  <a:lnTo>
                    <a:pt x="2394864" y="1019860"/>
                  </a:lnTo>
                  <a:lnTo>
                    <a:pt x="2400960" y="1013802"/>
                  </a:lnTo>
                  <a:lnTo>
                    <a:pt x="2400960" y="998816"/>
                  </a:lnTo>
                  <a:close/>
                </a:path>
                <a:path w="4580890" h="2225040">
                  <a:moveTo>
                    <a:pt x="2435199" y="1085342"/>
                  </a:moveTo>
                  <a:lnTo>
                    <a:pt x="2433828" y="1083970"/>
                  </a:lnTo>
                  <a:lnTo>
                    <a:pt x="2432139" y="1083970"/>
                  </a:lnTo>
                  <a:lnTo>
                    <a:pt x="2430437" y="1083970"/>
                  </a:lnTo>
                  <a:lnTo>
                    <a:pt x="2429065" y="1085342"/>
                  </a:lnTo>
                  <a:lnTo>
                    <a:pt x="2429065" y="1088732"/>
                  </a:lnTo>
                  <a:lnTo>
                    <a:pt x="2430437" y="1090117"/>
                  </a:lnTo>
                  <a:lnTo>
                    <a:pt x="2433828" y="1090117"/>
                  </a:lnTo>
                  <a:lnTo>
                    <a:pt x="2435199" y="1088732"/>
                  </a:lnTo>
                  <a:lnTo>
                    <a:pt x="2435199" y="1085342"/>
                  </a:lnTo>
                  <a:close/>
                </a:path>
                <a:path w="4580890" h="2225040">
                  <a:moveTo>
                    <a:pt x="2475039" y="957732"/>
                  </a:moveTo>
                  <a:lnTo>
                    <a:pt x="2471953" y="954620"/>
                  </a:lnTo>
                  <a:lnTo>
                    <a:pt x="2468118" y="954620"/>
                  </a:lnTo>
                  <a:lnTo>
                    <a:pt x="2464320" y="954620"/>
                  </a:lnTo>
                  <a:lnTo>
                    <a:pt x="2461209" y="957732"/>
                  </a:lnTo>
                  <a:lnTo>
                    <a:pt x="2461209" y="965365"/>
                  </a:lnTo>
                  <a:lnTo>
                    <a:pt x="2464320" y="968438"/>
                  </a:lnTo>
                  <a:lnTo>
                    <a:pt x="2471953" y="968438"/>
                  </a:lnTo>
                  <a:lnTo>
                    <a:pt x="2475039" y="965365"/>
                  </a:lnTo>
                  <a:lnTo>
                    <a:pt x="2475039" y="957732"/>
                  </a:lnTo>
                  <a:close/>
                </a:path>
                <a:path w="4580890" h="2225040">
                  <a:moveTo>
                    <a:pt x="2516987" y="1040028"/>
                  </a:moveTo>
                  <a:lnTo>
                    <a:pt x="2515133" y="1038186"/>
                  </a:lnTo>
                  <a:lnTo>
                    <a:pt x="2512898" y="1038186"/>
                  </a:lnTo>
                  <a:lnTo>
                    <a:pt x="2510637" y="1038186"/>
                  </a:lnTo>
                  <a:lnTo>
                    <a:pt x="2508783" y="1040028"/>
                  </a:lnTo>
                  <a:lnTo>
                    <a:pt x="2508783" y="1044549"/>
                  </a:lnTo>
                  <a:lnTo>
                    <a:pt x="2510637" y="1046378"/>
                  </a:lnTo>
                  <a:lnTo>
                    <a:pt x="2515133" y="1046378"/>
                  </a:lnTo>
                  <a:lnTo>
                    <a:pt x="2516987" y="1044549"/>
                  </a:lnTo>
                  <a:lnTo>
                    <a:pt x="2516987" y="1040028"/>
                  </a:lnTo>
                  <a:close/>
                </a:path>
                <a:path w="4580890" h="2225040">
                  <a:moveTo>
                    <a:pt x="2556560" y="912545"/>
                  </a:moveTo>
                  <a:lnTo>
                    <a:pt x="2553119" y="909104"/>
                  </a:lnTo>
                  <a:lnTo>
                    <a:pt x="2548877" y="909104"/>
                  </a:lnTo>
                  <a:lnTo>
                    <a:pt x="2544635" y="909104"/>
                  </a:lnTo>
                  <a:lnTo>
                    <a:pt x="2541193" y="912545"/>
                  </a:lnTo>
                  <a:lnTo>
                    <a:pt x="2541193" y="921016"/>
                  </a:lnTo>
                  <a:lnTo>
                    <a:pt x="2544635" y="924471"/>
                  </a:lnTo>
                  <a:lnTo>
                    <a:pt x="2553119" y="924471"/>
                  </a:lnTo>
                  <a:lnTo>
                    <a:pt x="2556560" y="921016"/>
                  </a:lnTo>
                  <a:lnTo>
                    <a:pt x="2556560" y="912545"/>
                  </a:lnTo>
                  <a:close/>
                </a:path>
                <a:path w="4580890" h="2225040">
                  <a:moveTo>
                    <a:pt x="2597975" y="995121"/>
                  </a:moveTo>
                  <a:lnTo>
                    <a:pt x="2596032" y="993178"/>
                  </a:lnTo>
                  <a:lnTo>
                    <a:pt x="2593619" y="993178"/>
                  </a:lnTo>
                  <a:lnTo>
                    <a:pt x="2591206" y="993178"/>
                  </a:lnTo>
                  <a:lnTo>
                    <a:pt x="2589288" y="995121"/>
                  </a:lnTo>
                  <a:lnTo>
                    <a:pt x="2589288" y="999921"/>
                  </a:lnTo>
                  <a:lnTo>
                    <a:pt x="2591206" y="1001864"/>
                  </a:lnTo>
                  <a:lnTo>
                    <a:pt x="2596032" y="1001864"/>
                  </a:lnTo>
                  <a:lnTo>
                    <a:pt x="2597975" y="999921"/>
                  </a:lnTo>
                  <a:lnTo>
                    <a:pt x="2597975" y="995121"/>
                  </a:lnTo>
                  <a:close/>
                </a:path>
                <a:path w="4580890" h="2225040">
                  <a:moveTo>
                    <a:pt x="2630640" y="871474"/>
                  </a:moveTo>
                  <a:lnTo>
                    <a:pt x="2630182" y="871004"/>
                  </a:lnTo>
                  <a:lnTo>
                    <a:pt x="2629624" y="871004"/>
                  </a:lnTo>
                  <a:lnTo>
                    <a:pt x="2629052" y="871004"/>
                  </a:lnTo>
                  <a:lnTo>
                    <a:pt x="2628582" y="871474"/>
                  </a:lnTo>
                  <a:lnTo>
                    <a:pt x="2628582" y="872604"/>
                  </a:lnTo>
                  <a:lnTo>
                    <a:pt x="2629052" y="873048"/>
                  </a:lnTo>
                  <a:lnTo>
                    <a:pt x="2630182" y="873048"/>
                  </a:lnTo>
                  <a:lnTo>
                    <a:pt x="2630640" y="872604"/>
                  </a:lnTo>
                  <a:lnTo>
                    <a:pt x="2630640" y="871474"/>
                  </a:lnTo>
                  <a:close/>
                </a:path>
                <a:path w="4580890" h="2225040">
                  <a:moveTo>
                    <a:pt x="2675407" y="952220"/>
                  </a:moveTo>
                  <a:lnTo>
                    <a:pt x="2674950" y="951763"/>
                  </a:lnTo>
                  <a:lnTo>
                    <a:pt x="2674366" y="951763"/>
                  </a:lnTo>
                  <a:lnTo>
                    <a:pt x="2673820" y="951763"/>
                  </a:lnTo>
                  <a:lnTo>
                    <a:pt x="2673337" y="952220"/>
                  </a:lnTo>
                  <a:lnTo>
                    <a:pt x="2673337" y="953350"/>
                  </a:lnTo>
                  <a:lnTo>
                    <a:pt x="2673820" y="953795"/>
                  </a:lnTo>
                  <a:lnTo>
                    <a:pt x="2674950" y="953795"/>
                  </a:lnTo>
                  <a:lnTo>
                    <a:pt x="2675407" y="953350"/>
                  </a:lnTo>
                  <a:lnTo>
                    <a:pt x="2675407" y="952220"/>
                  </a:lnTo>
                  <a:close/>
                </a:path>
                <a:path w="4580890" h="2225040">
                  <a:moveTo>
                    <a:pt x="2962846" y="687349"/>
                  </a:moveTo>
                  <a:lnTo>
                    <a:pt x="2958236" y="682752"/>
                  </a:lnTo>
                  <a:lnTo>
                    <a:pt x="2952597" y="682752"/>
                  </a:lnTo>
                  <a:lnTo>
                    <a:pt x="2946946" y="682752"/>
                  </a:lnTo>
                  <a:lnTo>
                    <a:pt x="2942336" y="687349"/>
                  </a:lnTo>
                  <a:lnTo>
                    <a:pt x="2942336" y="698639"/>
                  </a:lnTo>
                  <a:lnTo>
                    <a:pt x="2946946" y="703237"/>
                  </a:lnTo>
                  <a:lnTo>
                    <a:pt x="2958236" y="703237"/>
                  </a:lnTo>
                  <a:lnTo>
                    <a:pt x="2962846" y="698639"/>
                  </a:lnTo>
                  <a:lnTo>
                    <a:pt x="2962846" y="687349"/>
                  </a:lnTo>
                  <a:close/>
                </a:path>
                <a:path w="4580890" h="2225040">
                  <a:moveTo>
                    <a:pt x="3159087" y="684098"/>
                  </a:moveTo>
                  <a:lnTo>
                    <a:pt x="3158845" y="683983"/>
                  </a:lnTo>
                  <a:lnTo>
                    <a:pt x="3158706" y="683983"/>
                  </a:lnTo>
                  <a:lnTo>
                    <a:pt x="3158591" y="684364"/>
                  </a:lnTo>
                  <a:lnTo>
                    <a:pt x="3158972" y="684479"/>
                  </a:lnTo>
                  <a:lnTo>
                    <a:pt x="3159087" y="684098"/>
                  </a:lnTo>
                  <a:close/>
                </a:path>
                <a:path w="4580890" h="2225040">
                  <a:moveTo>
                    <a:pt x="3358108" y="468223"/>
                  </a:moveTo>
                  <a:lnTo>
                    <a:pt x="3357321" y="467423"/>
                  </a:lnTo>
                  <a:lnTo>
                    <a:pt x="3356305" y="467423"/>
                  </a:lnTo>
                  <a:lnTo>
                    <a:pt x="3355327" y="467423"/>
                  </a:lnTo>
                  <a:lnTo>
                    <a:pt x="3354527" y="468223"/>
                  </a:lnTo>
                  <a:lnTo>
                    <a:pt x="3354527" y="470192"/>
                  </a:lnTo>
                  <a:lnTo>
                    <a:pt x="3355327" y="471017"/>
                  </a:lnTo>
                  <a:lnTo>
                    <a:pt x="3357321" y="471017"/>
                  </a:lnTo>
                  <a:lnTo>
                    <a:pt x="3358108" y="470192"/>
                  </a:lnTo>
                  <a:lnTo>
                    <a:pt x="3358108" y="468223"/>
                  </a:lnTo>
                  <a:close/>
                </a:path>
                <a:path w="4580890" h="2225040">
                  <a:moveTo>
                    <a:pt x="3401580" y="549668"/>
                  </a:moveTo>
                  <a:lnTo>
                    <a:pt x="3401364" y="549452"/>
                  </a:lnTo>
                  <a:lnTo>
                    <a:pt x="3401072" y="549452"/>
                  </a:lnTo>
                  <a:lnTo>
                    <a:pt x="3400780" y="549452"/>
                  </a:lnTo>
                  <a:lnTo>
                    <a:pt x="3400577" y="549668"/>
                  </a:lnTo>
                  <a:lnTo>
                    <a:pt x="3400577" y="550240"/>
                  </a:lnTo>
                  <a:lnTo>
                    <a:pt x="3400780" y="550468"/>
                  </a:lnTo>
                  <a:lnTo>
                    <a:pt x="3401364" y="550468"/>
                  </a:lnTo>
                  <a:lnTo>
                    <a:pt x="3401580" y="550240"/>
                  </a:lnTo>
                  <a:lnTo>
                    <a:pt x="3401580" y="549668"/>
                  </a:lnTo>
                  <a:close/>
                </a:path>
                <a:path w="4580890" h="2225040">
                  <a:moveTo>
                    <a:pt x="3454209" y="414972"/>
                  </a:moveTo>
                  <a:lnTo>
                    <a:pt x="3446538" y="407289"/>
                  </a:lnTo>
                  <a:lnTo>
                    <a:pt x="3437051" y="407289"/>
                  </a:lnTo>
                  <a:lnTo>
                    <a:pt x="3427590" y="407289"/>
                  </a:lnTo>
                  <a:lnTo>
                    <a:pt x="3419906" y="414972"/>
                  </a:lnTo>
                  <a:lnTo>
                    <a:pt x="3419906" y="433920"/>
                  </a:lnTo>
                  <a:lnTo>
                    <a:pt x="3427590" y="441604"/>
                  </a:lnTo>
                  <a:lnTo>
                    <a:pt x="3446538" y="441604"/>
                  </a:lnTo>
                  <a:lnTo>
                    <a:pt x="3454209" y="433920"/>
                  </a:lnTo>
                  <a:lnTo>
                    <a:pt x="3454209" y="414972"/>
                  </a:lnTo>
                  <a:close/>
                </a:path>
                <a:path w="4580890" h="2225040">
                  <a:moveTo>
                    <a:pt x="3490518" y="500392"/>
                  </a:moveTo>
                  <a:lnTo>
                    <a:pt x="3486620" y="496493"/>
                  </a:lnTo>
                  <a:lnTo>
                    <a:pt x="3481832" y="496493"/>
                  </a:lnTo>
                  <a:lnTo>
                    <a:pt x="3477006" y="496493"/>
                  </a:lnTo>
                  <a:lnTo>
                    <a:pt x="3473107" y="500392"/>
                  </a:lnTo>
                  <a:lnTo>
                    <a:pt x="3473107" y="509993"/>
                  </a:lnTo>
                  <a:lnTo>
                    <a:pt x="3477006" y="513905"/>
                  </a:lnTo>
                  <a:lnTo>
                    <a:pt x="3486620" y="513905"/>
                  </a:lnTo>
                  <a:lnTo>
                    <a:pt x="3490518" y="509993"/>
                  </a:lnTo>
                  <a:lnTo>
                    <a:pt x="3490518" y="500392"/>
                  </a:lnTo>
                  <a:close/>
                </a:path>
                <a:path w="4580890" h="2225040">
                  <a:moveTo>
                    <a:pt x="3526764" y="374751"/>
                  </a:moveTo>
                  <a:lnTo>
                    <a:pt x="3522776" y="370725"/>
                  </a:lnTo>
                  <a:lnTo>
                    <a:pt x="3517811" y="370725"/>
                  </a:lnTo>
                  <a:lnTo>
                    <a:pt x="3512845" y="370725"/>
                  </a:lnTo>
                  <a:lnTo>
                    <a:pt x="3508845" y="374751"/>
                  </a:lnTo>
                  <a:lnTo>
                    <a:pt x="3508845" y="384644"/>
                  </a:lnTo>
                  <a:lnTo>
                    <a:pt x="3512845" y="388645"/>
                  </a:lnTo>
                  <a:lnTo>
                    <a:pt x="3522776" y="388645"/>
                  </a:lnTo>
                  <a:lnTo>
                    <a:pt x="3526764" y="384644"/>
                  </a:lnTo>
                  <a:lnTo>
                    <a:pt x="3526764" y="374751"/>
                  </a:lnTo>
                  <a:close/>
                </a:path>
                <a:path w="4580890" h="2225040">
                  <a:moveTo>
                    <a:pt x="3535299" y="581152"/>
                  </a:moveTo>
                  <a:lnTo>
                    <a:pt x="3531387" y="577240"/>
                  </a:lnTo>
                  <a:lnTo>
                    <a:pt x="3526574" y="577240"/>
                  </a:lnTo>
                  <a:lnTo>
                    <a:pt x="3521773" y="577240"/>
                  </a:lnTo>
                  <a:lnTo>
                    <a:pt x="3517887" y="581152"/>
                  </a:lnTo>
                  <a:lnTo>
                    <a:pt x="3517887" y="590753"/>
                  </a:lnTo>
                  <a:lnTo>
                    <a:pt x="3521773" y="594652"/>
                  </a:lnTo>
                  <a:lnTo>
                    <a:pt x="3531387" y="594652"/>
                  </a:lnTo>
                  <a:lnTo>
                    <a:pt x="3535299" y="590753"/>
                  </a:lnTo>
                  <a:lnTo>
                    <a:pt x="3535299" y="581152"/>
                  </a:lnTo>
                  <a:close/>
                </a:path>
                <a:path w="4580890" h="2225040">
                  <a:moveTo>
                    <a:pt x="3577158" y="452361"/>
                  </a:moveTo>
                  <a:lnTo>
                    <a:pt x="3570617" y="445846"/>
                  </a:lnTo>
                  <a:lnTo>
                    <a:pt x="3562578" y="445846"/>
                  </a:lnTo>
                  <a:lnTo>
                    <a:pt x="3554501" y="445846"/>
                  </a:lnTo>
                  <a:lnTo>
                    <a:pt x="3547986" y="452361"/>
                  </a:lnTo>
                  <a:lnTo>
                    <a:pt x="3547986" y="468503"/>
                  </a:lnTo>
                  <a:lnTo>
                    <a:pt x="3554501" y="475030"/>
                  </a:lnTo>
                  <a:lnTo>
                    <a:pt x="3570617" y="475030"/>
                  </a:lnTo>
                  <a:lnTo>
                    <a:pt x="3577158" y="468503"/>
                  </a:lnTo>
                  <a:lnTo>
                    <a:pt x="3577158" y="452361"/>
                  </a:lnTo>
                  <a:close/>
                </a:path>
                <a:path w="4580890" h="2225040">
                  <a:moveTo>
                    <a:pt x="3607524" y="329984"/>
                  </a:moveTo>
                  <a:lnTo>
                    <a:pt x="3603485" y="325983"/>
                  </a:lnTo>
                  <a:lnTo>
                    <a:pt x="3598557" y="325983"/>
                  </a:lnTo>
                  <a:lnTo>
                    <a:pt x="3593592" y="325983"/>
                  </a:lnTo>
                  <a:lnTo>
                    <a:pt x="3589591" y="329984"/>
                  </a:lnTo>
                  <a:lnTo>
                    <a:pt x="3589591" y="339877"/>
                  </a:lnTo>
                  <a:lnTo>
                    <a:pt x="3593592" y="343903"/>
                  </a:lnTo>
                  <a:lnTo>
                    <a:pt x="3603485" y="343903"/>
                  </a:lnTo>
                  <a:lnTo>
                    <a:pt x="3607524" y="339877"/>
                  </a:lnTo>
                  <a:lnTo>
                    <a:pt x="3607524" y="329984"/>
                  </a:lnTo>
                  <a:close/>
                </a:path>
                <a:path w="4580890" h="2225040">
                  <a:moveTo>
                    <a:pt x="3619868" y="534250"/>
                  </a:moveTo>
                  <a:lnTo>
                    <a:pt x="3614255" y="528637"/>
                  </a:lnTo>
                  <a:lnTo>
                    <a:pt x="3607320" y="528637"/>
                  </a:lnTo>
                  <a:lnTo>
                    <a:pt x="3600386" y="528637"/>
                  </a:lnTo>
                  <a:lnTo>
                    <a:pt x="3594785" y="534250"/>
                  </a:lnTo>
                  <a:lnTo>
                    <a:pt x="3594785" y="548132"/>
                  </a:lnTo>
                  <a:lnTo>
                    <a:pt x="3600386" y="553745"/>
                  </a:lnTo>
                  <a:lnTo>
                    <a:pt x="3614255" y="553745"/>
                  </a:lnTo>
                  <a:lnTo>
                    <a:pt x="3619868" y="548132"/>
                  </a:lnTo>
                  <a:lnTo>
                    <a:pt x="3619868" y="534250"/>
                  </a:lnTo>
                  <a:close/>
                </a:path>
                <a:path w="4580890" h="2225040">
                  <a:moveTo>
                    <a:pt x="3654069" y="409740"/>
                  </a:moveTo>
                  <a:lnTo>
                    <a:pt x="3649256" y="404926"/>
                  </a:lnTo>
                  <a:lnTo>
                    <a:pt x="3643299" y="404926"/>
                  </a:lnTo>
                  <a:lnTo>
                    <a:pt x="3637381" y="404926"/>
                  </a:lnTo>
                  <a:lnTo>
                    <a:pt x="3632555" y="409740"/>
                  </a:lnTo>
                  <a:lnTo>
                    <a:pt x="3632555" y="421614"/>
                  </a:lnTo>
                  <a:lnTo>
                    <a:pt x="3637381" y="426427"/>
                  </a:lnTo>
                  <a:lnTo>
                    <a:pt x="3649256" y="426427"/>
                  </a:lnTo>
                  <a:lnTo>
                    <a:pt x="3654069" y="421614"/>
                  </a:lnTo>
                  <a:lnTo>
                    <a:pt x="3654069" y="409740"/>
                  </a:lnTo>
                  <a:close/>
                </a:path>
                <a:path w="4580890" h="2225040">
                  <a:moveTo>
                    <a:pt x="3680828" y="289331"/>
                  </a:moveTo>
                  <a:lnTo>
                    <a:pt x="3680155" y="288632"/>
                  </a:lnTo>
                  <a:lnTo>
                    <a:pt x="3679304" y="288632"/>
                  </a:lnTo>
                  <a:lnTo>
                    <a:pt x="3678440" y="288632"/>
                  </a:lnTo>
                  <a:lnTo>
                    <a:pt x="3677767" y="289331"/>
                  </a:lnTo>
                  <a:lnTo>
                    <a:pt x="3677767" y="291020"/>
                  </a:lnTo>
                  <a:lnTo>
                    <a:pt x="3678440" y="291706"/>
                  </a:lnTo>
                  <a:lnTo>
                    <a:pt x="3680155" y="291706"/>
                  </a:lnTo>
                  <a:lnTo>
                    <a:pt x="3680828" y="291020"/>
                  </a:lnTo>
                  <a:lnTo>
                    <a:pt x="3680828" y="289331"/>
                  </a:lnTo>
                  <a:close/>
                </a:path>
                <a:path w="4580890" h="2225040">
                  <a:moveTo>
                    <a:pt x="3694214" y="493026"/>
                  </a:moveTo>
                  <a:lnTo>
                    <a:pt x="3691471" y="490283"/>
                  </a:lnTo>
                  <a:lnTo>
                    <a:pt x="3688080" y="490283"/>
                  </a:lnTo>
                  <a:lnTo>
                    <a:pt x="3684676" y="490283"/>
                  </a:lnTo>
                  <a:lnTo>
                    <a:pt x="3681933" y="493026"/>
                  </a:lnTo>
                  <a:lnTo>
                    <a:pt x="3681933" y="499821"/>
                  </a:lnTo>
                  <a:lnTo>
                    <a:pt x="3684676" y="502564"/>
                  </a:lnTo>
                  <a:lnTo>
                    <a:pt x="3691471" y="502564"/>
                  </a:lnTo>
                  <a:lnTo>
                    <a:pt x="3694214" y="499821"/>
                  </a:lnTo>
                  <a:lnTo>
                    <a:pt x="3694214" y="493026"/>
                  </a:lnTo>
                  <a:close/>
                </a:path>
                <a:path w="4580890" h="2225040">
                  <a:moveTo>
                    <a:pt x="3726370" y="369646"/>
                  </a:moveTo>
                  <a:lnTo>
                    <a:pt x="3725329" y="368617"/>
                  </a:lnTo>
                  <a:lnTo>
                    <a:pt x="3724059" y="368617"/>
                  </a:lnTo>
                  <a:lnTo>
                    <a:pt x="3722776" y="368617"/>
                  </a:lnTo>
                  <a:lnTo>
                    <a:pt x="3721747" y="369646"/>
                  </a:lnTo>
                  <a:lnTo>
                    <a:pt x="3721747" y="372198"/>
                  </a:lnTo>
                  <a:lnTo>
                    <a:pt x="3722776" y="373240"/>
                  </a:lnTo>
                  <a:lnTo>
                    <a:pt x="3725329" y="373240"/>
                  </a:lnTo>
                  <a:lnTo>
                    <a:pt x="3726370" y="372198"/>
                  </a:lnTo>
                  <a:lnTo>
                    <a:pt x="3726370" y="369646"/>
                  </a:lnTo>
                  <a:close/>
                </a:path>
                <a:path w="4580890" h="2225040">
                  <a:moveTo>
                    <a:pt x="3770338" y="450837"/>
                  </a:moveTo>
                  <a:lnTo>
                    <a:pt x="3769664" y="450126"/>
                  </a:lnTo>
                  <a:lnTo>
                    <a:pt x="3768801" y="450126"/>
                  </a:lnTo>
                  <a:lnTo>
                    <a:pt x="3767963" y="450126"/>
                  </a:lnTo>
                  <a:lnTo>
                    <a:pt x="3767277" y="450837"/>
                  </a:lnTo>
                  <a:lnTo>
                    <a:pt x="3767277" y="452513"/>
                  </a:lnTo>
                  <a:lnTo>
                    <a:pt x="3767963" y="453212"/>
                  </a:lnTo>
                  <a:lnTo>
                    <a:pt x="3769664" y="453212"/>
                  </a:lnTo>
                  <a:lnTo>
                    <a:pt x="3770338" y="452513"/>
                  </a:lnTo>
                  <a:lnTo>
                    <a:pt x="3770338" y="450837"/>
                  </a:lnTo>
                  <a:close/>
                </a:path>
                <a:path w="4580890" h="2225040">
                  <a:moveTo>
                    <a:pt x="3805047" y="326034"/>
                  </a:moveTo>
                  <a:lnTo>
                    <a:pt x="3804945" y="325907"/>
                  </a:lnTo>
                  <a:lnTo>
                    <a:pt x="3804805" y="325907"/>
                  </a:lnTo>
                  <a:lnTo>
                    <a:pt x="3804653" y="325907"/>
                  </a:lnTo>
                  <a:lnTo>
                    <a:pt x="3804539" y="326034"/>
                  </a:lnTo>
                  <a:lnTo>
                    <a:pt x="3804539" y="326301"/>
                  </a:lnTo>
                  <a:lnTo>
                    <a:pt x="3804945" y="326415"/>
                  </a:lnTo>
                  <a:lnTo>
                    <a:pt x="3805047" y="326034"/>
                  </a:lnTo>
                  <a:close/>
                </a:path>
                <a:path w="4580890" h="2225040">
                  <a:moveTo>
                    <a:pt x="3844874" y="198399"/>
                  </a:moveTo>
                  <a:lnTo>
                    <a:pt x="3843045" y="196557"/>
                  </a:lnTo>
                  <a:lnTo>
                    <a:pt x="3840784" y="196557"/>
                  </a:lnTo>
                  <a:lnTo>
                    <a:pt x="3838524" y="196557"/>
                  </a:lnTo>
                  <a:lnTo>
                    <a:pt x="3836695" y="198399"/>
                  </a:lnTo>
                  <a:lnTo>
                    <a:pt x="3836695" y="202920"/>
                  </a:lnTo>
                  <a:lnTo>
                    <a:pt x="3838524" y="204749"/>
                  </a:lnTo>
                  <a:lnTo>
                    <a:pt x="3843045" y="204749"/>
                  </a:lnTo>
                  <a:lnTo>
                    <a:pt x="3844874" y="202920"/>
                  </a:lnTo>
                  <a:lnTo>
                    <a:pt x="3844874" y="198399"/>
                  </a:lnTo>
                  <a:close/>
                </a:path>
                <a:path w="4580890" h="2225040">
                  <a:moveTo>
                    <a:pt x="3925887" y="153492"/>
                  </a:moveTo>
                  <a:lnTo>
                    <a:pt x="3923944" y="151549"/>
                  </a:lnTo>
                  <a:lnTo>
                    <a:pt x="3921531" y="151549"/>
                  </a:lnTo>
                  <a:lnTo>
                    <a:pt x="3919131" y="151549"/>
                  </a:lnTo>
                  <a:lnTo>
                    <a:pt x="3917175" y="153492"/>
                  </a:lnTo>
                  <a:lnTo>
                    <a:pt x="3917175" y="158318"/>
                  </a:lnTo>
                  <a:lnTo>
                    <a:pt x="3919131" y="160274"/>
                  </a:lnTo>
                  <a:lnTo>
                    <a:pt x="3923944" y="160274"/>
                  </a:lnTo>
                  <a:lnTo>
                    <a:pt x="3925887" y="158318"/>
                  </a:lnTo>
                  <a:lnTo>
                    <a:pt x="3925887" y="153492"/>
                  </a:lnTo>
                  <a:close/>
                </a:path>
                <a:path w="4580890" h="2225040">
                  <a:moveTo>
                    <a:pt x="3966819" y="236372"/>
                  </a:moveTo>
                  <a:lnTo>
                    <a:pt x="3966578" y="236131"/>
                  </a:lnTo>
                  <a:lnTo>
                    <a:pt x="3966286" y="236131"/>
                  </a:lnTo>
                  <a:lnTo>
                    <a:pt x="3966019" y="236131"/>
                  </a:lnTo>
                  <a:lnTo>
                    <a:pt x="3965778" y="236372"/>
                  </a:lnTo>
                  <a:lnTo>
                    <a:pt x="3965778" y="236918"/>
                  </a:lnTo>
                  <a:lnTo>
                    <a:pt x="3966019" y="237159"/>
                  </a:lnTo>
                  <a:lnTo>
                    <a:pt x="3966578" y="237159"/>
                  </a:lnTo>
                  <a:lnTo>
                    <a:pt x="3966819" y="236918"/>
                  </a:lnTo>
                  <a:lnTo>
                    <a:pt x="3966819" y="236372"/>
                  </a:lnTo>
                  <a:close/>
                </a:path>
                <a:path w="4580890" h="2225040">
                  <a:moveTo>
                    <a:pt x="4004576" y="109880"/>
                  </a:moveTo>
                  <a:lnTo>
                    <a:pt x="4003548" y="108851"/>
                  </a:lnTo>
                  <a:lnTo>
                    <a:pt x="4002290" y="108851"/>
                  </a:lnTo>
                  <a:lnTo>
                    <a:pt x="4001008" y="108851"/>
                  </a:lnTo>
                  <a:lnTo>
                    <a:pt x="3999966" y="109880"/>
                  </a:lnTo>
                  <a:lnTo>
                    <a:pt x="3999966" y="112407"/>
                  </a:lnTo>
                  <a:lnTo>
                    <a:pt x="4001008" y="113449"/>
                  </a:lnTo>
                  <a:lnTo>
                    <a:pt x="4003548" y="113449"/>
                  </a:lnTo>
                  <a:lnTo>
                    <a:pt x="4004576" y="112407"/>
                  </a:lnTo>
                  <a:lnTo>
                    <a:pt x="4004576" y="109880"/>
                  </a:lnTo>
                  <a:close/>
                </a:path>
                <a:path w="4580890" h="2225040">
                  <a:moveTo>
                    <a:pt x="4048074" y="191338"/>
                  </a:moveTo>
                  <a:lnTo>
                    <a:pt x="4047604" y="190881"/>
                  </a:lnTo>
                  <a:lnTo>
                    <a:pt x="4047032" y="190881"/>
                  </a:lnTo>
                  <a:lnTo>
                    <a:pt x="4046474" y="190881"/>
                  </a:lnTo>
                  <a:lnTo>
                    <a:pt x="4046016" y="191338"/>
                  </a:lnTo>
                  <a:lnTo>
                    <a:pt x="4046016" y="192468"/>
                  </a:lnTo>
                  <a:lnTo>
                    <a:pt x="4046474" y="192913"/>
                  </a:lnTo>
                  <a:lnTo>
                    <a:pt x="4047604" y="192913"/>
                  </a:lnTo>
                  <a:lnTo>
                    <a:pt x="4048074" y="192468"/>
                  </a:lnTo>
                  <a:lnTo>
                    <a:pt x="4048074" y="191338"/>
                  </a:lnTo>
                  <a:close/>
                </a:path>
                <a:path w="4580890" h="2225040">
                  <a:moveTo>
                    <a:pt x="4084307" y="65697"/>
                  </a:moveTo>
                  <a:lnTo>
                    <a:pt x="4083735" y="65112"/>
                  </a:lnTo>
                  <a:lnTo>
                    <a:pt x="4083012" y="65112"/>
                  </a:lnTo>
                  <a:lnTo>
                    <a:pt x="4082313" y="65112"/>
                  </a:lnTo>
                  <a:lnTo>
                    <a:pt x="4081729" y="65697"/>
                  </a:lnTo>
                  <a:lnTo>
                    <a:pt x="4081729" y="67094"/>
                  </a:lnTo>
                  <a:lnTo>
                    <a:pt x="4082313" y="67665"/>
                  </a:lnTo>
                  <a:lnTo>
                    <a:pt x="4083735" y="67665"/>
                  </a:lnTo>
                  <a:lnTo>
                    <a:pt x="4084307" y="67094"/>
                  </a:lnTo>
                  <a:lnTo>
                    <a:pt x="4084307" y="65697"/>
                  </a:lnTo>
                  <a:close/>
                </a:path>
                <a:path w="4580890" h="2225040">
                  <a:moveTo>
                    <a:pt x="4209275" y="101968"/>
                  </a:moveTo>
                  <a:lnTo>
                    <a:pt x="4208945" y="101600"/>
                  </a:lnTo>
                  <a:lnTo>
                    <a:pt x="4208538" y="101600"/>
                  </a:lnTo>
                  <a:lnTo>
                    <a:pt x="4208107" y="101600"/>
                  </a:lnTo>
                  <a:lnTo>
                    <a:pt x="4207764" y="101968"/>
                  </a:lnTo>
                  <a:lnTo>
                    <a:pt x="4207764" y="102806"/>
                  </a:lnTo>
                  <a:lnTo>
                    <a:pt x="4208107" y="103136"/>
                  </a:lnTo>
                  <a:lnTo>
                    <a:pt x="4208945" y="103136"/>
                  </a:lnTo>
                  <a:lnTo>
                    <a:pt x="4209275" y="102806"/>
                  </a:lnTo>
                  <a:lnTo>
                    <a:pt x="4209275" y="101968"/>
                  </a:lnTo>
                  <a:close/>
                </a:path>
                <a:path w="4580890" h="2225040">
                  <a:moveTo>
                    <a:pt x="4370781" y="12446"/>
                  </a:moveTo>
                  <a:lnTo>
                    <a:pt x="4370438" y="12090"/>
                  </a:lnTo>
                  <a:lnTo>
                    <a:pt x="4370006" y="12090"/>
                  </a:lnTo>
                  <a:lnTo>
                    <a:pt x="4369574" y="12090"/>
                  </a:lnTo>
                  <a:lnTo>
                    <a:pt x="4369232" y="12446"/>
                  </a:lnTo>
                  <a:lnTo>
                    <a:pt x="4369232" y="13284"/>
                  </a:lnTo>
                  <a:lnTo>
                    <a:pt x="4369574" y="13627"/>
                  </a:lnTo>
                  <a:lnTo>
                    <a:pt x="4370438" y="13627"/>
                  </a:lnTo>
                  <a:lnTo>
                    <a:pt x="4370781" y="13284"/>
                  </a:lnTo>
                  <a:lnTo>
                    <a:pt x="4370781" y="12446"/>
                  </a:lnTo>
                  <a:close/>
                </a:path>
                <a:path w="4580890" h="2225040">
                  <a:moveTo>
                    <a:pt x="4495774" y="48717"/>
                  </a:moveTo>
                  <a:lnTo>
                    <a:pt x="4495647" y="48590"/>
                  </a:lnTo>
                  <a:lnTo>
                    <a:pt x="4495508" y="48590"/>
                  </a:lnTo>
                  <a:lnTo>
                    <a:pt x="4495355" y="48590"/>
                  </a:lnTo>
                  <a:lnTo>
                    <a:pt x="4495266" y="48717"/>
                  </a:lnTo>
                  <a:lnTo>
                    <a:pt x="4495266" y="48983"/>
                  </a:lnTo>
                  <a:lnTo>
                    <a:pt x="4495647" y="49098"/>
                  </a:lnTo>
                  <a:lnTo>
                    <a:pt x="4495774" y="48983"/>
                  </a:lnTo>
                  <a:lnTo>
                    <a:pt x="4495774" y="48717"/>
                  </a:lnTo>
                  <a:close/>
                </a:path>
                <a:path w="4580890" h="2225040">
                  <a:moveTo>
                    <a:pt x="4580356" y="1828"/>
                  </a:moveTo>
                  <a:lnTo>
                    <a:pt x="4578515" y="0"/>
                  </a:lnTo>
                  <a:lnTo>
                    <a:pt x="4576254" y="0"/>
                  </a:lnTo>
                  <a:lnTo>
                    <a:pt x="4573994" y="0"/>
                  </a:lnTo>
                  <a:lnTo>
                    <a:pt x="4572165" y="1828"/>
                  </a:lnTo>
                  <a:lnTo>
                    <a:pt x="4572165" y="6350"/>
                  </a:lnTo>
                  <a:lnTo>
                    <a:pt x="4573994" y="8178"/>
                  </a:lnTo>
                  <a:lnTo>
                    <a:pt x="4578515" y="8178"/>
                  </a:lnTo>
                  <a:lnTo>
                    <a:pt x="4580356" y="6350"/>
                  </a:lnTo>
                  <a:lnTo>
                    <a:pt x="4580356" y="182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0984" y="37445"/>
              <a:ext cx="4288790" cy="2202815"/>
            </a:xfrm>
            <a:custGeom>
              <a:avLst/>
              <a:gdLst/>
              <a:ahLst/>
              <a:cxnLst/>
              <a:rect l="l" t="t" r="r" b="b"/>
              <a:pathLst>
                <a:path w="4288790" h="2202815">
                  <a:moveTo>
                    <a:pt x="495" y="2166035"/>
                  </a:moveTo>
                  <a:lnTo>
                    <a:pt x="393" y="2165908"/>
                  </a:lnTo>
                  <a:lnTo>
                    <a:pt x="254" y="2165908"/>
                  </a:lnTo>
                  <a:lnTo>
                    <a:pt x="101" y="2165908"/>
                  </a:lnTo>
                  <a:lnTo>
                    <a:pt x="0" y="2166035"/>
                  </a:lnTo>
                  <a:lnTo>
                    <a:pt x="0" y="2166289"/>
                  </a:lnTo>
                  <a:lnTo>
                    <a:pt x="393" y="2166404"/>
                  </a:lnTo>
                  <a:lnTo>
                    <a:pt x="495" y="2166035"/>
                  </a:lnTo>
                  <a:close/>
                </a:path>
                <a:path w="4288790" h="2202815">
                  <a:moveTo>
                    <a:pt x="86118" y="2118588"/>
                  </a:moveTo>
                  <a:lnTo>
                    <a:pt x="83820" y="2116264"/>
                  </a:lnTo>
                  <a:lnTo>
                    <a:pt x="81000" y="2116264"/>
                  </a:lnTo>
                  <a:lnTo>
                    <a:pt x="78168" y="2116264"/>
                  </a:lnTo>
                  <a:lnTo>
                    <a:pt x="75869" y="2118588"/>
                  </a:lnTo>
                  <a:lnTo>
                    <a:pt x="75869" y="2124214"/>
                  </a:lnTo>
                  <a:lnTo>
                    <a:pt x="78168" y="2126526"/>
                  </a:lnTo>
                  <a:lnTo>
                    <a:pt x="83820" y="2126526"/>
                  </a:lnTo>
                  <a:lnTo>
                    <a:pt x="86118" y="2124214"/>
                  </a:lnTo>
                  <a:lnTo>
                    <a:pt x="86118" y="2118588"/>
                  </a:lnTo>
                  <a:close/>
                </a:path>
                <a:path w="4288790" h="2202815">
                  <a:moveTo>
                    <a:pt x="126009" y="2202002"/>
                  </a:moveTo>
                  <a:lnTo>
                    <a:pt x="125755" y="2201888"/>
                  </a:lnTo>
                  <a:lnTo>
                    <a:pt x="125615" y="2201888"/>
                  </a:lnTo>
                  <a:lnTo>
                    <a:pt x="125501" y="2202294"/>
                  </a:lnTo>
                  <a:lnTo>
                    <a:pt x="125895" y="2202383"/>
                  </a:lnTo>
                  <a:lnTo>
                    <a:pt x="126009" y="2202002"/>
                  </a:lnTo>
                  <a:close/>
                </a:path>
                <a:path w="4288790" h="2202815">
                  <a:moveTo>
                    <a:pt x="170700" y="2071700"/>
                  </a:moveTo>
                  <a:lnTo>
                    <a:pt x="166687" y="2067699"/>
                  </a:lnTo>
                  <a:lnTo>
                    <a:pt x="161734" y="2067699"/>
                  </a:lnTo>
                  <a:lnTo>
                    <a:pt x="156794" y="2067699"/>
                  </a:lnTo>
                  <a:lnTo>
                    <a:pt x="152768" y="2071700"/>
                  </a:lnTo>
                  <a:lnTo>
                    <a:pt x="152768" y="2081593"/>
                  </a:lnTo>
                  <a:lnTo>
                    <a:pt x="156794" y="2085606"/>
                  </a:lnTo>
                  <a:lnTo>
                    <a:pt x="166687" y="2085606"/>
                  </a:lnTo>
                  <a:lnTo>
                    <a:pt x="170700" y="2081593"/>
                  </a:lnTo>
                  <a:lnTo>
                    <a:pt x="170700" y="2071700"/>
                  </a:lnTo>
                  <a:close/>
                </a:path>
                <a:path w="4288790" h="2202815">
                  <a:moveTo>
                    <a:pt x="213664" y="2153424"/>
                  </a:moveTo>
                  <a:lnTo>
                    <a:pt x="210451" y="2150224"/>
                  </a:lnTo>
                  <a:lnTo>
                    <a:pt x="206502" y="2150224"/>
                  </a:lnTo>
                  <a:lnTo>
                    <a:pt x="202539" y="2150224"/>
                  </a:lnTo>
                  <a:lnTo>
                    <a:pt x="199326" y="2153424"/>
                  </a:lnTo>
                  <a:lnTo>
                    <a:pt x="199326" y="2161362"/>
                  </a:lnTo>
                  <a:lnTo>
                    <a:pt x="202539" y="2164562"/>
                  </a:lnTo>
                  <a:lnTo>
                    <a:pt x="210451" y="2164562"/>
                  </a:lnTo>
                  <a:lnTo>
                    <a:pt x="213664" y="2161362"/>
                  </a:lnTo>
                  <a:lnTo>
                    <a:pt x="213664" y="2153424"/>
                  </a:lnTo>
                  <a:close/>
                </a:path>
                <a:path w="4288790" h="2202815">
                  <a:moveTo>
                    <a:pt x="244792" y="2030615"/>
                  </a:moveTo>
                  <a:lnTo>
                    <a:pt x="243763" y="2029599"/>
                  </a:lnTo>
                  <a:lnTo>
                    <a:pt x="242481" y="2029599"/>
                  </a:lnTo>
                  <a:lnTo>
                    <a:pt x="241211" y="2029599"/>
                  </a:lnTo>
                  <a:lnTo>
                    <a:pt x="240182" y="2030615"/>
                  </a:lnTo>
                  <a:lnTo>
                    <a:pt x="240182" y="2033168"/>
                  </a:lnTo>
                  <a:lnTo>
                    <a:pt x="241211" y="2034197"/>
                  </a:lnTo>
                  <a:lnTo>
                    <a:pt x="243763" y="2034197"/>
                  </a:lnTo>
                  <a:lnTo>
                    <a:pt x="244792" y="2033168"/>
                  </a:lnTo>
                  <a:lnTo>
                    <a:pt x="244792" y="2030615"/>
                  </a:lnTo>
                  <a:close/>
                </a:path>
                <a:path w="4288790" h="2202815">
                  <a:moveTo>
                    <a:pt x="290055" y="2111070"/>
                  </a:moveTo>
                  <a:lnTo>
                    <a:pt x="288798" y="2109813"/>
                  </a:lnTo>
                  <a:lnTo>
                    <a:pt x="287235" y="2109813"/>
                  </a:lnTo>
                  <a:lnTo>
                    <a:pt x="285686" y="2109813"/>
                  </a:lnTo>
                  <a:lnTo>
                    <a:pt x="284429" y="2111070"/>
                  </a:lnTo>
                  <a:lnTo>
                    <a:pt x="284429" y="2114207"/>
                  </a:lnTo>
                  <a:lnTo>
                    <a:pt x="285686" y="2115451"/>
                  </a:lnTo>
                  <a:lnTo>
                    <a:pt x="288798" y="2115451"/>
                  </a:lnTo>
                  <a:lnTo>
                    <a:pt x="290055" y="2114207"/>
                  </a:lnTo>
                  <a:lnTo>
                    <a:pt x="290055" y="2111070"/>
                  </a:lnTo>
                  <a:close/>
                </a:path>
                <a:path w="4288790" h="2202815">
                  <a:moveTo>
                    <a:pt x="326555" y="1985276"/>
                  </a:moveTo>
                  <a:lnTo>
                    <a:pt x="325056" y="1983816"/>
                  </a:lnTo>
                  <a:lnTo>
                    <a:pt x="323227" y="1983816"/>
                  </a:lnTo>
                  <a:lnTo>
                    <a:pt x="321386" y="1983816"/>
                  </a:lnTo>
                  <a:lnTo>
                    <a:pt x="319900" y="1985276"/>
                  </a:lnTo>
                  <a:lnTo>
                    <a:pt x="319900" y="1988959"/>
                  </a:lnTo>
                  <a:lnTo>
                    <a:pt x="321386" y="1990458"/>
                  </a:lnTo>
                  <a:lnTo>
                    <a:pt x="325056" y="1990458"/>
                  </a:lnTo>
                  <a:lnTo>
                    <a:pt x="326555" y="1988959"/>
                  </a:lnTo>
                  <a:lnTo>
                    <a:pt x="326555" y="1985276"/>
                  </a:lnTo>
                  <a:close/>
                </a:path>
                <a:path w="4288790" h="2202815">
                  <a:moveTo>
                    <a:pt x="370039" y="2066759"/>
                  </a:moveTo>
                  <a:lnTo>
                    <a:pt x="369112" y="2065820"/>
                  </a:lnTo>
                  <a:lnTo>
                    <a:pt x="367982" y="2065820"/>
                  </a:lnTo>
                  <a:lnTo>
                    <a:pt x="366852" y="2065820"/>
                  </a:lnTo>
                  <a:lnTo>
                    <a:pt x="365937" y="2066759"/>
                  </a:lnTo>
                  <a:lnTo>
                    <a:pt x="365937" y="2068995"/>
                  </a:lnTo>
                  <a:lnTo>
                    <a:pt x="366852" y="2069909"/>
                  </a:lnTo>
                  <a:lnTo>
                    <a:pt x="369112" y="2069909"/>
                  </a:lnTo>
                  <a:lnTo>
                    <a:pt x="370039" y="2068995"/>
                  </a:lnTo>
                  <a:lnTo>
                    <a:pt x="370039" y="2066759"/>
                  </a:lnTo>
                  <a:close/>
                </a:path>
                <a:path w="4288790" h="2202815">
                  <a:moveTo>
                    <a:pt x="406793" y="1940826"/>
                  </a:moveTo>
                  <a:lnTo>
                    <a:pt x="405536" y="1939544"/>
                  </a:lnTo>
                  <a:lnTo>
                    <a:pt x="403974" y="1939544"/>
                  </a:lnTo>
                  <a:lnTo>
                    <a:pt x="402424" y="1939544"/>
                  </a:lnTo>
                  <a:lnTo>
                    <a:pt x="401154" y="1940826"/>
                  </a:lnTo>
                  <a:lnTo>
                    <a:pt x="401154" y="1943938"/>
                  </a:lnTo>
                  <a:lnTo>
                    <a:pt x="402424" y="1945182"/>
                  </a:lnTo>
                  <a:lnTo>
                    <a:pt x="405536" y="1945182"/>
                  </a:lnTo>
                  <a:lnTo>
                    <a:pt x="406793" y="1943938"/>
                  </a:lnTo>
                  <a:lnTo>
                    <a:pt x="406793" y="1940826"/>
                  </a:lnTo>
                  <a:close/>
                </a:path>
                <a:path w="4288790" h="2202815">
                  <a:moveTo>
                    <a:pt x="449237" y="2022830"/>
                  </a:moveTo>
                  <a:lnTo>
                    <a:pt x="449008" y="2022614"/>
                  </a:lnTo>
                  <a:lnTo>
                    <a:pt x="448729" y="2022614"/>
                  </a:lnTo>
                  <a:lnTo>
                    <a:pt x="448449" y="2022614"/>
                  </a:lnTo>
                  <a:lnTo>
                    <a:pt x="448221" y="2022830"/>
                  </a:lnTo>
                  <a:lnTo>
                    <a:pt x="448221" y="2023402"/>
                  </a:lnTo>
                  <a:lnTo>
                    <a:pt x="448449" y="2023618"/>
                  </a:lnTo>
                  <a:lnTo>
                    <a:pt x="449008" y="2023618"/>
                  </a:lnTo>
                  <a:lnTo>
                    <a:pt x="449237" y="2023402"/>
                  </a:lnTo>
                  <a:lnTo>
                    <a:pt x="449237" y="2022830"/>
                  </a:lnTo>
                  <a:close/>
                </a:path>
                <a:path w="4288790" h="2202815">
                  <a:moveTo>
                    <a:pt x="485228" y="1897329"/>
                  </a:moveTo>
                  <a:lnTo>
                    <a:pt x="485000" y="1897087"/>
                  </a:lnTo>
                  <a:lnTo>
                    <a:pt x="484720" y="1897087"/>
                  </a:lnTo>
                  <a:lnTo>
                    <a:pt x="484428" y="1897087"/>
                  </a:lnTo>
                  <a:lnTo>
                    <a:pt x="484200" y="1897329"/>
                  </a:lnTo>
                  <a:lnTo>
                    <a:pt x="484200" y="1897888"/>
                  </a:lnTo>
                  <a:lnTo>
                    <a:pt x="484428" y="1898129"/>
                  </a:lnTo>
                  <a:lnTo>
                    <a:pt x="485000" y="1898129"/>
                  </a:lnTo>
                  <a:lnTo>
                    <a:pt x="485228" y="1897888"/>
                  </a:lnTo>
                  <a:lnTo>
                    <a:pt x="485228" y="1897329"/>
                  </a:lnTo>
                  <a:close/>
                </a:path>
                <a:path w="4288790" h="2202815">
                  <a:moveTo>
                    <a:pt x="529983" y="1978075"/>
                  </a:moveTo>
                  <a:lnTo>
                    <a:pt x="529755" y="1977834"/>
                  </a:lnTo>
                  <a:lnTo>
                    <a:pt x="529475" y="1977834"/>
                  </a:lnTo>
                  <a:lnTo>
                    <a:pt x="529196" y="1977834"/>
                  </a:lnTo>
                  <a:lnTo>
                    <a:pt x="528967" y="1978075"/>
                  </a:lnTo>
                  <a:lnTo>
                    <a:pt x="528967" y="1978634"/>
                  </a:lnTo>
                  <a:lnTo>
                    <a:pt x="529196" y="1978875"/>
                  </a:lnTo>
                  <a:lnTo>
                    <a:pt x="529755" y="1978875"/>
                  </a:lnTo>
                  <a:lnTo>
                    <a:pt x="529983" y="1978634"/>
                  </a:lnTo>
                  <a:lnTo>
                    <a:pt x="529983" y="1978075"/>
                  </a:lnTo>
                  <a:close/>
                </a:path>
                <a:path w="4288790" h="2202815">
                  <a:moveTo>
                    <a:pt x="567004" y="1852015"/>
                  </a:moveTo>
                  <a:lnTo>
                    <a:pt x="566305" y="1851304"/>
                  </a:lnTo>
                  <a:lnTo>
                    <a:pt x="565467" y="1851304"/>
                  </a:lnTo>
                  <a:lnTo>
                    <a:pt x="564616" y="1851304"/>
                  </a:lnTo>
                  <a:lnTo>
                    <a:pt x="563918" y="1852015"/>
                  </a:lnTo>
                  <a:lnTo>
                    <a:pt x="563918" y="1853692"/>
                  </a:lnTo>
                  <a:lnTo>
                    <a:pt x="564616" y="1854390"/>
                  </a:lnTo>
                  <a:lnTo>
                    <a:pt x="566305" y="1854390"/>
                  </a:lnTo>
                  <a:lnTo>
                    <a:pt x="567004" y="1853692"/>
                  </a:lnTo>
                  <a:lnTo>
                    <a:pt x="567004" y="1852015"/>
                  </a:lnTo>
                  <a:close/>
                </a:path>
                <a:path w="4288790" h="2202815">
                  <a:moveTo>
                    <a:pt x="612521" y="1932330"/>
                  </a:moveTo>
                  <a:lnTo>
                    <a:pt x="611492" y="1931289"/>
                  </a:lnTo>
                  <a:lnTo>
                    <a:pt x="610222" y="1931289"/>
                  </a:lnTo>
                  <a:lnTo>
                    <a:pt x="608939" y="1931289"/>
                  </a:lnTo>
                  <a:lnTo>
                    <a:pt x="607923" y="1932330"/>
                  </a:lnTo>
                  <a:lnTo>
                    <a:pt x="607923" y="1934883"/>
                  </a:lnTo>
                  <a:lnTo>
                    <a:pt x="608939" y="1935911"/>
                  </a:lnTo>
                  <a:lnTo>
                    <a:pt x="611492" y="1935911"/>
                  </a:lnTo>
                  <a:lnTo>
                    <a:pt x="612521" y="1934883"/>
                  </a:lnTo>
                  <a:lnTo>
                    <a:pt x="612521" y="1932330"/>
                  </a:lnTo>
                  <a:close/>
                </a:path>
                <a:path w="4288790" h="2202815">
                  <a:moveTo>
                    <a:pt x="669759" y="1808099"/>
                  </a:moveTo>
                  <a:lnTo>
                    <a:pt x="667905" y="1798929"/>
                  </a:lnTo>
                  <a:lnTo>
                    <a:pt x="662863" y="1791449"/>
                  </a:lnTo>
                  <a:lnTo>
                    <a:pt x="655370" y="1786394"/>
                  </a:lnTo>
                  <a:lnTo>
                    <a:pt x="646201" y="1784553"/>
                  </a:lnTo>
                  <a:lnTo>
                    <a:pt x="637044" y="1786394"/>
                  </a:lnTo>
                  <a:lnTo>
                    <a:pt x="629551" y="1791449"/>
                  </a:lnTo>
                  <a:lnTo>
                    <a:pt x="624509" y="1798929"/>
                  </a:lnTo>
                  <a:lnTo>
                    <a:pt x="622655" y="1808099"/>
                  </a:lnTo>
                  <a:lnTo>
                    <a:pt x="624509" y="1817268"/>
                  </a:lnTo>
                  <a:lnTo>
                    <a:pt x="629551" y="1824761"/>
                  </a:lnTo>
                  <a:lnTo>
                    <a:pt x="637044" y="1829803"/>
                  </a:lnTo>
                  <a:lnTo>
                    <a:pt x="646201" y="1831657"/>
                  </a:lnTo>
                  <a:lnTo>
                    <a:pt x="655370" y="1829803"/>
                  </a:lnTo>
                  <a:lnTo>
                    <a:pt x="662863" y="1824761"/>
                  </a:lnTo>
                  <a:lnTo>
                    <a:pt x="667905" y="1817268"/>
                  </a:lnTo>
                  <a:lnTo>
                    <a:pt x="669759" y="1808099"/>
                  </a:lnTo>
                  <a:close/>
                </a:path>
                <a:path w="4288790" h="2202815">
                  <a:moveTo>
                    <a:pt x="709904" y="1888858"/>
                  </a:moveTo>
                  <a:lnTo>
                    <a:pt x="708418" y="1881479"/>
                  </a:lnTo>
                  <a:lnTo>
                    <a:pt x="704354" y="1875447"/>
                  </a:lnTo>
                  <a:lnTo>
                    <a:pt x="698334" y="1871395"/>
                  </a:lnTo>
                  <a:lnTo>
                    <a:pt x="690968" y="1869897"/>
                  </a:lnTo>
                  <a:lnTo>
                    <a:pt x="683590" y="1871395"/>
                  </a:lnTo>
                  <a:lnTo>
                    <a:pt x="677570" y="1875447"/>
                  </a:lnTo>
                  <a:lnTo>
                    <a:pt x="673506" y="1881479"/>
                  </a:lnTo>
                  <a:lnTo>
                    <a:pt x="672020" y="1888858"/>
                  </a:lnTo>
                  <a:lnTo>
                    <a:pt x="673506" y="1896224"/>
                  </a:lnTo>
                  <a:lnTo>
                    <a:pt x="677570" y="1902244"/>
                  </a:lnTo>
                  <a:lnTo>
                    <a:pt x="683590" y="1906295"/>
                  </a:lnTo>
                  <a:lnTo>
                    <a:pt x="690968" y="1907781"/>
                  </a:lnTo>
                  <a:lnTo>
                    <a:pt x="698334" y="1906295"/>
                  </a:lnTo>
                  <a:lnTo>
                    <a:pt x="704354" y="1902244"/>
                  </a:lnTo>
                  <a:lnTo>
                    <a:pt x="708418" y="1896224"/>
                  </a:lnTo>
                  <a:lnTo>
                    <a:pt x="709904" y="1888858"/>
                  </a:lnTo>
                  <a:close/>
                </a:path>
                <a:path w="4288790" h="2202815">
                  <a:moveTo>
                    <a:pt x="732066" y="1760524"/>
                  </a:moveTo>
                  <a:lnTo>
                    <a:pt x="729780" y="1758226"/>
                  </a:lnTo>
                  <a:lnTo>
                    <a:pt x="726948" y="1758226"/>
                  </a:lnTo>
                  <a:lnTo>
                    <a:pt x="724128" y="1758226"/>
                  </a:lnTo>
                  <a:lnTo>
                    <a:pt x="721829" y="1760524"/>
                  </a:lnTo>
                  <a:lnTo>
                    <a:pt x="721829" y="1766176"/>
                  </a:lnTo>
                  <a:lnTo>
                    <a:pt x="724128" y="1768462"/>
                  </a:lnTo>
                  <a:lnTo>
                    <a:pt x="729780" y="1768462"/>
                  </a:lnTo>
                  <a:lnTo>
                    <a:pt x="732066" y="1766176"/>
                  </a:lnTo>
                  <a:lnTo>
                    <a:pt x="732066" y="1760524"/>
                  </a:lnTo>
                  <a:close/>
                </a:path>
                <a:path w="4288790" h="2202815">
                  <a:moveTo>
                    <a:pt x="774268" y="1842668"/>
                  </a:moveTo>
                  <a:lnTo>
                    <a:pt x="773125" y="1841525"/>
                  </a:lnTo>
                  <a:lnTo>
                    <a:pt x="771715" y="1841525"/>
                  </a:lnTo>
                  <a:lnTo>
                    <a:pt x="770293" y="1841525"/>
                  </a:lnTo>
                  <a:lnTo>
                    <a:pt x="769150" y="1842668"/>
                  </a:lnTo>
                  <a:lnTo>
                    <a:pt x="769150" y="1845500"/>
                  </a:lnTo>
                  <a:lnTo>
                    <a:pt x="770293" y="1846630"/>
                  </a:lnTo>
                  <a:lnTo>
                    <a:pt x="773125" y="1846630"/>
                  </a:lnTo>
                  <a:lnTo>
                    <a:pt x="774268" y="1845500"/>
                  </a:lnTo>
                  <a:lnTo>
                    <a:pt x="774268" y="1842668"/>
                  </a:lnTo>
                  <a:close/>
                </a:path>
                <a:path w="4288790" h="2202815">
                  <a:moveTo>
                    <a:pt x="854494" y="1798205"/>
                  </a:moveTo>
                  <a:lnTo>
                    <a:pt x="853579" y="1797291"/>
                  </a:lnTo>
                  <a:lnTo>
                    <a:pt x="852449" y="1797291"/>
                  </a:lnTo>
                  <a:lnTo>
                    <a:pt x="851319" y="1797291"/>
                  </a:lnTo>
                  <a:lnTo>
                    <a:pt x="850404" y="1798205"/>
                  </a:lnTo>
                  <a:lnTo>
                    <a:pt x="850404" y="1800479"/>
                  </a:lnTo>
                  <a:lnTo>
                    <a:pt x="851319" y="1801380"/>
                  </a:lnTo>
                  <a:lnTo>
                    <a:pt x="853579" y="1801380"/>
                  </a:lnTo>
                  <a:lnTo>
                    <a:pt x="854494" y="1800479"/>
                  </a:lnTo>
                  <a:lnTo>
                    <a:pt x="854494" y="1798205"/>
                  </a:lnTo>
                  <a:close/>
                </a:path>
                <a:path w="4288790" h="2202815">
                  <a:moveTo>
                    <a:pt x="934224" y="1754009"/>
                  </a:moveTo>
                  <a:lnTo>
                    <a:pt x="933767" y="1753552"/>
                  </a:lnTo>
                  <a:lnTo>
                    <a:pt x="933196" y="1753552"/>
                  </a:lnTo>
                  <a:lnTo>
                    <a:pt x="932637" y="1753552"/>
                  </a:lnTo>
                  <a:lnTo>
                    <a:pt x="932167" y="1754009"/>
                  </a:lnTo>
                  <a:lnTo>
                    <a:pt x="932167" y="1755152"/>
                  </a:lnTo>
                  <a:lnTo>
                    <a:pt x="932637" y="1755609"/>
                  </a:lnTo>
                  <a:lnTo>
                    <a:pt x="933767" y="1755609"/>
                  </a:lnTo>
                  <a:lnTo>
                    <a:pt x="934224" y="1755152"/>
                  </a:lnTo>
                  <a:lnTo>
                    <a:pt x="934224" y="1754009"/>
                  </a:lnTo>
                  <a:close/>
                </a:path>
                <a:path w="4288790" h="2202815">
                  <a:moveTo>
                    <a:pt x="978725" y="1834883"/>
                  </a:moveTo>
                  <a:lnTo>
                    <a:pt x="978369" y="1834553"/>
                  </a:lnTo>
                  <a:lnTo>
                    <a:pt x="977950" y="1834553"/>
                  </a:lnTo>
                  <a:lnTo>
                    <a:pt x="977531" y="1834553"/>
                  </a:lnTo>
                  <a:lnTo>
                    <a:pt x="977188" y="1834883"/>
                  </a:lnTo>
                  <a:lnTo>
                    <a:pt x="977188" y="1835734"/>
                  </a:lnTo>
                  <a:lnTo>
                    <a:pt x="977531" y="1836089"/>
                  </a:lnTo>
                  <a:lnTo>
                    <a:pt x="978369" y="1836089"/>
                  </a:lnTo>
                  <a:lnTo>
                    <a:pt x="978725" y="1835734"/>
                  </a:lnTo>
                  <a:lnTo>
                    <a:pt x="978725" y="1834883"/>
                  </a:lnTo>
                  <a:close/>
                </a:path>
                <a:path w="4288790" h="2202815">
                  <a:moveTo>
                    <a:pt x="1014196" y="1709674"/>
                  </a:moveTo>
                  <a:lnTo>
                    <a:pt x="1013942" y="1709559"/>
                  </a:lnTo>
                  <a:lnTo>
                    <a:pt x="1013802" y="1709559"/>
                  </a:lnTo>
                  <a:lnTo>
                    <a:pt x="1013688" y="1709940"/>
                  </a:lnTo>
                  <a:lnTo>
                    <a:pt x="1014095" y="1710055"/>
                  </a:lnTo>
                  <a:lnTo>
                    <a:pt x="1014196" y="1709674"/>
                  </a:lnTo>
                  <a:close/>
                </a:path>
                <a:path w="4288790" h="2202815">
                  <a:moveTo>
                    <a:pt x="1062278" y="1788579"/>
                  </a:moveTo>
                  <a:lnTo>
                    <a:pt x="1060678" y="1786978"/>
                  </a:lnTo>
                  <a:lnTo>
                    <a:pt x="1058697" y="1786978"/>
                  </a:lnTo>
                  <a:lnTo>
                    <a:pt x="1056728" y="1786978"/>
                  </a:lnTo>
                  <a:lnTo>
                    <a:pt x="1055116" y="1788579"/>
                  </a:lnTo>
                  <a:lnTo>
                    <a:pt x="1055116" y="1792541"/>
                  </a:lnTo>
                  <a:lnTo>
                    <a:pt x="1056728" y="1794129"/>
                  </a:lnTo>
                  <a:lnTo>
                    <a:pt x="1060678" y="1794129"/>
                  </a:lnTo>
                  <a:lnTo>
                    <a:pt x="1062278" y="1792541"/>
                  </a:lnTo>
                  <a:lnTo>
                    <a:pt x="1062278" y="1788579"/>
                  </a:lnTo>
                  <a:close/>
                </a:path>
                <a:path w="4288790" h="2202815">
                  <a:moveTo>
                    <a:pt x="1100061" y="1662087"/>
                  </a:moveTo>
                  <a:lnTo>
                    <a:pt x="1097648" y="1659674"/>
                  </a:lnTo>
                  <a:lnTo>
                    <a:pt x="1094689" y="1659674"/>
                  </a:lnTo>
                  <a:lnTo>
                    <a:pt x="1091717" y="1659674"/>
                  </a:lnTo>
                  <a:lnTo>
                    <a:pt x="1089304" y="1662087"/>
                  </a:lnTo>
                  <a:lnTo>
                    <a:pt x="1089304" y="1668030"/>
                  </a:lnTo>
                  <a:lnTo>
                    <a:pt x="1091717" y="1670418"/>
                  </a:lnTo>
                  <a:lnTo>
                    <a:pt x="1097648" y="1670418"/>
                  </a:lnTo>
                  <a:lnTo>
                    <a:pt x="1100061" y="1668030"/>
                  </a:lnTo>
                  <a:lnTo>
                    <a:pt x="1100061" y="1662087"/>
                  </a:lnTo>
                  <a:close/>
                </a:path>
                <a:path w="4288790" h="2202815">
                  <a:moveTo>
                    <a:pt x="1145336" y="1742554"/>
                  </a:moveTo>
                  <a:lnTo>
                    <a:pt x="1142707" y="1739900"/>
                  </a:lnTo>
                  <a:lnTo>
                    <a:pt x="1139444" y="1739900"/>
                  </a:lnTo>
                  <a:lnTo>
                    <a:pt x="1136192" y="1739900"/>
                  </a:lnTo>
                  <a:lnTo>
                    <a:pt x="1133563" y="1742554"/>
                  </a:lnTo>
                  <a:lnTo>
                    <a:pt x="1133563" y="1749056"/>
                  </a:lnTo>
                  <a:lnTo>
                    <a:pt x="1136192" y="1751698"/>
                  </a:lnTo>
                  <a:lnTo>
                    <a:pt x="1142707" y="1751698"/>
                  </a:lnTo>
                  <a:lnTo>
                    <a:pt x="1145336" y="1749056"/>
                  </a:lnTo>
                  <a:lnTo>
                    <a:pt x="1145336" y="1742554"/>
                  </a:lnTo>
                  <a:close/>
                </a:path>
                <a:path w="4288790" h="2202815">
                  <a:moveTo>
                    <a:pt x="1178496" y="1618589"/>
                  </a:moveTo>
                  <a:lnTo>
                    <a:pt x="1177124" y="1617218"/>
                  </a:lnTo>
                  <a:lnTo>
                    <a:pt x="1175435" y="1617218"/>
                  </a:lnTo>
                  <a:lnTo>
                    <a:pt x="1173734" y="1617218"/>
                  </a:lnTo>
                  <a:lnTo>
                    <a:pt x="1172362" y="1618589"/>
                  </a:lnTo>
                  <a:lnTo>
                    <a:pt x="1172362" y="1621980"/>
                  </a:lnTo>
                  <a:lnTo>
                    <a:pt x="1173734" y="1623364"/>
                  </a:lnTo>
                  <a:lnTo>
                    <a:pt x="1177124" y="1623364"/>
                  </a:lnTo>
                  <a:lnTo>
                    <a:pt x="1178496" y="1621980"/>
                  </a:lnTo>
                  <a:lnTo>
                    <a:pt x="1178496" y="1618589"/>
                  </a:lnTo>
                  <a:close/>
                </a:path>
                <a:path w="4288790" h="2202815">
                  <a:moveTo>
                    <a:pt x="1224800" y="1698510"/>
                  </a:moveTo>
                  <a:lnTo>
                    <a:pt x="1222730" y="1696427"/>
                  </a:lnTo>
                  <a:lnTo>
                    <a:pt x="1220190" y="1696427"/>
                  </a:lnTo>
                  <a:lnTo>
                    <a:pt x="1217650" y="1696427"/>
                  </a:lnTo>
                  <a:lnTo>
                    <a:pt x="1215580" y="1698510"/>
                  </a:lnTo>
                  <a:lnTo>
                    <a:pt x="1215580" y="1703578"/>
                  </a:lnTo>
                  <a:lnTo>
                    <a:pt x="1217650" y="1705660"/>
                  </a:lnTo>
                  <a:lnTo>
                    <a:pt x="1222730" y="1705660"/>
                  </a:lnTo>
                  <a:lnTo>
                    <a:pt x="1224800" y="1703578"/>
                  </a:lnTo>
                  <a:lnTo>
                    <a:pt x="1224800" y="1698510"/>
                  </a:lnTo>
                  <a:close/>
                </a:path>
                <a:path w="4288790" h="2202815">
                  <a:moveTo>
                    <a:pt x="1257198" y="1574977"/>
                  </a:moveTo>
                  <a:lnTo>
                    <a:pt x="1256741" y="1574520"/>
                  </a:lnTo>
                  <a:lnTo>
                    <a:pt x="1256182" y="1574520"/>
                  </a:lnTo>
                  <a:lnTo>
                    <a:pt x="1255610" y="1574520"/>
                  </a:lnTo>
                  <a:lnTo>
                    <a:pt x="1255153" y="1574977"/>
                  </a:lnTo>
                  <a:lnTo>
                    <a:pt x="1255153" y="1576108"/>
                  </a:lnTo>
                  <a:lnTo>
                    <a:pt x="1255610" y="1576565"/>
                  </a:lnTo>
                  <a:lnTo>
                    <a:pt x="1256741" y="1576565"/>
                  </a:lnTo>
                  <a:lnTo>
                    <a:pt x="1257198" y="1576108"/>
                  </a:lnTo>
                  <a:lnTo>
                    <a:pt x="1257198" y="1574977"/>
                  </a:lnTo>
                  <a:close/>
                </a:path>
                <a:path w="4288790" h="2202815">
                  <a:moveTo>
                    <a:pt x="1301965" y="1655737"/>
                  </a:moveTo>
                  <a:lnTo>
                    <a:pt x="1301508" y="1655267"/>
                  </a:lnTo>
                  <a:lnTo>
                    <a:pt x="1300937" y="1655267"/>
                  </a:lnTo>
                  <a:lnTo>
                    <a:pt x="1300365" y="1655267"/>
                  </a:lnTo>
                  <a:lnTo>
                    <a:pt x="1299908" y="1655737"/>
                  </a:lnTo>
                  <a:lnTo>
                    <a:pt x="1299908" y="1656842"/>
                  </a:lnTo>
                  <a:lnTo>
                    <a:pt x="1300365" y="1657324"/>
                  </a:lnTo>
                  <a:lnTo>
                    <a:pt x="1301508" y="1657324"/>
                  </a:lnTo>
                  <a:lnTo>
                    <a:pt x="1301965" y="1656842"/>
                  </a:lnTo>
                  <a:lnTo>
                    <a:pt x="1301965" y="1655737"/>
                  </a:lnTo>
                  <a:close/>
                </a:path>
                <a:path w="4288790" h="2202815">
                  <a:moveTo>
                    <a:pt x="1987740" y="1170025"/>
                  </a:moveTo>
                  <a:lnTo>
                    <a:pt x="1985581" y="1167853"/>
                  </a:lnTo>
                  <a:lnTo>
                    <a:pt x="1982876" y="1167853"/>
                  </a:lnTo>
                  <a:lnTo>
                    <a:pt x="1980209" y="1167853"/>
                  </a:lnTo>
                  <a:lnTo>
                    <a:pt x="1978012" y="1170025"/>
                  </a:lnTo>
                  <a:lnTo>
                    <a:pt x="1978012" y="1175410"/>
                  </a:lnTo>
                  <a:lnTo>
                    <a:pt x="1980209" y="1177582"/>
                  </a:lnTo>
                  <a:lnTo>
                    <a:pt x="1985581" y="1177582"/>
                  </a:lnTo>
                  <a:lnTo>
                    <a:pt x="1987740" y="1175410"/>
                  </a:lnTo>
                  <a:lnTo>
                    <a:pt x="1987740" y="1170025"/>
                  </a:lnTo>
                  <a:close/>
                </a:path>
                <a:path w="4288790" h="2202815">
                  <a:moveTo>
                    <a:pt x="2063889" y="1127836"/>
                  </a:moveTo>
                  <a:lnTo>
                    <a:pt x="2063775" y="1127709"/>
                  </a:lnTo>
                  <a:lnTo>
                    <a:pt x="2063623" y="1127709"/>
                  </a:lnTo>
                  <a:lnTo>
                    <a:pt x="2063483" y="1127709"/>
                  </a:lnTo>
                  <a:lnTo>
                    <a:pt x="2063369" y="1127836"/>
                  </a:lnTo>
                  <a:lnTo>
                    <a:pt x="2063369" y="1128102"/>
                  </a:lnTo>
                  <a:lnTo>
                    <a:pt x="2063775" y="1128217"/>
                  </a:lnTo>
                  <a:lnTo>
                    <a:pt x="2063889" y="1127836"/>
                  </a:lnTo>
                  <a:close/>
                </a:path>
                <a:path w="4288790" h="2202815">
                  <a:moveTo>
                    <a:pt x="2109152" y="1208290"/>
                  </a:moveTo>
                  <a:lnTo>
                    <a:pt x="2108797" y="1207935"/>
                  </a:lnTo>
                  <a:lnTo>
                    <a:pt x="2108377" y="1207935"/>
                  </a:lnTo>
                  <a:lnTo>
                    <a:pt x="2107971" y="1207935"/>
                  </a:lnTo>
                  <a:lnTo>
                    <a:pt x="2107603" y="1208290"/>
                  </a:lnTo>
                  <a:lnTo>
                    <a:pt x="2107603" y="1209128"/>
                  </a:lnTo>
                  <a:lnTo>
                    <a:pt x="2107971" y="1209471"/>
                  </a:lnTo>
                  <a:lnTo>
                    <a:pt x="2108797" y="1209471"/>
                  </a:lnTo>
                  <a:lnTo>
                    <a:pt x="2109152" y="1209128"/>
                  </a:lnTo>
                  <a:lnTo>
                    <a:pt x="2109152" y="1208290"/>
                  </a:lnTo>
                  <a:close/>
                </a:path>
                <a:path w="4288790" h="2202815">
                  <a:moveTo>
                    <a:pt x="2230501" y="1035469"/>
                  </a:moveTo>
                  <a:lnTo>
                    <a:pt x="2228088" y="1033068"/>
                  </a:lnTo>
                  <a:lnTo>
                    <a:pt x="2225129" y="1033068"/>
                  </a:lnTo>
                  <a:lnTo>
                    <a:pt x="2222144" y="1033068"/>
                  </a:lnTo>
                  <a:lnTo>
                    <a:pt x="2219731" y="1035469"/>
                  </a:lnTo>
                  <a:lnTo>
                    <a:pt x="2219731" y="1041412"/>
                  </a:lnTo>
                  <a:lnTo>
                    <a:pt x="2222144" y="1043825"/>
                  </a:lnTo>
                  <a:lnTo>
                    <a:pt x="2228088" y="1043825"/>
                  </a:lnTo>
                  <a:lnTo>
                    <a:pt x="2230501" y="1041412"/>
                  </a:lnTo>
                  <a:lnTo>
                    <a:pt x="2230501" y="1035469"/>
                  </a:lnTo>
                  <a:close/>
                </a:path>
                <a:path w="4288790" h="2202815">
                  <a:moveTo>
                    <a:pt x="2272423" y="1117777"/>
                  </a:moveTo>
                  <a:lnTo>
                    <a:pt x="2271293" y="1116634"/>
                  </a:lnTo>
                  <a:lnTo>
                    <a:pt x="2269871" y="1116634"/>
                  </a:lnTo>
                  <a:lnTo>
                    <a:pt x="2268448" y="1116634"/>
                  </a:lnTo>
                  <a:lnTo>
                    <a:pt x="2267318" y="1117777"/>
                  </a:lnTo>
                  <a:lnTo>
                    <a:pt x="2267318" y="1120609"/>
                  </a:lnTo>
                  <a:lnTo>
                    <a:pt x="2268448" y="1121765"/>
                  </a:lnTo>
                  <a:lnTo>
                    <a:pt x="2271293" y="1121765"/>
                  </a:lnTo>
                  <a:lnTo>
                    <a:pt x="2272423" y="1120609"/>
                  </a:lnTo>
                  <a:lnTo>
                    <a:pt x="2272423" y="1117777"/>
                  </a:lnTo>
                  <a:close/>
                </a:path>
                <a:path w="4288790" h="2202815">
                  <a:moveTo>
                    <a:pt x="2306891" y="993140"/>
                  </a:moveTo>
                  <a:lnTo>
                    <a:pt x="2306434" y="992670"/>
                  </a:lnTo>
                  <a:lnTo>
                    <a:pt x="2305850" y="992670"/>
                  </a:lnTo>
                  <a:lnTo>
                    <a:pt x="2305304" y="992670"/>
                  </a:lnTo>
                  <a:lnTo>
                    <a:pt x="2304834" y="993140"/>
                  </a:lnTo>
                  <a:lnTo>
                    <a:pt x="2304834" y="994270"/>
                  </a:lnTo>
                  <a:lnTo>
                    <a:pt x="2305304" y="994714"/>
                  </a:lnTo>
                  <a:lnTo>
                    <a:pt x="2306434" y="994714"/>
                  </a:lnTo>
                  <a:lnTo>
                    <a:pt x="2306891" y="994270"/>
                  </a:lnTo>
                  <a:lnTo>
                    <a:pt x="2306891" y="993140"/>
                  </a:lnTo>
                  <a:close/>
                </a:path>
                <a:path w="4288790" h="2202815">
                  <a:moveTo>
                    <a:pt x="2386863" y="948804"/>
                  </a:moveTo>
                  <a:lnTo>
                    <a:pt x="2386749" y="948677"/>
                  </a:lnTo>
                  <a:lnTo>
                    <a:pt x="2386609" y="948677"/>
                  </a:lnTo>
                  <a:lnTo>
                    <a:pt x="2386457" y="948677"/>
                  </a:lnTo>
                  <a:lnTo>
                    <a:pt x="2386342" y="948804"/>
                  </a:lnTo>
                  <a:lnTo>
                    <a:pt x="2386342" y="949083"/>
                  </a:lnTo>
                  <a:lnTo>
                    <a:pt x="2386749" y="949172"/>
                  </a:lnTo>
                  <a:lnTo>
                    <a:pt x="2386863" y="948804"/>
                  </a:lnTo>
                  <a:close/>
                </a:path>
                <a:path w="4288790" h="2202815">
                  <a:moveTo>
                    <a:pt x="2433167" y="1028674"/>
                  </a:moveTo>
                  <a:lnTo>
                    <a:pt x="2432367" y="1027887"/>
                  </a:lnTo>
                  <a:lnTo>
                    <a:pt x="2431351" y="1027887"/>
                  </a:lnTo>
                  <a:lnTo>
                    <a:pt x="2430361" y="1027887"/>
                  </a:lnTo>
                  <a:lnTo>
                    <a:pt x="2429573" y="1028674"/>
                  </a:lnTo>
                  <a:lnTo>
                    <a:pt x="2429573" y="1030681"/>
                  </a:lnTo>
                  <a:lnTo>
                    <a:pt x="2430361" y="1031481"/>
                  </a:lnTo>
                  <a:lnTo>
                    <a:pt x="2432367" y="1031481"/>
                  </a:lnTo>
                  <a:lnTo>
                    <a:pt x="2433167" y="1030681"/>
                  </a:lnTo>
                  <a:lnTo>
                    <a:pt x="2433167" y="1028674"/>
                  </a:lnTo>
                  <a:close/>
                </a:path>
                <a:path w="4288790" h="2202815">
                  <a:moveTo>
                    <a:pt x="2468130" y="903770"/>
                  </a:moveTo>
                  <a:lnTo>
                    <a:pt x="2467762" y="903401"/>
                  </a:lnTo>
                  <a:lnTo>
                    <a:pt x="2467356" y="903401"/>
                  </a:lnTo>
                  <a:lnTo>
                    <a:pt x="2466924" y="903401"/>
                  </a:lnTo>
                  <a:lnTo>
                    <a:pt x="2466581" y="903770"/>
                  </a:lnTo>
                  <a:lnTo>
                    <a:pt x="2466581" y="904608"/>
                  </a:lnTo>
                  <a:lnTo>
                    <a:pt x="2466924" y="904938"/>
                  </a:lnTo>
                  <a:lnTo>
                    <a:pt x="2467762" y="904938"/>
                  </a:lnTo>
                  <a:lnTo>
                    <a:pt x="2468130" y="904608"/>
                  </a:lnTo>
                  <a:lnTo>
                    <a:pt x="2468130" y="903770"/>
                  </a:lnTo>
                  <a:close/>
                </a:path>
                <a:path w="4288790" h="2202815">
                  <a:moveTo>
                    <a:pt x="2515451" y="983094"/>
                  </a:moveTo>
                  <a:lnTo>
                    <a:pt x="2513952" y="981595"/>
                  </a:lnTo>
                  <a:lnTo>
                    <a:pt x="2512098" y="981595"/>
                  </a:lnTo>
                  <a:lnTo>
                    <a:pt x="2510269" y="981595"/>
                  </a:lnTo>
                  <a:lnTo>
                    <a:pt x="2508783" y="983094"/>
                  </a:lnTo>
                  <a:lnTo>
                    <a:pt x="2508783" y="986751"/>
                  </a:lnTo>
                  <a:lnTo>
                    <a:pt x="2510269" y="988250"/>
                  </a:lnTo>
                  <a:lnTo>
                    <a:pt x="2513952" y="988250"/>
                  </a:lnTo>
                  <a:lnTo>
                    <a:pt x="2515451" y="986751"/>
                  </a:lnTo>
                  <a:lnTo>
                    <a:pt x="2515451" y="983094"/>
                  </a:lnTo>
                  <a:close/>
                </a:path>
                <a:path w="4288790" h="2202815">
                  <a:moveTo>
                    <a:pt x="2596946" y="937907"/>
                  </a:moveTo>
                  <a:lnTo>
                    <a:pt x="2595118" y="936053"/>
                  </a:lnTo>
                  <a:lnTo>
                    <a:pt x="2592857" y="936053"/>
                  </a:lnTo>
                  <a:lnTo>
                    <a:pt x="2590584" y="936053"/>
                  </a:lnTo>
                  <a:lnTo>
                    <a:pt x="2588755" y="937907"/>
                  </a:lnTo>
                  <a:lnTo>
                    <a:pt x="2588755" y="942441"/>
                  </a:lnTo>
                  <a:lnTo>
                    <a:pt x="2590584" y="944270"/>
                  </a:lnTo>
                  <a:lnTo>
                    <a:pt x="2595118" y="944270"/>
                  </a:lnTo>
                  <a:lnTo>
                    <a:pt x="2596946" y="942441"/>
                  </a:lnTo>
                  <a:lnTo>
                    <a:pt x="2596946" y="937907"/>
                  </a:lnTo>
                  <a:close/>
                </a:path>
                <a:path w="4288790" h="2202815">
                  <a:moveTo>
                    <a:pt x="2629611" y="814235"/>
                  </a:moveTo>
                  <a:lnTo>
                    <a:pt x="2629255" y="813879"/>
                  </a:lnTo>
                  <a:lnTo>
                    <a:pt x="2628836" y="813879"/>
                  </a:lnTo>
                  <a:lnTo>
                    <a:pt x="2628417" y="813879"/>
                  </a:lnTo>
                  <a:lnTo>
                    <a:pt x="2628061" y="814235"/>
                  </a:lnTo>
                  <a:lnTo>
                    <a:pt x="2628061" y="815086"/>
                  </a:lnTo>
                  <a:lnTo>
                    <a:pt x="2628417" y="815428"/>
                  </a:lnTo>
                  <a:lnTo>
                    <a:pt x="2629255" y="815428"/>
                  </a:lnTo>
                  <a:lnTo>
                    <a:pt x="2629611" y="815086"/>
                  </a:lnTo>
                  <a:lnTo>
                    <a:pt x="2629611" y="814235"/>
                  </a:lnTo>
                  <a:close/>
                </a:path>
                <a:path w="4288790" h="2202815">
                  <a:moveTo>
                    <a:pt x="2677693" y="893140"/>
                  </a:moveTo>
                  <a:lnTo>
                    <a:pt x="2675864" y="891311"/>
                  </a:lnTo>
                  <a:lnTo>
                    <a:pt x="2673604" y="891311"/>
                  </a:lnTo>
                  <a:lnTo>
                    <a:pt x="2671343" y="891311"/>
                  </a:lnTo>
                  <a:lnTo>
                    <a:pt x="2669502" y="893140"/>
                  </a:lnTo>
                  <a:lnTo>
                    <a:pt x="2669502" y="897661"/>
                  </a:lnTo>
                  <a:lnTo>
                    <a:pt x="2671343" y="899502"/>
                  </a:lnTo>
                  <a:lnTo>
                    <a:pt x="2675864" y="899502"/>
                  </a:lnTo>
                  <a:lnTo>
                    <a:pt x="2677693" y="897661"/>
                  </a:lnTo>
                  <a:lnTo>
                    <a:pt x="2677693" y="893140"/>
                  </a:lnTo>
                  <a:close/>
                </a:path>
                <a:path w="4288790" h="2202815">
                  <a:moveTo>
                    <a:pt x="2713672" y="767651"/>
                  </a:moveTo>
                  <a:lnTo>
                    <a:pt x="2711843" y="765810"/>
                  </a:lnTo>
                  <a:lnTo>
                    <a:pt x="2709583" y="765810"/>
                  </a:lnTo>
                  <a:lnTo>
                    <a:pt x="2707322" y="765810"/>
                  </a:lnTo>
                  <a:lnTo>
                    <a:pt x="2705493" y="767651"/>
                  </a:lnTo>
                  <a:lnTo>
                    <a:pt x="2705493" y="772172"/>
                  </a:lnTo>
                  <a:lnTo>
                    <a:pt x="2707322" y="774001"/>
                  </a:lnTo>
                  <a:lnTo>
                    <a:pt x="2711843" y="774001"/>
                  </a:lnTo>
                  <a:lnTo>
                    <a:pt x="2713672" y="772172"/>
                  </a:lnTo>
                  <a:lnTo>
                    <a:pt x="2713672" y="767651"/>
                  </a:lnTo>
                  <a:close/>
                </a:path>
                <a:path w="4288790" h="2202815">
                  <a:moveTo>
                    <a:pt x="2758186" y="848512"/>
                  </a:moveTo>
                  <a:lnTo>
                    <a:pt x="2756471" y="846810"/>
                  </a:lnTo>
                  <a:lnTo>
                    <a:pt x="2754350" y="846810"/>
                  </a:lnTo>
                  <a:lnTo>
                    <a:pt x="2752204" y="846810"/>
                  </a:lnTo>
                  <a:lnTo>
                    <a:pt x="2750502" y="848512"/>
                  </a:lnTo>
                  <a:lnTo>
                    <a:pt x="2750502" y="852766"/>
                  </a:lnTo>
                  <a:lnTo>
                    <a:pt x="2752204" y="854494"/>
                  </a:lnTo>
                  <a:lnTo>
                    <a:pt x="2756471" y="854494"/>
                  </a:lnTo>
                  <a:lnTo>
                    <a:pt x="2758186" y="852766"/>
                  </a:lnTo>
                  <a:lnTo>
                    <a:pt x="2758186" y="848512"/>
                  </a:lnTo>
                  <a:close/>
                </a:path>
                <a:path w="4288790" h="2202815">
                  <a:moveTo>
                    <a:pt x="2792387" y="724001"/>
                  </a:moveTo>
                  <a:lnTo>
                    <a:pt x="2791460" y="723087"/>
                  </a:lnTo>
                  <a:lnTo>
                    <a:pt x="2790329" y="723087"/>
                  </a:lnTo>
                  <a:lnTo>
                    <a:pt x="2789199" y="723087"/>
                  </a:lnTo>
                  <a:lnTo>
                    <a:pt x="2788285" y="724001"/>
                  </a:lnTo>
                  <a:lnTo>
                    <a:pt x="2788285" y="726274"/>
                  </a:lnTo>
                  <a:lnTo>
                    <a:pt x="2789199" y="727189"/>
                  </a:lnTo>
                  <a:lnTo>
                    <a:pt x="2791460" y="727189"/>
                  </a:lnTo>
                  <a:lnTo>
                    <a:pt x="2792387" y="726274"/>
                  </a:lnTo>
                  <a:lnTo>
                    <a:pt x="2792387" y="724001"/>
                  </a:lnTo>
                  <a:close/>
                </a:path>
                <a:path w="4288790" h="2202815">
                  <a:moveTo>
                    <a:pt x="2847378" y="799096"/>
                  </a:moveTo>
                  <a:lnTo>
                    <a:pt x="2841879" y="793610"/>
                  </a:lnTo>
                  <a:lnTo>
                    <a:pt x="2835084" y="793610"/>
                  </a:lnTo>
                  <a:lnTo>
                    <a:pt x="2828315" y="793610"/>
                  </a:lnTo>
                  <a:lnTo>
                    <a:pt x="2822791" y="799096"/>
                  </a:lnTo>
                  <a:lnTo>
                    <a:pt x="2822791" y="812685"/>
                  </a:lnTo>
                  <a:lnTo>
                    <a:pt x="2828315" y="818172"/>
                  </a:lnTo>
                  <a:lnTo>
                    <a:pt x="2841879" y="818172"/>
                  </a:lnTo>
                  <a:lnTo>
                    <a:pt x="2847378" y="812685"/>
                  </a:lnTo>
                  <a:lnTo>
                    <a:pt x="2847378" y="799096"/>
                  </a:lnTo>
                  <a:close/>
                </a:path>
                <a:path w="4288790" h="2202815">
                  <a:moveTo>
                    <a:pt x="2872105" y="679818"/>
                  </a:moveTo>
                  <a:lnTo>
                    <a:pt x="2871635" y="679361"/>
                  </a:lnTo>
                  <a:lnTo>
                    <a:pt x="2871089" y="679361"/>
                  </a:lnTo>
                  <a:lnTo>
                    <a:pt x="2870504" y="679361"/>
                  </a:lnTo>
                  <a:lnTo>
                    <a:pt x="2870047" y="679818"/>
                  </a:lnTo>
                  <a:lnTo>
                    <a:pt x="2870047" y="680948"/>
                  </a:lnTo>
                  <a:lnTo>
                    <a:pt x="2870504" y="681393"/>
                  </a:lnTo>
                  <a:lnTo>
                    <a:pt x="2871635" y="681393"/>
                  </a:lnTo>
                  <a:lnTo>
                    <a:pt x="2872105" y="680948"/>
                  </a:lnTo>
                  <a:lnTo>
                    <a:pt x="2872105" y="679818"/>
                  </a:lnTo>
                  <a:close/>
                </a:path>
                <a:path w="4288790" h="2202815">
                  <a:moveTo>
                    <a:pt x="2916859" y="760564"/>
                  </a:moveTo>
                  <a:lnTo>
                    <a:pt x="2916402" y="760107"/>
                  </a:lnTo>
                  <a:lnTo>
                    <a:pt x="2915831" y="760107"/>
                  </a:lnTo>
                  <a:lnTo>
                    <a:pt x="2915272" y="760107"/>
                  </a:lnTo>
                  <a:lnTo>
                    <a:pt x="2914815" y="760564"/>
                  </a:lnTo>
                  <a:lnTo>
                    <a:pt x="2914815" y="761695"/>
                  </a:lnTo>
                  <a:lnTo>
                    <a:pt x="2915272" y="762152"/>
                  </a:lnTo>
                  <a:lnTo>
                    <a:pt x="2916402" y="762152"/>
                  </a:lnTo>
                  <a:lnTo>
                    <a:pt x="2916859" y="761695"/>
                  </a:lnTo>
                  <a:lnTo>
                    <a:pt x="2916859" y="760564"/>
                  </a:lnTo>
                  <a:close/>
                </a:path>
                <a:path w="4288790" h="2202815">
                  <a:moveTo>
                    <a:pt x="2958719" y="631825"/>
                  </a:moveTo>
                  <a:lnTo>
                    <a:pt x="2955645" y="628713"/>
                  </a:lnTo>
                  <a:lnTo>
                    <a:pt x="2951810" y="628713"/>
                  </a:lnTo>
                  <a:lnTo>
                    <a:pt x="2948013" y="628713"/>
                  </a:lnTo>
                  <a:lnTo>
                    <a:pt x="2944901" y="631825"/>
                  </a:lnTo>
                  <a:lnTo>
                    <a:pt x="2944901" y="639457"/>
                  </a:lnTo>
                  <a:lnTo>
                    <a:pt x="2948013" y="642531"/>
                  </a:lnTo>
                  <a:lnTo>
                    <a:pt x="2955645" y="642531"/>
                  </a:lnTo>
                  <a:lnTo>
                    <a:pt x="2958719" y="639457"/>
                  </a:lnTo>
                  <a:lnTo>
                    <a:pt x="2958719" y="631825"/>
                  </a:lnTo>
                  <a:close/>
                </a:path>
                <a:path w="4288790" h="2202815">
                  <a:moveTo>
                    <a:pt x="2996819" y="716229"/>
                  </a:moveTo>
                  <a:lnTo>
                    <a:pt x="2996577" y="716127"/>
                  </a:lnTo>
                  <a:lnTo>
                    <a:pt x="2996438" y="716127"/>
                  </a:lnTo>
                  <a:lnTo>
                    <a:pt x="2996323" y="716521"/>
                  </a:lnTo>
                  <a:lnTo>
                    <a:pt x="2996730" y="716635"/>
                  </a:lnTo>
                  <a:lnTo>
                    <a:pt x="2996819" y="716229"/>
                  </a:lnTo>
                  <a:close/>
                </a:path>
                <a:path w="4288790" h="2202815">
                  <a:moveTo>
                    <a:pt x="3039465" y="587044"/>
                  </a:moveTo>
                  <a:lnTo>
                    <a:pt x="3036392" y="583958"/>
                  </a:lnTo>
                  <a:lnTo>
                    <a:pt x="3032556" y="583958"/>
                  </a:lnTo>
                  <a:lnTo>
                    <a:pt x="3028759" y="583958"/>
                  </a:lnTo>
                  <a:lnTo>
                    <a:pt x="3025648" y="587044"/>
                  </a:lnTo>
                  <a:lnTo>
                    <a:pt x="3025648" y="594677"/>
                  </a:lnTo>
                  <a:lnTo>
                    <a:pt x="3028759" y="597789"/>
                  </a:lnTo>
                  <a:lnTo>
                    <a:pt x="3036392" y="597789"/>
                  </a:lnTo>
                  <a:lnTo>
                    <a:pt x="3039465" y="594677"/>
                  </a:lnTo>
                  <a:lnTo>
                    <a:pt x="3039465" y="587044"/>
                  </a:lnTo>
                  <a:close/>
                </a:path>
                <a:path w="4288790" h="2202815">
                  <a:moveTo>
                    <a:pt x="3077565" y="671474"/>
                  </a:moveTo>
                  <a:lnTo>
                    <a:pt x="3077324" y="671360"/>
                  </a:lnTo>
                  <a:lnTo>
                    <a:pt x="3077184" y="671360"/>
                  </a:lnTo>
                  <a:lnTo>
                    <a:pt x="3077070" y="671766"/>
                  </a:lnTo>
                  <a:lnTo>
                    <a:pt x="3077476" y="671868"/>
                  </a:lnTo>
                  <a:lnTo>
                    <a:pt x="3077565" y="671474"/>
                  </a:lnTo>
                  <a:close/>
                </a:path>
                <a:path w="4288790" h="2202815">
                  <a:moveTo>
                    <a:pt x="3113811" y="545846"/>
                  </a:moveTo>
                  <a:lnTo>
                    <a:pt x="3113608" y="545604"/>
                  </a:lnTo>
                  <a:lnTo>
                    <a:pt x="3113316" y="545604"/>
                  </a:lnTo>
                  <a:lnTo>
                    <a:pt x="3113011" y="545604"/>
                  </a:lnTo>
                  <a:lnTo>
                    <a:pt x="3112808" y="545846"/>
                  </a:lnTo>
                  <a:lnTo>
                    <a:pt x="3112808" y="546392"/>
                  </a:lnTo>
                  <a:lnTo>
                    <a:pt x="3113011" y="546633"/>
                  </a:lnTo>
                  <a:lnTo>
                    <a:pt x="3113608" y="546633"/>
                  </a:lnTo>
                  <a:lnTo>
                    <a:pt x="3113811" y="546392"/>
                  </a:lnTo>
                  <a:lnTo>
                    <a:pt x="3113811" y="545846"/>
                  </a:lnTo>
                  <a:close/>
                </a:path>
                <a:path w="4288790" h="2202815">
                  <a:moveTo>
                    <a:pt x="3195574" y="500519"/>
                  </a:moveTo>
                  <a:lnTo>
                    <a:pt x="3194901" y="499821"/>
                  </a:lnTo>
                  <a:lnTo>
                    <a:pt x="3194062" y="499821"/>
                  </a:lnTo>
                  <a:lnTo>
                    <a:pt x="3193186" y="499821"/>
                  </a:lnTo>
                  <a:lnTo>
                    <a:pt x="3192526" y="500519"/>
                  </a:lnTo>
                  <a:lnTo>
                    <a:pt x="3192526" y="502208"/>
                  </a:lnTo>
                  <a:lnTo>
                    <a:pt x="3193186" y="502894"/>
                  </a:lnTo>
                  <a:lnTo>
                    <a:pt x="3194901" y="502894"/>
                  </a:lnTo>
                  <a:lnTo>
                    <a:pt x="3195574" y="502208"/>
                  </a:lnTo>
                  <a:lnTo>
                    <a:pt x="3195574" y="500519"/>
                  </a:lnTo>
                  <a:close/>
                </a:path>
                <a:path w="4288790" h="2202815">
                  <a:moveTo>
                    <a:pt x="3239312" y="581825"/>
                  </a:moveTo>
                  <a:lnTo>
                    <a:pt x="3239097" y="581596"/>
                  </a:lnTo>
                  <a:lnTo>
                    <a:pt x="3238804" y="581596"/>
                  </a:lnTo>
                  <a:lnTo>
                    <a:pt x="3238512" y="581596"/>
                  </a:lnTo>
                  <a:lnTo>
                    <a:pt x="3238309" y="581825"/>
                  </a:lnTo>
                  <a:lnTo>
                    <a:pt x="3238309" y="582371"/>
                  </a:lnTo>
                  <a:lnTo>
                    <a:pt x="3238512" y="582612"/>
                  </a:lnTo>
                  <a:lnTo>
                    <a:pt x="3239097" y="582612"/>
                  </a:lnTo>
                  <a:lnTo>
                    <a:pt x="3239312" y="582371"/>
                  </a:lnTo>
                  <a:lnTo>
                    <a:pt x="3239312" y="581825"/>
                  </a:lnTo>
                  <a:close/>
                </a:path>
                <a:path w="4288790" h="2202815">
                  <a:moveTo>
                    <a:pt x="3275558" y="456171"/>
                  </a:moveTo>
                  <a:lnTo>
                    <a:pt x="3275215" y="455841"/>
                  </a:lnTo>
                  <a:lnTo>
                    <a:pt x="3274809" y="455841"/>
                  </a:lnTo>
                  <a:lnTo>
                    <a:pt x="3274377" y="455841"/>
                  </a:lnTo>
                  <a:lnTo>
                    <a:pt x="3274034" y="456171"/>
                  </a:lnTo>
                  <a:lnTo>
                    <a:pt x="3274034" y="457022"/>
                  </a:lnTo>
                  <a:lnTo>
                    <a:pt x="3274377" y="457365"/>
                  </a:lnTo>
                  <a:lnTo>
                    <a:pt x="3275215" y="457365"/>
                  </a:lnTo>
                  <a:lnTo>
                    <a:pt x="3275558" y="457022"/>
                  </a:lnTo>
                  <a:lnTo>
                    <a:pt x="3275558" y="456171"/>
                  </a:lnTo>
                  <a:close/>
                </a:path>
                <a:path w="4288790" h="2202815">
                  <a:moveTo>
                    <a:pt x="3358858" y="410019"/>
                  </a:moveTo>
                  <a:lnTo>
                    <a:pt x="3357384" y="408520"/>
                  </a:lnTo>
                  <a:lnTo>
                    <a:pt x="3355543" y="408520"/>
                  </a:lnTo>
                  <a:lnTo>
                    <a:pt x="3353701" y="408520"/>
                  </a:lnTo>
                  <a:lnTo>
                    <a:pt x="3352215" y="410019"/>
                  </a:lnTo>
                  <a:lnTo>
                    <a:pt x="3352215" y="413664"/>
                  </a:lnTo>
                  <a:lnTo>
                    <a:pt x="3353701" y="415163"/>
                  </a:lnTo>
                  <a:lnTo>
                    <a:pt x="3357384" y="415163"/>
                  </a:lnTo>
                  <a:lnTo>
                    <a:pt x="3358858" y="413664"/>
                  </a:lnTo>
                  <a:lnTo>
                    <a:pt x="3358858" y="410019"/>
                  </a:lnTo>
                  <a:close/>
                </a:path>
                <a:path w="4288790" h="2202815">
                  <a:moveTo>
                    <a:pt x="3400552" y="492442"/>
                  </a:moveTo>
                  <a:lnTo>
                    <a:pt x="3400310" y="492328"/>
                  </a:lnTo>
                  <a:lnTo>
                    <a:pt x="3400158" y="492328"/>
                  </a:lnTo>
                  <a:lnTo>
                    <a:pt x="3400044" y="492734"/>
                  </a:lnTo>
                  <a:lnTo>
                    <a:pt x="3400158" y="492861"/>
                  </a:lnTo>
                  <a:lnTo>
                    <a:pt x="3400450" y="492861"/>
                  </a:lnTo>
                  <a:lnTo>
                    <a:pt x="3400552" y="492734"/>
                  </a:lnTo>
                  <a:lnTo>
                    <a:pt x="3400552" y="492442"/>
                  </a:lnTo>
                  <a:close/>
                </a:path>
                <a:path w="4288790" h="2202815">
                  <a:moveTo>
                    <a:pt x="3438334" y="365963"/>
                  </a:moveTo>
                  <a:lnTo>
                    <a:pt x="3437420" y="365048"/>
                  </a:lnTo>
                  <a:lnTo>
                    <a:pt x="3436289" y="365048"/>
                  </a:lnTo>
                  <a:lnTo>
                    <a:pt x="3435159" y="365048"/>
                  </a:lnTo>
                  <a:lnTo>
                    <a:pt x="3434245" y="365963"/>
                  </a:lnTo>
                  <a:lnTo>
                    <a:pt x="3434245" y="368236"/>
                  </a:lnTo>
                  <a:lnTo>
                    <a:pt x="3435159" y="369138"/>
                  </a:lnTo>
                  <a:lnTo>
                    <a:pt x="3437420" y="369138"/>
                  </a:lnTo>
                  <a:lnTo>
                    <a:pt x="3438334" y="368236"/>
                  </a:lnTo>
                  <a:lnTo>
                    <a:pt x="3438334" y="365963"/>
                  </a:lnTo>
                  <a:close/>
                </a:path>
                <a:path w="4288790" h="2202815">
                  <a:moveTo>
                    <a:pt x="3481565" y="447560"/>
                  </a:moveTo>
                  <a:lnTo>
                    <a:pt x="3481324" y="447319"/>
                  </a:lnTo>
                  <a:lnTo>
                    <a:pt x="3481032" y="447319"/>
                  </a:lnTo>
                  <a:lnTo>
                    <a:pt x="3480778" y="447319"/>
                  </a:lnTo>
                  <a:lnTo>
                    <a:pt x="3480536" y="447560"/>
                  </a:lnTo>
                  <a:lnTo>
                    <a:pt x="3480536" y="448106"/>
                  </a:lnTo>
                  <a:lnTo>
                    <a:pt x="3480778" y="448348"/>
                  </a:lnTo>
                  <a:lnTo>
                    <a:pt x="3481324" y="448348"/>
                  </a:lnTo>
                  <a:lnTo>
                    <a:pt x="3481565" y="448106"/>
                  </a:lnTo>
                  <a:lnTo>
                    <a:pt x="3481565" y="447560"/>
                  </a:lnTo>
                  <a:close/>
                </a:path>
                <a:path w="4288790" h="2202815">
                  <a:moveTo>
                    <a:pt x="3643553" y="357759"/>
                  </a:moveTo>
                  <a:lnTo>
                    <a:pt x="3643084" y="357289"/>
                  </a:lnTo>
                  <a:lnTo>
                    <a:pt x="3642537" y="357289"/>
                  </a:lnTo>
                  <a:lnTo>
                    <a:pt x="3641979" y="357289"/>
                  </a:lnTo>
                  <a:lnTo>
                    <a:pt x="3641496" y="357759"/>
                  </a:lnTo>
                  <a:lnTo>
                    <a:pt x="3641496" y="358889"/>
                  </a:lnTo>
                  <a:lnTo>
                    <a:pt x="3641979" y="359333"/>
                  </a:lnTo>
                  <a:lnTo>
                    <a:pt x="3643084" y="359333"/>
                  </a:lnTo>
                  <a:lnTo>
                    <a:pt x="3643553" y="358889"/>
                  </a:lnTo>
                  <a:lnTo>
                    <a:pt x="3643553" y="357759"/>
                  </a:lnTo>
                  <a:close/>
                </a:path>
                <a:path w="4288790" h="2202815">
                  <a:moveTo>
                    <a:pt x="3689019" y="226999"/>
                  </a:moveTo>
                  <a:lnTo>
                    <a:pt x="3684320" y="222313"/>
                  </a:lnTo>
                  <a:lnTo>
                    <a:pt x="3678517" y="222313"/>
                  </a:lnTo>
                  <a:lnTo>
                    <a:pt x="3672738" y="222313"/>
                  </a:lnTo>
                  <a:lnTo>
                    <a:pt x="3668039" y="226999"/>
                  </a:lnTo>
                  <a:lnTo>
                    <a:pt x="3668039" y="238607"/>
                  </a:lnTo>
                  <a:lnTo>
                    <a:pt x="3672738" y="243306"/>
                  </a:lnTo>
                  <a:lnTo>
                    <a:pt x="3684320" y="243306"/>
                  </a:lnTo>
                  <a:lnTo>
                    <a:pt x="3689019" y="238607"/>
                  </a:lnTo>
                  <a:lnTo>
                    <a:pt x="3689019" y="226999"/>
                  </a:lnTo>
                  <a:close/>
                </a:path>
                <a:path w="4288790" h="2202815">
                  <a:moveTo>
                    <a:pt x="3735565" y="306768"/>
                  </a:moveTo>
                  <a:lnTo>
                    <a:pt x="3730079" y="301282"/>
                  </a:lnTo>
                  <a:lnTo>
                    <a:pt x="3723284" y="301282"/>
                  </a:lnTo>
                  <a:lnTo>
                    <a:pt x="3716490" y="301282"/>
                  </a:lnTo>
                  <a:lnTo>
                    <a:pt x="3710978" y="306768"/>
                  </a:lnTo>
                  <a:lnTo>
                    <a:pt x="3710978" y="320357"/>
                  </a:lnTo>
                  <a:lnTo>
                    <a:pt x="3716490" y="325843"/>
                  </a:lnTo>
                  <a:lnTo>
                    <a:pt x="3730079" y="325843"/>
                  </a:lnTo>
                  <a:lnTo>
                    <a:pt x="3735565" y="320357"/>
                  </a:lnTo>
                  <a:lnTo>
                    <a:pt x="3735565" y="306768"/>
                  </a:lnTo>
                  <a:close/>
                </a:path>
                <a:path w="4288790" h="2202815">
                  <a:moveTo>
                    <a:pt x="3763124" y="185953"/>
                  </a:moveTo>
                  <a:lnTo>
                    <a:pt x="3761384" y="184213"/>
                  </a:lnTo>
                  <a:lnTo>
                    <a:pt x="3759263" y="184213"/>
                  </a:lnTo>
                  <a:lnTo>
                    <a:pt x="3757155" y="184213"/>
                  </a:lnTo>
                  <a:lnTo>
                    <a:pt x="3755428" y="185953"/>
                  </a:lnTo>
                  <a:lnTo>
                    <a:pt x="3755428" y="190182"/>
                  </a:lnTo>
                  <a:lnTo>
                    <a:pt x="3757155" y="191897"/>
                  </a:lnTo>
                  <a:lnTo>
                    <a:pt x="3761384" y="191897"/>
                  </a:lnTo>
                  <a:lnTo>
                    <a:pt x="3763124" y="190182"/>
                  </a:lnTo>
                  <a:lnTo>
                    <a:pt x="3763124" y="185953"/>
                  </a:lnTo>
                  <a:close/>
                </a:path>
                <a:path w="4288790" h="2202815">
                  <a:moveTo>
                    <a:pt x="3810927" y="264985"/>
                  </a:moveTo>
                  <a:lnTo>
                    <a:pt x="3807841" y="261874"/>
                  </a:lnTo>
                  <a:lnTo>
                    <a:pt x="3804005" y="261874"/>
                  </a:lnTo>
                  <a:lnTo>
                    <a:pt x="3800208" y="261874"/>
                  </a:lnTo>
                  <a:lnTo>
                    <a:pt x="3797122" y="264985"/>
                  </a:lnTo>
                  <a:lnTo>
                    <a:pt x="3797122" y="272618"/>
                  </a:lnTo>
                  <a:lnTo>
                    <a:pt x="3800208" y="275704"/>
                  </a:lnTo>
                  <a:lnTo>
                    <a:pt x="3807841" y="275704"/>
                  </a:lnTo>
                  <a:lnTo>
                    <a:pt x="3810927" y="272618"/>
                  </a:lnTo>
                  <a:lnTo>
                    <a:pt x="3810927" y="264985"/>
                  </a:lnTo>
                  <a:close/>
                </a:path>
                <a:path w="4288790" h="2202815">
                  <a:moveTo>
                    <a:pt x="3841559" y="142443"/>
                  </a:moveTo>
                  <a:lnTo>
                    <a:pt x="3840861" y="141770"/>
                  </a:lnTo>
                  <a:lnTo>
                    <a:pt x="3840010" y="141770"/>
                  </a:lnTo>
                  <a:lnTo>
                    <a:pt x="3839172" y="141770"/>
                  </a:lnTo>
                  <a:lnTo>
                    <a:pt x="3838473" y="142443"/>
                  </a:lnTo>
                  <a:lnTo>
                    <a:pt x="3838473" y="144157"/>
                  </a:lnTo>
                  <a:lnTo>
                    <a:pt x="3839172" y="144830"/>
                  </a:lnTo>
                  <a:lnTo>
                    <a:pt x="3840861" y="144830"/>
                  </a:lnTo>
                  <a:lnTo>
                    <a:pt x="3841559" y="144157"/>
                  </a:lnTo>
                  <a:lnTo>
                    <a:pt x="3841559" y="142443"/>
                  </a:lnTo>
                  <a:close/>
                </a:path>
                <a:path w="4288790" h="2202815">
                  <a:moveTo>
                    <a:pt x="3898862" y="216268"/>
                  </a:moveTo>
                  <a:lnTo>
                    <a:pt x="3892537" y="209956"/>
                  </a:lnTo>
                  <a:lnTo>
                    <a:pt x="3884765" y="209956"/>
                  </a:lnTo>
                  <a:lnTo>
                    <a:pt x="3876979" y="209956"/>
                  </a:lnTo>
                  <a:lnTo>
                    <a:pt x="3870706" y="216268"/>
                  </a:lnTo>
                  <a:lnTo>
                    <a:pt x="3870706" y="231813"/>
                  </a:lnTo>
                  <a:lnTo>
                    <a:pt x="3876979" y="238125"/>
                  </a:lnTo>
                  <a:lnTo>
                    <a:pt x="3892537" y="238125"/>
                  </a:lnTo>
                  <a:lnTo>
                    <a:pt x="3898862" y="231813"/>
                  </a:lnTo>
                  <a:lnTo>
                    <a:pt x="3898862" y="216268"/>
                  </a:lnTo>
                  <a:close/>
                </a:path>
                <a:path w="4288790" h="2202815">
                  <a:moveTo>
                    <a:pt x="3921010" y="98399"/>
                  </a:moveTo>
                  <a:lnTo>
                    <a:pt x="3920909" y="98272"/>
                  </a:lnTo>
                  <a:lnTo>
                    <a:pt x="3920769" y="98272"/>
                  </a:lnTo>
                  <a:lnTo>
                    <a:pt x="3920617" y="98272"/>
                  </a:lnTo>
                  <a:lnTo>
                    <a:pt x="3920502" y="98399"/>
                  </a:lnTo>
                  <a:lnTo>
                    <a:pt x="3920502" y="98691"/>
                  </a:lnTo>
                  <a:lnTo>
                    <a:pt x="3920909" y="98780"/>
                  </a:lnTo>
                  <a:lnTo>
                    <a:pt x="3921010" y="98399"/>
                  </a:lnTo>
                  <a:close/>
                </a:path>
                <a:path w="4288790" h="2202815">
                  <a:moveTo>
                    <a:pt x="3968064" y="177876"/>
                  </a:moveTo>
                  <a:lnTo>
                    <a:pt x="3966934" y="176720"/>
                  </a:lnTo>
                  <a:lnTo>
                    <a:pt x="3965511" y="176720"/>
                  </a:lnTo>
                  <a:lnTo>
                    <a:pt x="3964089" y="176720"/>
                  </a:lnTo>
                  <a:lnTo>
                    <a:pt x="3962958" y="177876"/>
                  </a:lnTo>
                  <a:lnTo>
                    <a:pt x="3962958" y="180682"/>
                  </a:lnTo>
                  <a:lnTo>
                    <a:pt x="3964089" y="181851"/>
                  </a:lnTo>
                  <a:lnTo>
                    <a:pt x="3966934" y="181851"/>
                  </a:lnTo>
                  <a:lnTo>
                    <a:pt x="3968064" y="180682"/>
                  </a:lnTo>
                  <a:lnTo>
                    <a:pt x="3968064" y="177876"/>
                  </a:lnTo>
                  <a:close/>
                </a:path>
                <a:path w="4288790" h="2202815">
                  <a:moveTo>
                    <a:pt x="4288752" y="114"/>
                  </a:moveTo>
                  <a:lnTo>
                    <a:pt x="4288485" y="0"/>
                  </a:lnTo>
                  <a:lnTo>
                    <a:pt x="4288345" y="0"/>
                  </a:lnTo>
                  <a:lnTo>
                    <a:pt x="4288231" y="381"/>
                  </a:lnTo>
                  <a:lnTo>
                    <a:pt x="4288637" y="495"/>
                  </a:lnTo>
                  <a:lnTo>
                    <a:pt x="4288752" y="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460" y="18992"/>
              <a:ext cx="4083685" cy="2193925"/>
            </a:xfrm>
            <a:custGeom>
              <a:avLst/>
              <a:gdLst/>
              <a:ahLst/>
              <a:cxnLst/>
              <a:rect l="l" t="t" r="r" b="b"/>
              <a:pathLst>
                <a:path w="4083685" h="2193925">
                  <a:moveTo>
                    <a:pt x="2044" y="2156841"/>
                  </a:moveTo>
                  <a:lnTo>
                    <a:pt x="1587" y="2156371"/>
                  </a:lnTo>
                  <a:lnTo>
                    <a:pt x="1028" y="2156371"/>
                  </a:lnTo>
                  <a:lnTo>
                    <a:pt x="457" y="2156371"/>
                  </a:lnTo>
                  <a:lnTo>
                    <a:pt x="0" y="2156841"/>
                  </a:lnTo>
                  <a:lnTo>
                    <a:pt x="0" y="2157971"/>
                  </a:lnTo>
                  <a:lnTo>
                    <a:pt x="457" y="2158415"/>
                  </a:lnTo>
                  <a:lnTo>
                    <a:pt x="1587" y="2158415"/>
                  </a:lnTo>
                  <a:lnTo>
                    <a:pt x="2044" y="2157971"/>
                  </a:lnTo>
                  <a:lnTo>
                    <a:pt x="2044" y="2156841"/>
                  </a:lnTo>
                  <a:close/>
                </a:path>
                <a:path w="4083685" h="2193925">
                  <a:moveTo>
                    <a:pt x="127038" y="2193099"/>
                  </a:moveTo>
                  <a:lnTo>
                    <a:pt x="126809" y="2192858"/>
                  </a:lnTo>
                  <a:lnTo>
                    <a:pt x="126530" y="2192858"/>
                  </a:lnTo>
                  <a:lnTo>
                    <a:pt x="126238" y="2192858"/>
                  </a:lnTo>
                  <a:lnTo>
                    <a:pt x="126009" y="2193099"/>
                  </a:lnTo>
                  <a:lnTo>
                    <a:pt x="126009" y="2193658"/>
                  </a:lnTo>
                  <a:lnTo>
                    <a:pt x="126238" y="2193899"/>
                  </a:lnTo>
                  <a:lnTo>
                    <a:pt x="126809" y="2193899"/>
                  </a:lnTo>
                  <a:lnTo>
                    <a:pt x="127038" y="2193658"/>
                  </a:lnTo>
                  <a:lnTo>
                    <a:pt x="127038" y="2193099"/>
                  </a:lnTo>
                  <a:close/>
                </a:path>
                <a:path w="4083685" h="2193925">
                  <a:moveTo>
                    <a:pt x="162763" y="2067737"/>
                  </a:moveTo>
                  <a:lnTo>
                    <a:pt x="162509" y="2067623"/>
                  </a:lnTo>
                  <a:lnTo>
                    <a:pt x="162369" y="2067623"/>
                  </a:lnTo>
                  <a:lnTo>
                    <a:pt x="162267" y="2068017"/>
                  </a:lnTo>
                  <a:lnTo>
                    <a:pt x="162661" y="2068131"/>
                  </a:lnTo>
                  <a:lnTo>
                    <a:pt x="162763" y="2067737"/>
                  </a:lnTo>
                  <a:close/>
                </a:path>
                <a:path w="4083685" h="2193925">
                  <a:moveTo>
                    <a:pt x="244284" y="2022551"/>
                  </a:moveTo>
                  <a:lnTo>
                    <a:pt x="243827" y="2022081"/>
                  </a:lnTo>
                  <a:lnTo>
                    <a:pt x="243255" y="2022081"/>
                  </a:lnTo>
                  <a:lnTo>
                    <a:pt x="242697" y="2022081"/>
                  </a:lnTo>
                  <a:lnTo>
                    <a:pt x="242227" y="2022551"/>
                  </a:lnTo>
                  <a:lnTo>
                    <a:pt x="242227" y="2023681"/>
                  </a:lnTo>
                  <a:lnTo>
                    <a:pt x="242697" y="2024138"/>
                  </a:lnTo>
                  <a:lnTo>
                    <a:pt x="243827" y="2024138"/>
                  </a:lnTo>
                  <a:lnTo>
                    <a:pt x="244284" y="2023681"/>
                  </a:lnTo>
                  <a:lnTo>
                    <a:pt x="244284" y="2022551"/>
                  </a:lnTo>
                  <a:close/>
                </a:path>
                <a:path w="4083685" h="2193925">
                  <a:moveTo>
                    <a:pt x="288531" y="2103589"/>
                  </a:moveTo>
                  <a:lnTo>
                    <a:pt x="288302" y="2103348"/>
                  </a:lnTo>
                  <a:lnTo>
                    <a:pt x="288010" y="2103348"/>
                  </a:lnTo>
                  <a:lnTo>
                    <a:pt x="287731" y="2103348"/>
                  </a:lnTo>
                  <a:lnTo>
                    <a:pt x="287502" y="2103589"/>
                  </a:lnTo>
                  <a:lnTo>
                    <a:pt x="287502" y="2104136"/>
                  </a:lnTo>
                  <a:lnTo>
                    <a:pt x="287731" y="2104377"/>
                  </a:lnTo>
                  <a:lnTo>
                    <a:pt x="288302" y="2104377"/>
                  </a:lnTo>
                  <a:lnTo>
                    <a:pt x="288531" y="2104136"/>
                  </a:lnTo>
                  <a:lnTo>
                    <a:pt x="288531" y="2103589"/>
                  </a:lnTo>
                  <a:close/>
                </a:path>
                <a:path w="4083685" h="2193925">
                  <a:moveTo>
                    <a:pt x="325793" y="1977364"/>
                  </a:moveTo>
                  <a:lnTo>
                    <a:pt x="324993" y="1976564"/>
                  </a:lnTo>
                  <a:lnTo>
                    <a:pt x="324002" y="1976564"/>
                  </a:lnTo>
                  <a:lnTo>
                    <a:pt x="323011" y="1976564"/>
                  </a:lnTo>
                  <a:lnTo>
                    <a:pt x="322211" y="1977364"/>
                  </a:lnTo>
                  <a:lnTo>
                    <a:pt x="322211" y="1979371"/>
                  </a:lnTo>
                  <a:lnTo>
                    <a:pt x="323011" y="1980158"/>
                  </a:lnTo>
                  <a:lnTo>
                    <a:pt x="324993" y="1980158"/>
                  </a:lnTo>
                  <a:lnTo>
                    <a:pt x="325793" y="1979371"/>
                  </a:lnTo>
                  <a:lnTo>
                    <a:pt x="325793" y="1977364"/>
                  </a:lnTo>
                  <a:close/>
                </a:path>
                <a:path w="4083685" h="2193925">
                  <a:moveTo>
                    <a:pt x="371309" y="2057704"/>
                  </a:moveTo>
                  <a:lnTo>
                    <a:pt x="370166" y="2056549"/>
                  </a:lnTo>
                  <a:lnTo>
                    <a:pt x="368757" y="2056549"/>
                  </a:lnTo>
                  <a:lnTo>
                    <a:pt x="367347" y="2056549"/>
                  </a:lnTo>
                  <a:lnTo>
                    <a:pt x="366191" y="2057704"/>
                  </a:lnTo>
                  <a:lnTo>
                    <a:pt x="366191" y="2060524"/>
                  </a:lnTo>
                  <a:lnTo>
                    <a:pt x="367347" y="2061679"/>
                  </a:lnTo>
                  <a:lnTo>
                    <a:pt x="370166" y="2061679"/>
                  </a:lnTo>
                  <a:lnTo>
                    <a:pt x="371309" y="2060524"/>
                  </a:lnTo>
                  <a:lnTo>
                    <a:pt x="371309" y="2057704"/>
                  </a:lnTo>
                  <a:close/>
                </a:path>
                <a:path w="4083685" h="2193925">
                  <a:moveTo>
                    <a:pt x="408838" y="1931339"/>
                  </a:moveTo>
                  <a:lnTo>
                    <a:pt x="407009" y="1929511"/>
                  </a:lnTo>
                  <a:lnTo>
                    <a:pt x="404749" y="1929511"/>
                  </a:lnTo>
                  <a:lnTo>
                    <a:pt x="402488" y="1929511"/>
                  </a:lnTo>
                  <a:lnTo>
                    <a:pt x="400646" y="1931339"/>
                  </a:lnTo>
                  <a:lnTo>
                    <a:pt x="400646" y="1935861"/>
                  </a:lnTo>
                  <a:lnTo>
                    <a:pt x="402488" y="1937702"/>
                  </a:lnTo>
                  <a:lnTo>
                    <a:pt x="407009" y="1937702"/>
                  </a:lnTo>
                  <a:lnTo>
                    <a:pt x="408838" y="1935861"/>
                  </a:lnTo>
                  <a:lnTo>
                    <a:pt x="408838" y="1931339"/>
                  </a:lnTo>
                  <a:close/>
                </a:path>
                <a:path w="4083685" h="2193925">
                  <a:moveTo>
                    <a:pt x="455650" y="2010956"/>
                  </a:moveTo>
                  <a:lnTo>
                    <a:pt x="452894" y="2008212"/>
                  </a:lnTo>
                  <a:lnTo>
                    <a:pt x="449503" y="2008212"/>
                  </a:lnTo>
                  <a:lnTo>
                    <a:pt x="446112" y="2008212"/>
                  </a:lnTo>
                  <a:lnTo>
                    <a:pt x="443357" y="2010956"/>
                  </a:lnTo>
                  <a:lnTo>
                    <a:pt x="443357" y="2017750"/>
                  </a:lnTo>
                  <a:lnTo>
                    <a:pt x="446112" y="2020493"/>
                  </a:lnTo>
                  <a:lnTo>
                    <a:pt x="452894" y="2020493"/>
                  </a:lnTo>
                  <a:lnTo>
                    <a:pt x="455650" y="2017750"/>
                  </a:lnTo>
                  <a:lnTo>
                    <a:pt x="455650" y="2010956"/>
                  </a:lnTo>
                  <a:close/>
                </a:path>
                <a:path w="4083685" h="2193925">
                  <a:moveTo>
                    <a:pt x="488061" y="1887435"/>
                  </a:moveTo>
                  <a:lnTo>
                    <a:pt x="486905" y="1886280"/>
                  </a:lnTo>
                  <a:lnTo>
                    <a:pt x="485495" y="1886280"/>
                  </a:lnTo>
                  <a:lnTo>
                    <a:pt x="484073" y="1886280"/>
                  </a:lnTo>
                  <a:lnTo>
                    <a:pt x="482942" y="1887435"/>
                  </a:lnTo>
                  <a:lnTo>
                    <a:pt x="482942" y="1890255"/>
                  </a:lnTo>
                  <a:lnTo>
                    <a:pt x="484073" y="1891411"/>
                  </a:lnTo>
                  <a:lnTo>
                    <a:pt x="486905" y="1891411"/>
                  </a:lnTo>
                  <a:lnTo>
                    <a:pt x="488061" y="1890255"/>
                  </a:lnTo>
                  <a:lnTo>
                    <a:pt x="488061" y="1887435"/>
                  </a:lnTo>
                  <a:close/>
                </a:path>
                <a:path w="4083685" h="2193925">
                  <a:moveTo>
                    <a:pt x="531012" y="1969173"/>
                  </a:moveTo>
                  <a:lnTo>
                    <a:pt x="530682" y="1968842"/>
                  </a:lnTo>
                  <a:lnTo>
                    <a:pt x="530250" y="1968842"/>
                  </a:lnTo>
                  <a:lnTo>
                    <a:pt x="529831" y="1968842"/>
                  </a:lnTo>
                  <a:lnTo>
                    <a:pt x="529488" y="1969173"/>
                  </a:lnTo>
                  <a:lnTo>
                    <a:pt x="529488" y="1970024"/>
                  </a:lnTo>
                  <a:lnTo>
                    <a:pt x="529831" y="1970354"/>
                  </a:lnTo>
                  <a:lnTo>
                    <a:pt x="530682" y="1970354"/>
                  </a:lnTo>
                  <a:lnTo>
                    <a:pt x="531012" y="1970024"/>
                  </a:lnTo>
                  <a:lnTo>
                    <a:pt x="531012" y="1969173"/>
                  </a:lnTo>
                  <a:close/>
                </a:path>
                <a:path w="4083685" h="2193925">
                  <a:moveTo>
                    <a:pt x="613041" y="1923707"/>
                  </a:moveTo>
                  <a:lnTo>
                    <a:pt x="612127" y="1922792"/>
                  </a:lnTo>
                  <a:lnTo>
                    <a:pt x="610997" y="1922792"/>
                  </a:lnTo>
                  <a:lnTo>
                    <a:pt x="609866" y="1922792"/>
                  </a:lnTo>
                  <a:lnTo>
                    <a:pt x="608952" y="1923707"/>
                  </a:lnTo>
                  <a:lnTo>
                    <a:pt x="608952" y="1925980"/>
                  </a:lnTo>
                  <a:lnTo>
                    <a:pt x="609866" y="1926882"/>
                  </a:lnTo>
                  <a:lnTo>
                    <a:pt x="612127" y="1926882"/>
                  </a:lnTo>
                  <a:lnTo>
                    <a:pt x="613041" y="1925980"/>
                  </a:lnTo>
                  <a:lnTo>
                    <a:pt x="613041" y="1923707"/>
                  </a:lnTo>
                  <a:close/>
                </a:path>
                <a:path w="4083685" h="2193925">
                  <a:moveTo>
                    <a:pt x="692505" y="1879650"/>
                  </a:moveTo>
                  <a:lnTo>
                    <a:pt x="692162" y="1879295"/>
                  </a:lnTo>
                  <a:lnTo>
                    <a:pt x="691743" y="1879295"/>
                  </a:lnTo>
                  <a:lnTo>
                    <a:pt x="691324" y="1879295"/>
                  </a:lnTo>
                  <a:lnTo>
                    <a:pt x="690968" y="1879650"/>
                  </a:lnTo>
                  <a:lnTo>
                    <a:pt x="690968" y="1880501"/>
                  </a:lnTo>
                  <a:lnTo>
                    <a:pt x="691324" y="1880844"/>
                  </a:lnTo>
                  <a:lnTo>
                    <a:pt x="692162" y="1880844"/>
                  </a:lnTo>
                  <a:lnTo>
                    <a:pt x="692505" y="1880501"/>
                  </a:lnTo>
                  <a:lnTo>
                    <a:pt x="692505" y="1879650"/>
                  </a:lnTo>
                  <a:close/>
                </a:path>
                <a:path w="4083685" h="2193925">
                  <a:moveTo>
                    <a:pt x="775817" y="1833499"/>
                  </a:moveTo>
                  <a:lnTo>
                    <a:pt x="774331" y="1832000"/>
                  </a:lnTo>
                  <a:lnTo>
                    <a:pt x="772477" y="1832000"/>
                  </a:lnTo>
                  <a:lnTo>
                    <a:pt x="770648" y="1832000"/>
                  </a:lnTo>
                  <a:lnTo>
                    <a:pt x="769150" y="1833499"/>
                  </a:lnTo>
                  <a:lnTo>
                    <a:pt x="769150" y="1837156"/>
                  </a:lnTo>
                  <a:lnTo>
                    <a:pt x="770648" y="1838642"/>
                  </a:lnTo>
                  <a:lnTo>
                    <a:pt x="774331" y="1838642"/>
                  </a:lnTo>
                  <a:lnTo>
                    <a:pt x="775817" y="1837156"/>
                  </a:lnTo>
                  <a:lnTo>
                    <a:pt x="775817" y="1833499"/>
                  </a:lnTo>
                  <a:close/>
                </a:path>
                <a:path w="4083685" h="2193925">
                  <a:moveTo>
                    <a:pt x="854506" y="1789849"/>
                  </a:moveTo>
                  <a:lnTo>
                    <a:pt x="853935" y="1789277"/>
                  </a:lnTo>
                  <a:lnTo>
                    <a:pt x="853224" y="1789277"/>
                  </a:lnTo>
                  <a:lnTo>
                    <a:pt x="852525" y="1789277"/>
                  </a:lnTo>
                  <a:lnTo>
                    <a:pt x="851954" y="1789849"/>
                  </a:lnTo>
                  <a:lnTo>
                    <a:pt x="851954" y="1791271"/>
                  </a:lnTo>
                  <a:lnTo>
                    <a:pt x="852525" y="1791855"/>
                  </a:lnTo>
                  <a:lnTo>
                    <a:pt x="853935" y="1791855"/>
                  </a:lnTo>
                  <a:lnTo>
                    <a:pt x="854506" y="1791271"/>
                  </a:lnTo>
                  <a:lnTo>
                    <a:pt x="854506" y="1789849"/>
                  </a:lnTo>
                  <a:close/>
                </a:path>
                <a:path w="4083685" h="2193925">
                  <a:moveTo>
                    <a:pt x="939342" y="1742846"/>
                  </a:moveTo>
                  <a:lnTo>
                    <a:pt x="936942" y="1740433"/>
                  </a:lnTo>
                  <a:lnTo>
                    <a:pt x="933970" y="1740433"/>
                  </a:lnTo>
                  <a:lnTo>
                    <a:pt x="931011" y="1740433"/>
                  </a:lnTo>
                  <a:lnTo>
                    <a:pt x="928585" y="1742846"/>
                  </a:lnTo>
                  <a:lnTo>
                    <a:pt x="928585" y="1748764"/>
                  </a:lnTo>
                  <a:lnTo>
                    <a:pt x="931011" y="1751177"/>
                  </a:lnTo>
                  <a:lnTo>
                    <a:pt x="936942" y="1751177"/>
                  </a:lnTo>
                  <a:lnTo>
                    <a:pt x="939342" y="1748764"/>
                  </a:lnTo>
                  <a:lnTo>
                    <a:pt x="939342" y="1742846"/>
                  </a:lnTo>
                  <a:close/>
                </a:path>
                <a:path w="4083685" h="2193925">
                  <a:moveTo>
                    <a:pt x="1030592" y="1692300"/>
                  </a:moveTo>
                  <a:lnTo>
                    <a:pt x="1023480" y="1685163"/>
                  </a:lnTo>
                  <a:lnTo>
                    <a:pt x="1014717" y="1685163"/>
                  </a:lnTo>
                  <a:lnTo>
                    <a:pt x="1005954" y="1685163"/>
                  </a:lnTo>
                  <a:lnTo>
                    <a:pt x="998842" y="1692300"/>
                  </a:lnTo>
                  <a:lnTo>
                    <a:pt x="998842" y="1709801"/>
                  </a:lnTo>
                  <a:lnTo>
                    <a:pt x="1005954" y="1716938"/>
                  </a:lnTo>
                  <a:lnTo>
                    <a:pt x="1023480" y="1716938"/>
                  </a:lnTo>
                  <a:lnTo>
                    <a:pt x="1030592" y="1709801"/>
                  </a:lnTo>
                  <a:lnTo>
                    <a:pt x="1030592" y="1692300"/>
                  </a:lnTo>
                  <a:close/>
                </a:path>
                <a:path w="4083685" h="2193925">
                  <a:moveTo>
                    <a:pt x="1064590" y="1778977"/>
                  </a:moveTo>
                  <a:lnTo>
                    <a:pt x="1062304" y="1776679"/>
                  </a:lnTo>
                  <a:lnTo>
                    <a:pt x="1059472" y="1776679"/>
                  </a:lnTo>
                  <a:lnTo>
                    <a:pt x="1056652" y="1776679"/>
                  </a:lnTo>
                  <a:lnTo>
                    <a:pt x="1054354" y="1778977"/>
                  </a:lnTo>
                  <a:lnTo>
                    <a:pt x="1054354" y="1784629"/>
                  </a:lnTo>
                  <a:lnTo>
                    <a:pt x="1056652" y="1786915"/>
                  </a:lnTo>
                  <a:lnTo>
                    <a:pt x="1062304" y="1786915"/>
                  </a:lnTo>
                  <a:lnTo>
                    <a:pt x="1064590" y="1784629"/>
                  </a:lnTo>
                  <a:lnTo>
                    <a:pt x="1064590" y="1778977"/>
                  </a:lnTo>
                  <a:close/>
                </a:path>
                <a:path w="4083685" h="2193925">
                  <a:moveTo>
                    <a:pt x="1176972" y="1611109"/>
                  </a:moveTo>
                  <a:lnTo>
                    <a:pt x="1176629" y="1610766"/>
                  </a:lnTo>
                  <a:lnTo>
                    <a:pt x="1176210" y="1610766"/>
                  </a:lnTo>
                  <a:lnTo>
                    <a:pt x="1175791" y="1610766"/>
                  </a:lnTo>
                  <a:lnTo>
                    <a:pt x="1175448" y="1611109"/>
                  </a:lnTo>
                  <a:lnTo>
                    <a:pt x="1175448" y="1611960"/>
                  </a:lnTo>
                  <a:lnTo>
                    <a:pt x="1175791" y="1612290"/>
                  </a:lnTo>
                  <a:lnTo>
                    <a:pt x="1176629" y="1612290"/>
                  </a:lnTo>
                  <a:lnTo>
                    <a:pt x="1176972" y="1611960"/>
                  </a:lnTo>
                  <a:lnTo>
                    <a:pt x="1176972" y="1611109"/>
                  </a:lnTo>
                  <a:close/>
                </a:path>
                <a:path w="4083685" h="2193925">
                  <a:moveTo>
                    <a:pt x="1302219" y="1647240"/>
                  </a:moveTo>
                  <a:lnTo>
                    <a:pt x="1301991" y="1647012"/>
                  </a:lnTo>
                  <a:lnTo>
                    <a:pt x="1301711" y="1647012"/>
                  </a:lnTo>
                  <a:lnTo>
                    <a:pt x="1301432" y="1647012"/>
                  </a:lnTo>
                  <a:lnTo>
                    <a:pt x="1301191" y="1647240"/>
                  </a:lnTo>
                  <a:lnTo>
                    <a:pt x="1301191" y="1647812"/>
                  </a:lnTo>
                  <a:lnTo>
                    <a:pt x="1301432" y="1648028"/>
                  </a:lnTo>
                  <a:lnTo>
                    <a:pt x="1301991" y="1648028"/>
                  </a:lnTo>
                  <a:lnTo>
                    <a:pt x="1302219" y="1647812"/>
                  </a:lnTo>
                  <a:lnTo>
                    <a:pt x="1302219" y="1647240"/>
                  </a:lnTo>
                  <a:close/>
                </a:path>
                <a:path w="4083685" h="2193925">
                  <a:moveTo>
                    <a:pt x="1382712" y="1602638"/>
                  </a:moveTo>
                  <a:lnTo>
                    <a:pt x="1382598" y="1602511"/>
                  </a:lnTo>
                  <a:lnTo>
                    <a:pt x="1382458" y="1602511"/>
                  </a:lnTo>
                  <a:lnTo>
                    <a:pt x="1382306" y="1602511"/>
                  </a:lnTo>
                  <a:lnTo>
                    <a:pt x="1382204" y="1602638"/>
                  </a:lnTo>
                  <a:lnTo>
                    <a:pt x="1382204" y="1602905"/>
                  </a:lnTo>
                  <a:lnTo>
                    <a:pt x="1382598" y="1603019"/>
                  </a:lnTo>
                  <a:lnTo>
                    <a:pt x="1382712" y="1602638"/>
                  </a:lnTo>
                  <a:close/>
                </a:path>
                <a:path w="4083685" h="2193925">
                  <a:moveTo>
                    <a:pt x="1419720" y="1476552"/>
                  </a:moveTo>
                  <a:lnTo>
                    <a:pt x="1419148" y="1475981"/>
                  </a:lnTo>
                  <a:lnTo>
                    <a:pt x="1418437" y="1475981"/>
                  </a:lnTo>
                  <a:lnTo>
                    <a:pt x="1417726" y="1475981"/>
                  </a:lnTo>
                  <a:lnTo>
                    <a:pt x="1417167" y="1476552"/>
                  </a:lnTo>
                  <a:lnTo>
                    <a:pt x="1417167" y="1477975"/>
                  </a:lnTo>
                  <a:lnTo>
                    <a:pt x="1417726" y="1478534"/>
                  </a:lnTo>
                  <a:lnTo>
                    <a:pt x="1419148" y="1478534"/>
                  </a:lnTo>
                  <a:lnTo>
                    <a:pt x="1419720" y="1477975"/>
                  </a:lnTo>
                  <a:lnTo>
                    <a:pt x="1419720" y="1476552"/>
                  </a:lnTo>
                  <a:close/>
                </a:path>
                <a:path w="4083685" h="2193925">
                  <a:moveTo>
                    <a:pt x="1464475" y="1557312"/>
                  </a:moveTo>
                  <a:lnTo>
                    <a:pt x="1463903" y="1556727"/>
                  </a:lnTo>
                  <a:lnTo>
                    <a:pt x="1463205" y="1556727"/>
                  </a:lnTo>
                  <a:lnTo>
                    <a:pt x="1462493" y="1556727"/>
                  </a:lnTo>
                  <a:lnTo>
                    <a:pt x="1461922" y="1557312"/>
                  </a:lnTo>
                  <a:lnTo>
                    <a:pt x="1461922" y="1558709"/>
                  </a:lnTo>
                  <a:lnTo>
                    <a:pt x="1462493" y="1559280"/>
                  </a:lnTo>
                  <a:lnTo>
                    <a:pt x="1463903" y="1559280"/>
                  </a:lnTo>
                  <a:lnTo>
                    <a:pt x="1464475" y="1558709"/>
                  </a:lnTo>
                  <a:lnTo>
                    <a:pt x="1464475" y="1557312"/>
                  </a:lnTo>
                  <a:close/>
                </a:path>
                <a:path w="4083685" h="2193925">
                  <a:moveTo>
                    <a:pt x="1502511" y="1430655"/>
                  </a:moveTo>
                  <a:lnTo>
                    <a:pt x="1501025" y="1429156"/>
                  </a:lnTo>
                  <a:lnTo>
                    <a:pt x="1499184" y="1429156"/>
                  </a:lnTo>
                  <a:lnTo>
                    <a:pt x="1497342" y="1429156"/>
                  </a:lnTo>
                  <a:lnTo>
                    <a:pt x="1495856" y="1430655"/>
                  </a:lnTo>
                  <a:lnTo>
                    <a:pt x="1495856" y="1434350"/>
                  </a:lnTo>
                  <a:lnTo>
                    <a:pt x="1497342" y="1435836"/>
                  </a:lnTo>
                  <a:lnTo>
                    <a:pt x="1501025" y="1435836"/>
                  </a:lnTo>
                  <a:lnTo>
                    <a:pt x="1502511" y="1434350"/>
                  </a:lnTo>
                  <a:lnTo>
                    <a:pt x="1502511" y="1430655"/>
                  </a:lnTo>
                  <a:close/>
                </a:path>
                <a:path w="4083685" h="2193925">
                  <a:moveTo>
                    <a:pt x="1550339" y="1509725"/>
                  </a:moveTo>
                  <a:lnTo>
                    <a:pt x="1547482" y="1506855"/>
                  </a:lnTo>
                  <a:lnTo>
                    <a:pt x="1543939" y="1506855"/>
                  </a:lnTo>
                  <a:lnTo>
                    <a:pt x="1540421" y="1506855"/>
                  </a:lnTo>
                  <a:lnTo>
                    <a:pt x="1537550" y="1509725"/>
                  </a:lnTo>
                  <a:lnTo>
                    <a:pt x="1537550" y="1516786"/>
                  </a:lnTo>
                  <a:lnTo>
                    <a:pt x="1540421" y="1519643"/>
                  </a:lnTo>
                  <a:lnTo>
                    <a:pt x="1547482" y="1519643"/>
                  </a:lnTo>
                  <a:lnTo>
                    <a:pt x="1550339" y="1516786"/>
                  </a:lnTo>
                  <a:lnTo>
                    <a:pt x="1550339" y="1509725"/>
                  </a:lnTo>
                  <a:close/>
                </a:path>
                <a:path w="4083685" h="2193925">
                  <a:moveTo>
                    <a:pt x="1580438" y="1387449"/>
                  </a:moveTo>
                  <a:lnTo>
                    <a:pt x="1580210" y="1387233"/>
                  </a:lnTo>
                  <a:lnTo>
                    <a:pt x="1579930" y="1387233"/>
                  </a:lnTo>
                  <a:lnTo>
                    <a:pt x="1579651" y="1387233"/>
                  </a:lnTo>
                  <a:lnTo>
                    <a:pt x="1579422" y="1387449"/>
                  </a:lnTo>
                  <a:lnTo>
                    <a:pt x="1579422" y="1388033"/>
                  </a:lnTo>
                  <a:lnTo>
                    <a:pt x="1579651" y="1388249"/>
                  </a:lnTo>
                  <a:lnTo>
                    <a:pt x="1580210" y="1388249"/>
                  </a:lnTo>
                  <a:lnTo>
                    <a:pt x="1580438" y="1388033"/>
                  </a:lnTo>
                  <a:lnTo>
                    <a:pt x="1580438" y="1387449"/>
                  </a:lnTo>
                  <a:close/>
                </a:path>
                <a:path w="4083685" h="2193925">
                  <a:moveTo>
                    <a:pt x="1625968" y="1467789"/>
                  </a:moveTo>
                  <a:lnTo>
                    <a:pt x="1625396" y="1467218"/>
                  </a:lnTo>
                  <a:lnTo>
                    <a:pt x="1624685" y="1467218"/>
                  </a:lnTo>
                  <a:lnTo>
                    <a:pt x="1623974" y="1467218"/>
                  </a:lnTo>
                  <a:lnTo>
                    <a:pt x="1623415" y="1467789"/>
                  </a:lnTo>
                  <a:lnTo>
                    <a:pt x="1623415" y="1469186"/>
                  </a:lnTo>
                  <a:lnTo>
                    <a:pt x="1623974" y="1469771"/>
                  </a:lnTo>
                  <a:lnTo>
                    <a:pt x="1625396" y="1469771"/>
                  </a:lnTo>
                  <a:lnTo>
                    <a:pt x="1625968" y="1469186"/>
                  </a:lnTo>
                  <a:lnTo>
                    <a:pt x="1625968" y="1467789"/>
                  </a:lnTo>
                  <a:close/>
                </a:path>
                <a:path w="4083685" h="2193925">
                  <a:moveTo>
                    <a:pt x="2153335" y="1069924"/>
                  </a:moveTo>
                  <a:lnTo>
                    <a:pt x="2149665" y="1066253"/>
                  </a:lnTo>
                  <a:lnTo>
                    <a:pt x="2145144" y="1066253"/>
                  </a:lnTo>
                  <a:lnTo>
                    <a:pt x="2140623" y="1066253"/>
                  </a:lnTo>
                  <a:lnTo>
                    <a:pt x="2136952" y="1069924"/>
                  </a:lnTo>
                  <a:lnTo>
                    <a:pt x="2136952" y="1078966"/>
                  </a:lnTo>
                  <a:lnTo>
                    <a:pt x="2140623" y="1082636"/>
                  </a:lnTo>
                  <a:lnTo>
                    <a:pt x="2149665" y="1082636"/>
                  </a:lnTo>
                  <a:lnTo>
                    <a:pt x="2153335" y="1078966"/>
                  </a:lnTo>
                  <a:lnTo>
                    <a:pt x="2153335" y="1069924"/>
                  </a:lnTo>
                  <a:close/>
                </a:path>
                <a:path w="4083685" h="2193925">
                  <a:moveTo>
                    <a:pt x="2192210" y="1153922"/>
                  </a:moveTo>
                  <a:lnTo>
                    <a:pt x="2191169" y="1152880"/>
                  </a:lnTo>
                  <a:lnTo>
                    <a:pt x="2189899" y="1152880"/>
                  </a:lnTo>
                  <a:lnTo>
                    <a:pt x="2188629" y="1152880"/>
                  </a:lnTo>
                  <a:lnTo>
                    <a:pt x="2187600" y="1153922"/>
                  </a:lnTo>
                  <a:lnTo>
                    <a:pt x="2187600" y="1156474"/>
                  </a:lnTo>
                  <a:lnTo>
                    <a:pt x="2188629" y="1157478"/>
                  </a:lnTo>
                  <a:lnTo>
                    <a:pt x="2191169" y="1157478"/>
                  </a:lnTo>
                  <a:lnTo>
                    <a:pt x="2192210" y="1156474"/>
                  </a:lnTo>
                  <a:lnTo>
                    <a:pt x="2192210" y="1153922"/>
                  </a:lnTo>
                  <a:close/>
                </a:path>
                <a:path w="4083685" h="2193925">
                  <a:moveTo>
                    <a:pt x="2235365" y="1024445"/>
                  </a:moveTo>
                  <a:lnTo>
                    <a:pt x="2231123" y="1020203"/>
                  </a:lnTo>
                  <a:lnTo>
                    <a:pt x="2225891" y="1020203"/>
                  </a:lnTo>
                  <a:lnTo>
                    <a:pt x="2220658" y="1020203"/>
                  </a:lnTo>
                  <a:lnTo>
                    <a:pt x="2216416" y="1024445"/>
                  </a:lnTo>
                  <a:lnTo>
                    <a:pt x="2216416" y="1034923"/>
                  </a:lnTo>
                  <a:lnTo>
                    <a:pt x="2220658" y="1039164"/>
                  </a:lnTo>
                  <a:lnTo>
                    <a:pt x="2231123" y="1039164"/>
                  </a:lnTo>
                  <a:lnTo>
                    <a:pt x="2235365" y="1034923"/>
                  </a:lnTo>
                  <a:lnTo>
                    <a:pt x="2235365" y="1024445"/>
                  </a:lnTo>
                  <a:close/>
                </a:path>
                <a:path w="4083685" h="2193925">
                  <a:moveTo>
                    <a:pt x="2278075" y="1106322"/>
                  </a:moveTo>
                  <a:lnTo>
                    <a:pt x="2274747" y="1103007"/>
                  </a:lnTo>
                  <a:lnTo>
                    <a:pt x="2270645" y="1103007"/>
                  </a:lnTo>
                  <a:lnTo>
                    <a:pt x="2266556" y="1103007"/>
                  </a:lnTo>
                  <a:lnTo>
                    <a:pt x="2263229" y="1106322"/>
                  </a:lnTo>
                  <a:lnTo>
                    <a:pt x="2263229" y="1114513"/>
                  </a:lnTo>
                  <a:lnTo>
                    <a:pt x="2266556" y="1117841"/>
                  </a:lnTo>
                  <a:lnTo>
                    <a:pt x="2274747" y="1117841"/>
                  </a:lnTo>
                  <a:lnTo>
                    <a:pt x="2278075" y="1114513"/>
                  </a:lnTo>
                  <a:lnTo>
                    <a:pt x="2278075" y="1106322"/>
                  </a:lnTo>
                  <a:close/>
                </a:path>
                <a:path w="4083685" h="2193925">
                  <a:moveTo>
                    <a:pt x="2315857" y="979843"/>
                  </a:moveTo>
                  <a:lnTo>
                    <a:pt x="2311717" y="975702"/>
                  </a:lnTo>
                  <a:lnTo>
                    <a:pt x="2306637" y="975702"/>
                  </a:lnTo>
                  <a:lnTo>
                    <a:pt x="2301557" y="975702"/>
                  </a:lnTo>
                  <a:lnTo>
                    <a:pt x="2297404" y="979843"/>
                  </a:lnTo>
                  <a:lnTo>
                    <a:pt x="2297404" y="990003"/>
                  </a:lnTo>
                  <a:lnTo>
                    <a:pt x="2301557" y="994156"/>
                  </a:lnTo>
                  <a:lnTo>
                    <a:pt x="2311717" y="994156"/>
                  </a:lnTo>
                  <a:lnTo>
                    <a:pt x="2315857" y="990003"/>
                  </a:lnTo>
                  <a:lnTo>
                    <a:pt x="2315857" y="979843"/>
                  </a:lnTo>
                  <a:close/>
                </a:path>
                <a:path w="4083685" h="2193925">
                  <a:moveTo>
                    <a:pt x="2352675" y="1064958"/>
                  </a:moveTo>
                  <a:lnTo>
                    <a:pt x="2352103" y="1064399"/>
                  </a:lnTo>
                  <a:lnTo>
                    <a:pt x="2351379" y="1064399"/>
                  </a:lnTo>
                  <a:lnTo>
                    <a:pt x="2350681" y="1064399"/>
                  </a:lnTo>
                  <a:lnTo>
                    <a:pt x="2350109" y="1064958"/>
                  </a:lnTo>
                  <a:lnTo>
                    <a:pt x="2350109" y="1066380"/>
                  </a:lnTo>
                  <a:lnTo>
                    <a:pt x="2350681" y="1066952"/>
                  </a:lnTo>
                  <a:lnTo>
                    <a:pt x="2352103" y="1066952"/>
                  </a:lnTo>
                  <a:lnTo>
                    <a:pt x="2352675" y="1066380"/>
                  </a:lnTo>
                  <a:lnTo>
                    <a:pt x="2352675" y="1064958"/>
                  </a:lnTo>
                  <a:close/>
                </a:path>
                <a:path w="4083685" h="2193925">
                  <a:moveTo>
                    <a:pt x="2399931" y="933246"/>
                  </a:moveTo>
                  <a:lnTo>
                    <a:pt x="2394293" y="927633"/>
                  </a:lnTo>
                  <a:lnTo>
                    <a:pt x="2387384" y="927633"/>
                  </a:lnTo>
                  <a:lnTo>
                    <a:pt x="2380450" y="927633"/>
                  </a:lnTo>
                  <a:lnTo>
                    <a:pt x="2374836" y="933246"/>
                  </a:lnTo>
                  <a:lnTo>
                    <a:pt x="2374836" y="947089"/>
                  </a:lnTo>
                  <a:lnTo>
                    <a:pt x="2380450" y="952703"/>
                  </a:lnTo>
                  <a:lnTo>
                    <a:pt x="2394293" y="952703"/>
                  </a:lnTo>
                  <a:lnTo>
                    <a:pt x="2399931" y="947089"/>
                  </a:lnTo>
                  <a:lnTo>
                    <a:pt x="2399931" y="933246"/>
                  </a:lnTo>
                  <a:close/>
                </a:path>
                <a:path w="4083685" h="2193925">
                  <a:moveTo>
                    <a:pt x="2436761" y="1018374"/>
                  </a:moveTo>
                  <a:lnTo>
                    <a:pt x="2434691" y="1016304"/>
                  </a:lnTo>
                  <a:lnTo>
                    <a:pt x="2432126" y="1016304"/>
                  </a:lnTo>
                  <a:lnTo>
                    <a:pt x="2429599" y="1016304"/>
                  </a:lnTo>
                  <a:lnTo>
                    <a:pt x="2427528" y="1018374"/>
                  </a:lnTo>
                  <a:lnTo>
                    <a:pt x="2427528" y="1023454"/>
                  </a:lnTo>
                  <a:lnTo>
                    <a:pt x="2429599" y="1025537"/>
                  </a:lnTo>
                  <a:lnTo>
                    <a:pt x="2434691" y="1025537"/>
                  </a:lnTo>
                  <a:lnTo>
                    <a:pt x="2436761" y="1023454"/>
                  </a:lnTo>
                  <a:lnTo>
                    <a:pt x="2436761" y="1018374"/>
                  </a:lnTo>
                  <a:close/>
                </a:path>
                <a:path w="4083685" h="2193925">
                  <a:moveTo>
                    <a:pt x="2490139" y="895413"/>
                  </a:moveTo>
                  <a:lnTo>
                    <a:pt x="2488412" y="886841"/>
                  </a:lnTo>
                  <a:lnTo>
                    <a:pt x="2483688" y="879843"/>
                  </a:lnTo>
                  <a:lnTo>
                    <a:pt x="2476690" y="875131"/>
                  </a:lnTo>
                  <a:lnTo>
                    <a:pt x="2468130" y="873391"/>
                  </a:lnTo>
                  <a:lnTo>
                    <a:pt x="2459558" y="875131"/>
                  </a:lnTo>
                  <a:lnTo>
                    <a:pt x="2452560" y="879843"/>
                  </a:lnTo>
                  <a:lnTo>
                    <a:pt x="2447836" y="886841"/>
                  </a:lnTo>
                  <a:lnTo>
                    <a:pt x="2446109" y="895413"/>
                  </a:lnTo>
                  <a:lnTo>
                    <a:pt x="2447836" y="903986"/>
                  </a:lnTo>
                  <a:lnTo>
                    <a:pt x="2452560" y="910971"/>
                  </a:lnTo>
                  <a:lnTo>
                    <a:pt x="2459558" y="915695"/>
                  </a:lnTo>
                  <a:lnTo>
                    <a:pt x="2468130" y="917422"/>
                  </a:lnTo>
                  <a:lnTo>
                    <a:pt x="2476690" y="915695"/>
                  </a:lnTo>
                  <a:lnTo>
                    <a:pt x="2483688" y="910971"/>
                  </a:lnTo>
                  <a:lnTo>
                    <a:pt x="2488412" y="903986"/>
                  </a:lnTo>
                  <a:lnTo>
                    <a:pt x="2490139" y="895413"/>
                  </a:lnTo>
                  <a:close/>
                </a:path>
                <a:path w="4083685" h="2193925">
                  <a:moveTo>
                    <a:pt x="2518257" y="973201"/>
                  </a:moveTo>
                  <a:lnTo>
                    <a:pt x="2515844" y="970788"/>
                  </a:lnTo>
                  <a:lnTo>
                    <a:pt x="2512885" y="970788"/>
                  </a:lnTo>
                  <a:lnTo>
                    <a:pt x="2509913" y="970788"/>
                  </a:lnTo>
                  <a:lnTo>
                    <a:pt x="2507513" y="973201"/>
                  </a:lnTo>
                  <a:lnTo>
                    <a:pt x="2507513" y="979119"/>
                  </a:lnTo>
                  <a:lnTo>
                    <a:pt x="2509913" y="981532"/>
                  </a:lnTo>
                  <a:lnTo>
                    <a:pt x="2515844" y="981532"/>
                  </a:lnTo>
                  <a:lnTo>
                    <a:pt x="2518257" y="979119"/>
                  </a:lnTo>
                  <a:lnTo>
                    <a:pt x="2518257" y="973201"/>
                  </a:lnTo>
                  <a:close/>
                </a:path>
                <a:path w="4083685" h="2193925">
                  <a:moveTo>
                    <a:pt x="2561920" y="843445"/>
                  </a:moveTo>
                  <a:lnTo>
                    <a:pt x="2556091" y="837590"/>
                  </a:lnTo>
                  <a:lnTo>
                    <a:pt x="2548864" y="837590"/>
                  </a:lnTo>
                  <a:lnTo>
                    <a:pt x="2541663" y="837590"/>
                  </a:lnTo>
                  <a:lnTo>
                    <a:pt x="2535809" y="843445"/>
                  </a:lnTo>
                  <a:lnTo>
                    <a:pt x="2535809" y="857872"/>
                  </a:lnTo>
                  <a:lnTo>
                    <a:pt x="2541663" y="863727"/>
                  </a:lnTo>
                  <a:lnTo>
                    <a:pt x="2556091" y="863727"/>
                  </a:lnTo>
                  <a:lnTo>
                    <a:pt x="2561920" y="857872"/>
                  </a:lnTo>
                  <a:lnTo>
                    <a:pt x="2561920" y="843445"/>
                  </a:lnTo>
                  <a:close/>
                </a:path>
                <a:path w="4083685" h="2193925">
                  <a:moveTo>
                    <a:pt x="2603868" y="925753"/>
                  </a:moveTo>
                  <a:lnTo>
                    <a:pt x="2599283" y="921156"/>
                  </a:lnTo>
                  <a:lnTo>
                    <a:pt x="2593632" y="921156"/>
                  </a:lnTo>
                  <a:lnTo>
                    <a:pt x="2587980" y="921156"/>
                  </a:lnTo>
                  <a:lnTo>
                    <a:pt x="2583396" y="925753"/>
                  </a:lnTo>
                  <a:lnTo>
                    <a:pt x="2583396" y="937044"/>
                  </a:lnTo>
                  <a:lnTo>
                    <a:pt x="2587980" y="941641"/>
                  </a:lnTo>
                  <a:lnTo>
                    <a:pt x="2599283" y="941641"/>
                  </a:lnTo>
                  <a:lnTo>
                    <a:pt x="2603868" y="937044"/>
                  </a:lnTo>
                  <a:lnTo>
                    <a:pt x="2603868" y="925753"/>
                  </a:lnTo>
                  <a:close/>
                </a:path>
                <a:path w="4083685" h="2193925">
                  <a:moveTo>
                    <a:pt x="2630894" y="805192"/>
                  </a:moveTo>
                  <a:lnTo>
                    <a:pt x="2630309" y="804621"/>
                  </a:lnTo>
                  <a:lnTo>
                    <a:pt x="2629611" y="804621"/>
                  </a:lnTo>
                  <a:lnTo>
                    <a:pt x="2628912" y="804621"/>
                  </a:lnTo>
                  <a:lnTo>
                    <a:pt x="2628328" y="805192"/>
                  </a:lnTo>
                  <a:lnTo>
                    <a:pt x="2628328" y="806602"/>
                  </a:lnTo>
                  <a:lnTo>
                    <a:pt x="2628912" y="807173"/>
                  </a:lnTo>
                  <a:lnTo>
                    <a:pt x="2630309" y="807173"/>
                  </a:lnTo>
                  <a:lnTo>
                    <a:pt x="2630894" y="806602"/>
                  </a:lnTo>
                  <a:lnTo>
                    <a:pt x="2630894" y="805192"/>
                  </a:lnTo>
                  <a:close/>
                </a:path>
                <a:path w="4083685" h="2193925">
                  <a:moveTo>
                    <a:pt x="2678214" y="884529"/>
                  </a:moveTo>
                  <a:lnTo>
                    <a:pt x="2676499" y="882789"/>
                  </a:lnTo>
                  <a:lnTo>
                    <a:pt x="2674378" y="882789"/>
                  </a:lnTo>
                  <a:lnTo>
                    <a:pt x="2672232" y="882789"/>
                  </a:lnTo>
                  <a:lnTo>
                    <a:pt x="2670530" y="884529"/>
                  </a:lnTo>
                  <a:lnTo>
                    <a:pt x="2670530" y="888758"/>
                  </a:lnTo>
                  <a:lnTo>
                    <a:pt x="2672232" y="890473"/>
                  </a:lnTo>
                  <a:lnTo>
                    <a:pt x="2676499" y="890473"/>
                  </a:lnTo>
                  <a:lnTo>
                    <a:pt x="2678214" y="888758"/>
                  </a:lnTo>
                  <a:lnTo>
                    <a:pt x="2678214" y="884529"/>
                  </a:lnTo>
                  <a:close/>
                </a:path>
                <a:path w="4083685" h="2193925">
                  <a:moveTo>
                    <a:pt x="2711907" y="760272"/>
                  </a:moveTo>
                  <a:lnTo>
                    <a:pt x="2711208" y="759599"/>
                  </a:lnTo>
                  <a:lnTo>
                    <a:pt x="2710357" y="759599"/>
                  </a:lnTo>
                  <a:lnTo>
                    <a:pt x="2709519" y="759599"/>
                  </a:lnTo>
                  <a:lnTo>
                    <a:pt x="2708821" y="760272"/>
                  </a:lnTo>
                  <a:lnTo>
                    <a:pt x="2708821" y="761987"/>
                  </a:lnTo>
                  <a:lnTo>
                    <a:pt x="2709519" y="762660"/>
                  </a:lnTo>
                  <a:lnTo>
                    <a:pt x="2711208" y="762660"/>
                  </a:lnTo>
                  <a:lnTo>
                    <a:pt x="2711907" y="761987"/>
                  </a:lnTo>
                  <a:lnTo>
                    <a:pt x="2711907" y="760272"/>
                  </a:lnTo>
                  <a:close/>
                </a:path>
                <a:path w="4083685" h="2193925">
                  <a:moveTo>
                    <a:pt x="2756916" y="840892"/>
                  </a:moveTo>
                  <a:lnTo>
                    <a:pt x="2756090" y="840092"/>
                  </a:lnTo>
                  <a:lnTo>
                    <a:pt x="2755112" y="840092"/>
                  </a:lnTo>
                  <a:lnTo>
                    <a:pt x="2754122" y="840092"/>
                  </a:lnTo>
                  <a:lnTo>
                    <a:pt x="2753334" y="840892"/>
                  </a:lnTo>
                  <a:lnTo>
                    <a:pt x="2753334" y="842886"/>
                  </a:lnTo>
                  <a:lnTo>
                    <a:pt x="2754122" y="843686"/>
                  </a:lnTo>
                  <a:lnTo>
                    <a:pt x="2756090" y="843686"/>
                  </a:lnTo>
                  <a:lnTo>
                    <a:pt x="2756916" y="842886"/>
                  </a:lnTo>
                  <a:lnTo>
                    <a:pt x="2756916" y="840892"/>
                  </a:lnTo>
                  <a:close/>
                </a:path>
                <a:path w="4083685" h="2193925">
                  <a:moveTo>
                    <a:pt x="2791612" y="716114"/>
                  </a:moveTo>
                  <a:lnTo>
                    <a:pt x="2791371" y="715873"/>
                  </a:lnTo>
                  <a:lnTo>
                    <a:pt x="2791117" y="715873"/>
                  </a:lnTo>
                  <a:lnTo>
                    <a:pt x="2790825" y="715873"/>
                  </a:lnTo>
                  <a:lnTo>
                    <a:pt x="2790583" y="716114"/>
                  </a:lnTo>
                  <a:lnTo>
                    <a:pt x="2790583" y="716661"/>
                  </a:lnTo>
                  <a:lnTo>
                    <a:pt x="2790825" y="716889"/>
                  </a:lnTo>
                  <a:lnTo>
                    <a:pt x="2791371" y="716889"/>
                  </a:lnTo>
                  <a:lnTo>
                    <a:pt x="2791612" y="716661"/>
                  </a:lnTo>
                  <a:lnTo>
                    <a:pt x="2791612" y="716114"/>
                  </a:lnTo>
                  <a:close/>
                </a:path>
                <a:path w="4083685" h="2193925">
                  <a:moveTo>
                    <a:pt x="2874416" y="670204"/>
                  </a:moveTo>
                  <a:lnTo>
                    <a:pt x="2873260" y="669048"/>
                  </a:lnTo>
                  <a:lnTo>
                    <a:pt x="2871838" y="669048"/>
                  </a:lnTo>
                  <a:lnTo>
                    <a:pt x="2870441" y="669048"/>
                  </a:lnTo>
                  <a:lnTo>
                    <a:pt x="2869285" y="670204"/>
                  </a:lnTo>
                  <a:lnTo>
                    <a:pt x="2869285" y="673023"/>
                  </a:lnTo>
                  <a:lnTo>
                    <a:pt x="2870441" y="674179"/>
                  </a:lnTo>
                  <a:lnTo>
                    <a:pt x="2873260" y="674179"/>
                  </a:lnTo>
                  <a:lnTo>
                    <a:pt x="2874416" y="673023"/>
                  </a:lnTo>
                  <a:lnTo>
                    <a:pt x="2874416" y="670204"/>
                  </a:lnTo>
                  <a:close/>
                </a:path>
                <a:path w="4083685" h="2193925">
                  <a:moveTo>
                    <a:pt x="2918155" y="751509"/>
                  </a:moveTo>
                  <a:lnTo>
                    <a:pt x="2917444" y="750836"/>
                  </a:lnTo>
                  <a:lnTo>
                    <a:pt x="2916605" y="750836"/>
                  </a:lnTo>
                  <a:lnTo>
                    <a:pt x="2915767" y="750836"/>
                  </a:lnTo>
                  <a:lnTo>
                    <a:pt x="2915069" y="751509"/>
                  </a:lnTo>
                  <a:lnTo>
                    <a:pt x="2915069" y="753224"/>
                  </a:lnTo>
                  <a:lnTo>
                    <a:pt x="2915767" y="753897"/>
                  </a:lnTo>
                  <a:lnTo>
                    <a:pt x="2917444" y="753897"/>
                  </a:lnTo>
                  <a:lnTo>
                    <a:pt x="2918155" y="753224"/>
                  </a:lnTo>
                  <a:lnTo>
                    <a:pt x="2918155" y="751509"/>
                  </a:lnTo>
                  <a:close/>
                </a:path>
                <a:path w="4083685" h="2193925">
                  <a:moveTo>
                    <a:pt x="2955671" y="625170"/>
                  </a:moveTo>
                  <a:lnTo>
                    <a:pt x="2954299" y="623798"/>
                  </a:lnTo>
                  <a:lnTo>
                    <a:pt x="2952585" y="623798"/>
                  </a:lnTo>
                  <a:lnTo>
                    <a:pt x="2950908" y="623798"/>
                  </a:lnTo>
                  <a:lnTo>
                    <a:pt x="2949537" y="625170"/>
                  </a:lnTo>
                  <a:lnTo>
                    <a:pt x="2949537" y="628561"/>
                  </a:lnTo>
                  <a:lnTo>
                    <a:pt x="2950908" y="629932"/>
                  </a:lnTo>
                  <a:lnTo>
                    <a:pt x="2954299" y="629932"/>
                  </a:lnTo>
                  <a:lnTo>
                    <a:pt x="2955671" y="628561"/>
                  </a:lnTo>
                  <a:lnTo>
                    <a:pt x="2955671" y="625170"/>
                  </a:lnTo>
                  <a:close/>
                </a:path>
                <a:path w="4083685" h="2193925">
                  <a:moveTo>
                    <a:pt x="2999651" y="706335"/>
                  </a:moveTo>
                  <a:lnTo>
                    <a:pt x="2998635" y="705294"/>
                  </a:lnTo>
                  <a:lnTo>
                    <a:pt x="2997365" y="705294"/>
                  </a:lnTo>
                  <a:lnTo>
                    <a:pt x="2996082" y="705294"/>
                  </a:lnTo>
                  <a:lnTo>
                    <a:pt x="2995041" y="706335"/>
                  </a:lnTo>
                  <a:lnTo>
                    <a:pt x="2995041" y="708888"/>
                  </a:lnTo>
                  <a:lnTo>
                    <a:pt x="2996082" y="709930"/>
                  </a:lnTo>
                  <a:lnTo>
                    <a:pt x="2998635" y="709930"/>
                  </a:lnTo>
                  <a:lnTo>
                    <a:pt x="2999651" y="708888"/>
                  </a:lnTo>
                  <a:lnTo>
                    <a:pt x="2999651" y="706335"/>
                  </a:lnTo>
                  <a:close/>
                </a:path>
                <a:path w="4083685" h="2193925">
                  <a:moveTo>
                    <a:pt x="3038716" y="579132"/>
                  </a:moveTo>
                  <a:lnTo>
                    <a:pt x="3036303" y="576745"/>
                  </a:lnTo>
                  <a:lnTo>
                    <a:pt x="3033344" y="576745"/>
                  </a:lnTo>
                  <a:lnTo>
                    <a:pt x="3030372" y="576745"/>
                  </a:lnTo>
                  <a:lnTo>
                    <a:pt x="3027972" y="579132"/>
                  </a:lnTo>
                  <a:lnTo>
                    <a:pt x="3027972" y="585076"/>
                  </a:lnTo>
                  <a:lnTo>
                    <a:pt x="3030372" y="587489"/>
                  </a:lnTo>
                  <a:lnTo>
                    <a:pt x="3036303" y="587489"/>
                  </a:lnTo>
                  <a:lnTo>
                    <a:pt x="3038716" y="585076"/>
                  </a:lnTo>
                  <a:lnTo>
                    <a:pt x="3038716" y="579132"/>
                  </a:lnTo>
                  <a:close/>
                </a:path>
                <a:path w="4083685" h="2193925">
                  <a:moveTo>
                    <a:pt x="3125597" y="530987"/>
                  </a:moveTo>
                  <a:lnTo>
                    <a:pt x="3120440" y="525830"/>
                  </a:lnTo>
                  <a:lnTo>
                    <a:pt x="3114090" y="525830"/>
                  </a:lnTo>
                  <a:lnTo>
                    <a:pt x="3107740" y="525830"/>
                  </a:lnTo>
                  <a:lnTo>
                    <a:pt x="3102546" y="530987"/>
                  </a:lnTo>
                  <a:lnTo>
                    <a:pt x="3102546" y="543699"/>
                  </a:lnTo>
                  <a:lnTo>
                    <a:pt x="3107740" y="548881"/>
                  </a:lnTo>
                  <a:lnTo>
                    <a:pt x="3120440" y="548881"/>
                  </a:lnTo>
                  <a:lnTo>
                    <a:pt x="3125597" y="543699"/>
                  </a:lnTo>
                  <a:lnTo>
                    <a:pt x="3125597" y="530987"/>
                  </a:lnTo>
                  <a:close/>
                </a:path>
                <a:path w="4083685" h="2193925">
                  <a:moveTo>
                    <a:pt x="3163709" y="615416"/>
                  </a:moveTo>
                  <a:lnTo>
                    <a:pt x="3161538" y="613232"/>
                  </a:lnTo>
                  <a:lnTo>
                    <a:pt x="3158833" y="613232"/>
                  </a:lnTo>
                  <a:lnTo>
                    <a:pt x="3156166" y="613232"/>
                  </a:lnTo>
                  <a:lnTo>
                    <a:pt x="3153968" y="615416"/>
                  </a:lnTo>
                  <a:lnTo>
                    <a:pt x="3153968" y="620788"/>
                  </a:lnTo>
                  <a:lnTo>
                    <a:pt x="3156166" y="622960"/>
                  </a:lnTo>
                  <a:lnTo>
                    <a:pt x="3161538" y="622960"/>
                  </a:lnTo>
                  <a:lnTo>
                    <a:pt x="3163709" y="620788"/>
                  </a:lnTo>
                  <a:lnTo>
                    <a:pt x="3163709" y="615416"/>
                  </a:lnTo>
                  <a:close/>
                </a:path>
                <a:path w="4083685" h="2193925">
                  <a:moveTo>
                    <a:pt x="3204045" y="487489"/>
                  </a:moveTo>
                  <a:lnTo>
                    <a:pt x="3199930" y="483374"/>
                  </a:lnTo>
                  <a:lnTo>
                    <a:pt x="3194812" y="483374"/>
                  </a:lnTo>
                  <a:lnTo>
                    <a:pt x="3189744" y="483374"/>
                  </a:lnTo>
                  <a:lnTo>
                    <a:pt x="3185617" y="487489"/>
                  </a:lnTo>
                  <a:lnTo>
                    <a:pt x="3185617" y="497674"/>
                  </a:lnTo>
                  <a:lnTo>
                    <a:pt x="3189744" y="501827"/>
                  </a:lnTo>
                  <a:lnTo>
                    <a:pt x="3199930" y="501827"/>
                  </a:lnTo>
                  <a:lnTo>
                    <a:pt x="3204045" y="497674"/>
                  </a:lnTo>
                  <a:lnTo>
                    <a:pt x="3204045" y="487489"/>
                  </a:lnTo>
                  <a:close/>
                </a:path>
                <a:path w="4083685" h="2193925">
                  <a:moveTo>
                    <a:pt x="3252127" y="566407"/>
                  </a:moveTo>
                  <a:lnTo>
                    <a:pt x="3246513" y="560793"/>
                  </a:lnTo>
                  <a:lnTo>
                    <a:pt x="3239592" y="560793"/>
                  </a:lnTo>
                  <a:lnTo>
                    <a:pt x="3232658" y="560793"/>
                  </a:lnTo>
                  <a:lnTo>
                    <a:pt x="3227044" y="566407"/>
                  </a:lnTo>
                  <a:lnTo>
                    <a:pt x="3227044" y="580250"/>
                  </a:lnTo>
                  <a:lnTo>
                    <a:pt x="3232658" y="585863"/>
                  </a:lnTo>
                  <a:lnTo>
                    <a:pt x="3246513" y="585863"/>
                  </a:lnTo>
                  <a:lnTo>
                    <a:pt x="3252127" y="580250"/>
                  </a:lnTo>
                  <a:lnTo>
                    <a:pt x="3252127" y="566407"/>
                  </a:lnTo>
                  <a:close/>
                </a:path>
                <a:path w="4083685" h="2193925">
                  <a:moveTo>
                    <a:pt x="3280194" y="445300"/>
                  </a:moveTo>
                  <a:lnTo>
                    <a:pt x="3278124" y="443230"/>
                  </a:lnTo>
                  <a:lnTo>
                    <a:pt x="3275571" y="443230"/>
                  </a:lnTo>
                  <a:lnTo>
                    <a:pt x="3273044" y="443230"/>
                  </a:lnTo>
                  <a:lnTo>
                    <a:pt x="3270974" y="445300"/>
                  </a:lnTo>
                  <a:lnTo>
                    <a:pt x="3270974" y="450380"/>
                  </a:lnTo>
                  <a:lnTo>
                    <a:pt x="3273044" y="452450"/>
                  </a:lnTo>
                  <a:lnTo>
                    <a:pt x="3278124" y="452450"/>
                  </a:lnTo>
                  <a:lnTo>
                    <a:pt x="3280194" y="450380"/>
                  </a:lnTo>
                  <a:lnTo>
                    <a:pt x="3280194" y="445300"/>
                  </a:lnTo>
                  <a:close/>
                </a:path>
                <a:path w="4083685" h="2193925">
                  <a:moveTo>
                    <a:pt x="3332619" y="521792"/>
                  </a:moveTo>
                  <a:lnTo>
                    <a:pt x="3327133" y="516293"/>
                  </a:lnTo>
                  <a:lnTo>
                    <a:pt x="3320338" y="516293"/>
                  </a:lnTo>
                  <a:lnTo>
                    <a:pt x="3313544" y="516293"/>
                  </a:lnTo>
                  <a:lnTo>
                    <a:pt x="3308032" y="521792"/>
                  </a:lnTo>
                  <a:lnTo>
                    <a:pt x="3308032" y="535368"/>
                  </a:lnTo>
                  <a:lnTo>
                    <a:pt x="3313544" y="540854"/>
                  </a:lnTo>
                  <a:lnTo>
                    <a:pt x="3327133" y="540854"/>
                  </a:lnTo>
                  <a:lnTo>
                    <a:pt x="3332619" y="535368"/>
                  </a:lnTo>
                  <a:lnTo>
                    <a:pt x="3332619" y="521792"/>
                  </a:lnTo>
                  <a:close/>
                </a:path>
                <a:path w="4083685" h="2193925">
                  <a:moveTo>
                    <a:pt x="3401593" y="483539"/>
                  </a:moveTo>
                  <a:lnTo>
                    <a:pt x="3401352" y="483298"/>
                  </a:lnTo>
                  <a:lnTo>
                    <a:pt x="3401085" y="483298"/>
                  </a:lnTo>
                  <a:lnTo>
                    <a:pt x="3400793" y="483298"/>
                  </a:lnTo>
                  <a:lnTo>
                    <a:pt x="3400552" y="483539"/>
                  </a:lnTo>
                  <a:lnTo>
                    <a:pt x="3400552" y="484098"/>
                  </a:lnTo>
                  <a:lnTo>
                    <a:pt x="3400793" y="484339"/>
                  </a:lnTo>
                  <a:lnTo>
                    <a:pt x="3401352" y="484339"/>
                  </a:lnTo>
                  <a:lnTo>
                    <a:pt x="3401593" y="484098"/>
                  </a:lnTo>
                  <a:lnTo>
                    <a:pt x="3401593" y="483539"/>
                  </a:lnTo>
                  <a:close/>
                </a:path>
                <a:path w="4083685" h="2193925">
                  <a:moveTo>
                    <a:pt x="3443211" y="354939"/>
                  </a:moveTo>
                  <a:lnTo>
                    <a:pt x="3440455" y="352171"/>
                  </a:lnTo>
                  <a:lnTo>
                    <a:pt x="3437064" y="352171"/>
                  </a:lnTo>
                  <a:lnTo>
                    <a:pt x="3433673" y="352171"/>
                  </a:lnTo>
                  <a:lnTo>
                    <a:pt x="3430930" y="354939"/>
                  </a:lnTo>
                  <a:lnTo>
                    <a:pt x="3430930" y="361708"/>
                  </a:lnTo>
                  <a:lnTo>
                    <a:pt x="3433673" y="364477"/>
                  </a:lnTo>
                  <a:lnTo>
                    <a:pt x="3440455" y="364477"/>
                  </a:lnTo>
                  <a:lnTo>
                    <a:pt x="3443211" y="361708"/>
                  </a:lnTo>
                  <a:lnTo>
                    <a:pt x="3443211" y="354939"/>
                  </a:lnTo>
                  <a:close/>
                </a:path>
                <a:path w="4083685" h="2193925">
                  <a:moveTo>
                    <a:pt x="3484130" y="437781"/>
                  </a:moveTo>
                  <a:lnTo>
                    <a:pt x="3483089" y="436765"/>
                  </a:lnTo>
                  <a:lnTo>
                    <a:pt x="3481819" y="436765"/>
                  </a:lnTo>
                  <a:lnTo>
                    <a:pt x="3480536" y="436765"/>
                  </a:lnTo>
                  <a:lnTo>
                    <a:pt x="3479520" y="437781"/>
                  </a:lnTo>
                  <a:lnTo>
                    <a:pt x="3479520" y="440334"/>
                  </a:lnTo>
                  <a:lnTo>
                    <a:pt x="3480536" y="441363"/>
                  </a:lnTo>
                  <a:lnTo>
                    <a:pt x="3483089" y="441363"/>
                  </a:lnTo>
                  <a:lnTo>
                    <a:pt x="3484130" y="440334"/>
                  </a:lnTo>
                  <a:lnTo>
                    <a:pt x="3484130" y="437781"/>
                  </a:lnTo>
                  <a:close/>
                </a:path>
                <a:path w="4083685" h="2193925">
                  <a:moveTo>
                    <a:pt x="3526777" y="308610"/>
                  </a:moveTo>
                  <a:lnTo>
                    <a:pt x="3522764" y="304609"/>
                  </a:lnTo>
                  <a:lnTo>
                    <a:pt x="3517798" y="304609"/>
                  </a:lnTo>
                  <a:lnTo>
                    <a:pt x="3512858" y="304609"/>
                  </a:lnTo>
                  <a:lnTo>
                    <a:pt x="3508832" y="308610"/>
                  </a:lnTo>
                  <a:lnTo>
                    <a:pt x="3508832" y="318516"/>
                  </a:lnTo>
                  <a:lnTo>
                    <a:pt x="3512858" y="322516"/>
                  </a:lnTo>
                  <a:lnTo>
                    <a:pt x="3522764" y="322516"/>
                  </a:lnTo>
                  <a:lnTo>
                    <a:pt x="3526777" y="318516"/>
                  </a:lnTo>
                  <a:lnTo>
                    <a:pt x="3526777" y="308610"/>
                  </a:lnTo>
                  <a:close/>
                </a:path>
                <a:path w="4083685" h="2193925">
                  <a:moveTo>
                    <a:pt x="3564102" y="393446"/>
                  </a:moveTo>
                  <a:lnTo>
                    <a:pt x="3563416" y="392772"/>
                  </a:lnTo>
                  <a:lnTo>
                    <a:pt x="3562566" y="392772"/>
                  </a:lnTo>
                  <a:lnTo>
                    <a:pt x="3561727" y="392772"/>
                  </a:lnTo>
                  <a:lnTo>
                    <a:pt x="3561029" y="393446"/>
                  </a:lnTo>
                  <a:lnTo>
                    <a:pt x="3561029" y="395160"/>
                  </a:lnTo>
                  <a:lnTo>
                    <a:pt x="3561727" y="395846"/>
                  </a:lnTo>
                  <a:lnTo>
                    <a:pt x="3563416" y="395846"/>
                  </a:lnTo>
                  <a:lnTo>
                    <a:pt x="3564102" y="395160"/>
                  </a:lnTo>
                  <a:lnTo>
                    <a:pt x="3564102" y="393446"/>
                  </a:lnTo>
                  <a:close/>
                </a:path>
                <a:path w="4083685" h="2193925">
                  <a:moveTo>
                    <a:pt x="3602634" y="266547"/>
                  </a:moveTo>
                  <a:lnTo>
                    <a:pt x="3600805" y="264706"/>
                  </a:lnTo>
                  <a:lnTo>
                    <a:pt x="3598545" y="264706"/>
                  </a:lnTo>
                  <a:lnTo>
                    <a:pt x="3596284" y="264706"/>
                  </a:lnTo>
                  <a:lnTo>
                    <a:pt x="3594455" y="266547"/>
                  </a:lnTo>
                  <a:lnTo>
                    <a:pt x="3594455" y="271056"/>
                  </a:lnTo>
                  <a:lnTo>
                    <a:pt x="3596284" y="272910"/>
                  </a:lnTo>
                  <a:lnTo>
                    <a:pt x="3600805" y="272910"/>
                  </a:lnTo>
                  <a:lnTo>
                    <a:pt x="3602634" y="271056"/>
                  </a:lnTo>
                  <a:lnTo>
                    <a:pt x="3602634" y="266547"/>
                  </a:lnTo>
                  <a:close/>
                </a:path>
                <a:path w="4083685" h="2193925">
                  <a:moveTo>
                    <a:pt x="3650221" y="345744"/>
                  </a:moveTo>
                  <a:lnTo>
                    <a:pt x="3647122" y="342633"/>
                  </a:lnTo>
                  <a:lnTo>
                    <a:pt x="3643312" y="342633"/>
                  </a:lnTo>
                  <a:lnTo>
                    <a:pt x="3639477" y="342633"/>
                  </a:lnTo>
                  <a:lnTo>
                    <a:pt x="3636403" y="345744"/>
                  </a:lnTo>
                  <a:lnTo>
                    <a:pt x="3636403" y="353377"/>
                  </a:lnTo>
                  <a:lnTo>
                    <a:pt x="3639477" y="356450"/>
                  </a:lnTo>
                  <a:lnTo>
                    <a:pt x="3647122" y="356450"/>
                  </a:lnTo>
                  <a:lnTo>
                    <a:pt x="3650221" y="353377"/>
                  </a:lnTo>
                  <a:lnTo>
                    <a:pt x="3650221" y="345744"/>
                  </a:lnTo>
                  <a:close/>
                </a:path>
                <a:path w="4083685" h="2193925">
                  <a:moveTo>
                    <a:pt x="3681844" y="222631"/>
                  </a:moveTo>
                  <a:lnTo>
                    <a:pt x="3680714" y="221488"/>
                  </a:lnTo>
                  <a:lnTo>
                    <a:pt x="3679291" y="221488"/>
                  </a:lnTo>
                  <a:lnTo>
                    <a:pt x="3677869" y="221488"/>
                  </a:lnTo>
                  <a:lnTo>
                    <a:pt x="3676739" y="222631"/>
                  </a:lnTo>
                  <a:lnTo>
                    <a:pt x="3676739" y="225475"/>
                  </a:lnTo>
                  <a:lnTo>
                    <a:pt x="3677869" y="226606"/>
                  </a:lnTo>
                  <a:lnTo>
                    <a:pt x="3680714" y="226606"/>
                  </a:lnTo>
                  <a:lnTo>
                    <a:pt x="3681844" y="225475"/>
                  </a:lnTo>
                  <a:lnTo>
                    <a:pt x="3681844" y="222631"/>
                  </a:lnTo>
                  <a:close/>
                </a:path>
                <a:path w="4083685" h="2193925">
                  <a:moveTo>
                    <a:pt x="3726624" y="303377"/>
                  </a:moveTo>
                  <a:lnTo>
                    <a:pt x="3725456" y="302247"/>
                  </a:lnTo>
                  <a:lnTo>
                    <a:pt x="3724071" y="302247"/>
                  </a:lnTo>
                  <a:lnTo>
                    <a:pt x="3722636" y="302247"/>
                  </a:lnTo>
                  <a:lnTo>
                    <a:pt x="3721493" y="303377"/>
                  </a:lnTo>
                  <a:lnTo>
                    <a:pt x="3721493" y="306197"/>
                  </a:lnTo>
                  <a:lnTo>
                    <a:pt x="3722636" y="307352"/>
                  </a:lnTo>
                  <a:lnTo>
                    <a:pt x="3725456" y="307352"/>
                  </a:lnTo>
                  <a:lnTo>
                    <a:pt x="3726624" y="306197"/>
                  </a:lnTo>
                  <a:lnTo>
                    <a:pt x="3726624" y="303377"/>
                  </a:lnTo>
                  <a:close/>
                </a:path>
                <a:path w="4083685" h="2193925">
                  <a:moveTo>
                    <a:pt x="3762324" y="178028"/>
                  </a:moveTo>
                  <a:lnTo>
                    <a:pt x="3761321" y="176987"/>
                  </a:lnTo>
                  <a:lnTo>
                    <a:pt x="3760051" y="176987"/>
                  </a:lnTo>
                  <a:lnTo>
                    <a:pt x="3758768" y="176987"/>
                  </a:lnTo>
                  <a:lnTo>
                    <a:pt x="3757726" y="178028"/>
                  </a:lnTo>
                  <a:lnTo>
                    <a:pt x="3757726" y="180543"/>
                  </a:lnTo>
                  <a:lnTo>
                    <a:pt x="3758768" y="181584"/>
                  </a:lnTo>
                  <a:lnTo>
                    <a:pt x="3761321" y="181584"/>
                  </a:lnTo>
                  <a:lnTo>
                    <a:pt x="3762324" y="180543"/>
                  </a:lnTo>
                  <a:lnTo>
                    <a:pt x="3762324" y="178028"/>
                  </a:lnTo>
                  <a:close/>
                </a:path>
                <a:path w="4083685" h="2193925">
                  <a:moveTo>
                    <a:pt x="3805834" y="259473"/>
                  </a:moveTo>
                  <a:lnTo>
                    <a:pt x="3805364" y="259016"/>
                  </a:lnTo>
                  <a:lnTo>
                    <a:pt x="3804793" y="259016"/>
                  </a:lnTo>
                  <a:lnTo>
                    <a:pt x="3804234" y="259016"/>
                  </a:lnTo>
                  <a:lnTo>
                    <a:pt x="3803777" y="259473"/>
                  </a:lnTo>
                  <a:lnTo>
                    <a:pt x="3803777" y="260604"/>
                  </a:lnTo>
                  <a:lnTo>
                    <a:pt x="3804234" y="261073"/>
                  </a:lnTo>
                  <a:lnTo>
                    <a:pt x="3805364" y="261073"/>
                  </a:lnTo>
                  <a:lnTo>
                    <a:pt x="3805834" y="260604"/>
                  </a:lnTo>
                  <a:lnTo>
                    <a:pt x="3805834" y="259473"/>
                  </a:lnTo>
                  <a:close/>
                </a:path>
                <a:path w="4083685" h="2193925">
                  <a:moveTo>
                    <a:pt x="3841038" y="134378"/>
                  </a:moveTo>
                  <a:lnTo>
                    <a:pt x="3840911" y="134264"/>
                  </a:lnTo>
                  <a:lnTo>
                    <a:pt x="3840645" y="134264"/>
                  </a:lnTo>
                  <a:lnTo>
                    <a:pt x="3840530" y="134670"/>
                  </a:lnTo>
                  <a:lnTo>
                    <a:pt x="3840645" y="134797"/>
                  </a:lnTo>
                  <a:lnTo>
                    <a:pt x="3840911" y="134797"/>
                  </a:lnTo>
                  <a:lnTo>
                    <a:pt x="3841038" y="134670"/>
                  </a:lnTo>
                  <a:lnTo>
                    <a:pt x="3841038" y="134378"/>
                  </a:lnTo>
                  <a:close/>
                </a:path>
                <a:path w="4083685" h="2193925">
                  <a:moveTo>
                    <a:pt x="3889133" y="213309"/>
                  </a:moveTo>
                  <a:lnTo>
                    <a:pt x="3887520" y="211696"/>
                  </a:lnTo>
                  <a:lnTo>
                    <a:pt x="3885539" y="211696"/>
                  </a:lnTo>
                  <a:lnTo>
                    <a:pt x="3883558" y="211696"/>
                  </a:lnTo>
                  <a:lnTo>
                    <a:pt x="3881945" y="213309"/>
                  </a:lnTo>
                  <a:lnTo>
                    <a:pt x="3881945" y="217258"/>
                  </a:lnTo>
                  <a:lnTo>
                    <a:pt x="3883558" y="218871"/>
                  </a:lnTo>
                  <a:lnTo>
                    <a:pt x="3887520" y="218871"/>
                  </a:lnTo>
                  <a:lnTo>
                    <a:pt x="3889133" y="217258"/>
                  </a:lnTo>
                  <a:lnTo>
                    <a:pt x="3889133" y="213309"/>
                  </a:lnTo>
                  <a:close/>
                </a:path>
                <a:path w="4083685" h="2193925">
                  <a:moveTo>
                    <a:pt x="3974477" y="166014"/>
                  </a:moveTo>
                  <a:lnTo>
                    <a:pt x="3970820" y="162318"/>
                  </a:lnTo>
                  <a:lnTo>
                    <a:pt x="3966299" y="162318"/>
                  </a:lnTo>
                  <a:lnTo>
                    <a:pt x="3961765" y="162318"/>
                  </a:lnTo>
                  <a:lnTo>
                    <a:pt x="3958107" y="166014"/>
                  </a:lnTo>
                  <a:lnTo>
                    <a:pt x="3958107" y="175031"/>
                  </a:lnTo>
                  <a:lnTo>
                    <a:pt x="3961765" y="178714"/>
                  </a:lnTo>
                  <a:lnTo>
                    <a:pt x="3970820" y="178714"/>
                  </a:lnTo>
                  <a:lnTo>
                    <a:pt x="3974477" y="175031"/>
                  </a:lnTo>
                  <a:lnTo>
                    <a:pt x="3974477" y="166014"/>
                  </a:lnTo>
                  <a:close/>
                </a:path>
                <a:path w="4083685" h="2193925">
                  <a:moveTo>
                    <a:pt x="4002532" y="44869"/>
                  </a:moveTo>
                  <a:lnTo>
                    <a:pt x="4002278" y="44767"/>
                  </a:lnTo>
                  <a:lnTo>
                    <a:pt x="4002125" y="44767"/>
                  </a:lnTo>
                  <a:lnTo>
                    <a:pt x="4002011" y="45161"/>
                  </a:lnTo>
                  <a:lnTo>
                    <a:pt x="4002417" y="45275"/>
                  </a:lnTo>
                  <a:lnTo>
                    <a:pt x="4002532" y="44869"/>
                  </a:lnTo>
                  <a:close/>
                </a:path>
                <a:path w="4083685" h="2193925">
                  <a:moveTo>
                    <a:pt x="4083291" y="127"/>
                  </a:moveTo>
                  <a:lnTo>
                    <a:pt x="4083164" y="0"/>
                  </a:lnTo>
                  <a:lnTo>
                    <a:pt x="4083024" y="0"/>
                  </a:lnTo>
                  <a:lnTo>
                    <a:pt x="4082872" y="0"/>
                  </a:lnTo>
                  <a:lnTo>
                    <a:pt x="4082758" y="127"/>
                  </a:lnTo>
                  <a:lnTo>
                    <a:pt x="4082758" y="406"/>
                  </a:lnTo>
                  <a:lnTo>
                    <a:pt x="4083164" y="508"/>
                  </a:lnTo>
                  <a:lnTo>
                    <a:pt x="4083291" y="406"/>
                  </a:lnTo>
                  <a:lnTo>
                    <a:pt x="4083291" y="12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595" y="125799"/>
              <a:ext cx="3567429" cy="1931670"/>
            </a:xfrm>
            <a:custGeom>
              <a:avLst/>
              <a:gdLst/>
              <a:ahLst/>
              <a:cxnLst/>
              <a:rect l="l" t="t" r="r" b="b"/>
              <a:pathLst>
                <a:path w="3567429" h="1931670">
                  <a:moveTo>
                    <a:pt x="10236" y="1841512"/>
                  </a:moveTo>
                  <a:lnTo>
                    <a:pt x="7950" y="1839226"/>
                  </a:lnTo>
                  <a:lnTo>
                    <a:pt x="5118" y="1839226"/>
                  </a:lnTo>
                  <a:lnTo>
                    <a:pt x="2286" y="1839226"/>
                  </a:lnTo>
                  <a:lnTo>
                    <a:pt x="0" y="1841512"/>
                  </a:lnTo>
                  <a:lnTo>
                    <a:pt x="0" y="1847176"/>
                  </a:lnTo>
                  <a:lnTo>
                    <a:pt x="2286" y="1849450"/>
                  </a:lnTo>
                  <a:lnTo>
                    <a:pt x="7950" y="1849450"/>
                  </a:lnTo>
                  <a:lnTo>
                    <a:pt x="10236" y="1847176"/>
                  </a:lnTo>
                  <a:lnTo>
                    <a:pt x="10236" y="1841512"/>
                  </a:lnTo>
                  <a:close/>
                </a:path>
                <a:path w="3567429" h="1931670">
                  <a:moveTo>
                    <a:pt x="56019" y="1921687"/>
                  </a:moveTo>
                  <a:lnTo>
                    <a:pt x="53263" y="1918944"/>
                  </a:lnTo>
                  <a:lnTo>
                    <a:pt x="49872" y="1918944"/>
                  </a:lnTo>
                  <a:lnTo>
                    <a:pt x="46482" y="1918944"/>
                  </a:lnTo>
                  <a:lnTo>
                    <a:pt x="43726" y="1921687"/>
                  </a:lnTo>
                  <a:lnTo>
                    <a:pt x="43726" y="1928482"/>
                  </a:lnTo>
                  <a:lnTo>
                    <a:pt x="46482" y="1931225"/>
                  </a:lnTo>
                  <a:lnTo>
                    <a:pt x="53263" y="1931225"/>
                  </a:lnTo>
                  <a:lnTo>
                    <a:pt x="56019" y="1928482"/>
                  </a:lnTo>
                  <a:lnTo>
                    <a:pt x="56019" y="1921687"/>
                  </a:lnTo>
                  <a:close/>
                </a:path>
                <a:path w="3567429" h="1931670">
                  <a:moveTo>
                    <a:pt x="92265" y="1796046"/>
                  </a:moveTo>
                  <a:lnTo>
                    <a:pt x="89395" y="1793176"/>
                  </a:lnTo>
                  <a:lnTo>
                    <a:pt x="85864" y="1793176"/>
                  </a:lnTo>
                  <a:lnTo>
                    <a:pt x="82321" y="1793176"/>
                  </a:lnTo>
                  <a:lnTo>
                    <a:pt x="79463" y="1796046"/>
                  </a:lnTo>
                  <a:lnTo>
                    <a:pt x="79463" y="1803120"/>
                  </a:lnTo>
                  <a:lnTo>
                    <a:pt x="82321" y="1805990"/>
                  </a:lnTo>
                  <a:lnTo>
                    <a:pt x="89395" y="1805990"/>
                  </a:lnTo>
                  <a:lnTo>
                    <a:pt x="92265" y="1803120"/>
                  </a:lnTo>
                  <a:lnTo>
                    <a:pt x="92265" y="1796046"/>
                  </a:lnTo>
                  <a:close/>
                </a:path>
                <a:path w="3567429" h="1931670">
                  <a:moveTo>
                    <a:pt x="134708" y="1878076"/>
                  </a:moveTo>
                  <a:lnTo>
                    <a:pt x="132880" y="1876234"/>
                  </a:lnTo>
                  <a:lnTo>
                    <a:pt x="130619" y="1876234"/>
                  </a:lnTo>
                  <a:lnTo>
                    <a:pt x="128358" y="1876234"/>
                  </a:lnTo>
                  <a:lnTo>
                    <a:pt x="126530" y="1878076"/>
                  </a:lnTo>
                  <a:lnTo>
                    <a:pt x="126530" y="1882597"/>
                  </a:lnTo>
                  <a:lnTo>
                    <a:pt x="128358" y="1884426"/>
                  </a:lnTo>
                  <a:lnTo>
                    <a:pt x="132880" y="1884426"/>
                  </a:lnTo>
                  <a:lnTo>
                    <a:pt x="134708" y="1882597"/>
                  </a:lnTo>
                  <a:lnTo>
                    <a:pt x="134708" y="1878076"/>
                  </a:lnTo>
                  <a:close/>
                </a:path>
                <a:path w="3567429" h="1931670">
                  <a:moveTo>
                    <a:pt x="177609" y="1748739"/>
                  </a:moveTo>
                  <a:lnTo>
                    <a:pt x="172694" y="1743811"/>
                  </a:lnTo>
                  <a:lnTo>
                    <a:pt x="166611" y="1743811"/>
                  </a:lnTo>
                  <a:lnTo>
                    <a:pt x="160528" y="1743811"/>
                  </a:lnTo>
                  <a:lnTo>
                    <a:pt x="155600" y="1748739"/>
                  </a:lnTo>
                  <a:lnTo>
                    <a:pt x="155600" y="1760905"/>
                  </a:lnTo>
                  <a:lnTo>
                    <a:pt x="160528" y="1765846"/>
                  </a:lnTo>
                  <a:lnTo>
                    <a:pt x="172694" y="1765846"/>
                  </a:lnTo>
                  <a:lnTo>
                    <a:pt x="177609" y="1760905"/>
                  </a:lnTo>
                  <a:lnTo>
                    <a:pt x="177609" y="1748739"/>
                  </a:lnTo>
                  <a:close/>
                </a:path>
                <a:path w="3567429" h="1931670">
                  <a:moveTo>
                    <a:pt x="212128" y="1835150"/>
                  </a:moveTo>
                  <a:lnTo>
                    <a:pt x="211785" y="1834794"/>
                  </a:lnTo>
                  <a:lnTo>
                    <a:pt x="211366" y="1834794"/>
                  </a:lnTo>
                  <a:lnTo>
                    <a:pt x="210947" y="1834794"/>
                  </a:lnTo>
                  <a:lnTo>
                    <a:pt x="210604" y="1835150"/>
                  </a:lnTo>
                  <a:lnTo>
                    <a:pt x="210604" y="1836000"/>
                  </a:lnTo>
                  <a:lnTo>
                    <a:pt x="210947" y="1836331"/>
                  </a:lnTo>
                  <a:lnTo>
                    <a:pt x="211785" y="1836331"/>
                  </a:lnTo>
                  <a:lnTo>
                    <a:pt x="212128" y="1836000"/>
                  </a:lnTo>
                  <a:lnTo>
                    <a:pt x="212128" y="1835150"/>
                  </a:lnTo>
                  <a:close/>
                </a:path>
                <a:path w="3567429" h="1931670">
                  <a:moveTo>
                    <a:pt x="251193" y="1707946"/>
                  </a:moveTo>
                  <a:lnTo>
                    <a:pt x="249478" y="1706245"/>
                  </a:lnTo>
                  <a:lnTo>
                    <a:pt x="247357" y="1706245"/>
                  </a:lnTo>
                  <a:lnTo>
                    <a:pt x="245224" y="1706245"/>
                  </a:lnTo>
                  <a:lnTo>
                    <a:pt x="243509" y="1707946"/>
                  </a:lnTo>
                  <a:lnTo>
                    <a:pt x="243509" y="1712188"/>
                  </a:lnTo>
                  <a:lnTo>
                    <a:pt x="245224" y="1713890"/>
                  </a:lnTo>
                  <a:lnTo>
                    <a:pt x="249478" y="1713890"/>
                  </a:lnTo>
                  <a:lnTo>
                    <a:pt x="251193" y="1712188"/>
                  </a:lnTo>
                  <a:lnTo>
                    <a:pt x="251193" y="1707946"/>
                  </a:lnTo>
                  <a:close/>
                </a:path>
                <a:path w="3567429" h="1931670">
                  <a:moveTo>
                    <a:pt x="296468" y="1788401"/>
                  </a:moveTo>
                  <a:lnTo>
                    <a:pt x="294513" y="1786458"/>
                  </a:lnTo>
                  <a:lnTo>
                    <a:pt x="292112" y="1786458"/>
                  </a:lnTo>
                  <a:lnTo>
                    <a:pt x="289699" y="1786458"/>
                  </a:lnTo>
                  <a:lnTo>
                    <a:pt x="287756" y="1788401"/>
                  </a:lnTo>
                  <a:lnTo>
                    <a:pt x="287756" y="1793227"/>
                  </a:lnTo>
                  <a:lnTo>
                    <a:pt x="289699" y="1795183"/>
                  </a:lnTo>
                  <a:lnTo>
                    <a:pt x="294513" y="1795183"/>
                  </a:lnTo>
                  <a:lnTo>
                    <a:pt x="296468" y="1793227"/>
                  </a:lnTo>
                  <a:lnTo>
                    <a:pt x="296468" y="1788401"/>
                  </a:lnTo>
                  <a:close/>
                </a:path>
                <a:path w="3567429" h="1931670">
                  <a:moveTo>
                    <a:pt x="333730" y="1662188"/>
                  </a:moveTo>
                  <a:lnTo>
                    <a:pt x="331203" y="1659686"/>
                  </a:lnTo>
                  <a:lnTo>
                    <a:pt x="328104" y="1659686"/>
                  </a:lnTo>
                  <a:lnTo>
                    <a:pt x="324993" y="1659686"/>
                  </a:lnTo>
                  <a:lnTo>
                    <a:pt x="322465" y="1662188"/>
                  </a:lnTo>
                  <a:lnTo>
                    <a:pt x="322465" y="1668424"/>
                  </a:lnTo>
                  <a:lnTo>
                    <a:pt x="324993" y="1670939"/>
                  </a:lnTo>
                  <a:lnTo>
                    <a:pt x="331203" y="1670939"/>
                  </a:lnTo>
                  <a:lnTo>
                    <a:pt x="333730" y="1668424"/>
                  </a:lnTo>
                  <a:lnTo>
                    <a:pt x="333730" y="1662188"/>
                  </a:lnTo>
                  <a:close/>
                </a:path>
                <a:path w="3567429" h="1931670">
                  <a:moveTo>
                    <a:pt x="381038" y="1741525"/>
                  </a:moveTo>
                  <a:lnTo>
                    <a:pt x="377380" y="1737855"/>
                  </a:lnTo>
                  <a:lnTo>
                    <a:pt x="372859" y="1737855"/>
                  </a:lnTo>
                  <a:lnTo>
                    <a:pt x="368325" y="1737855"/>
                  </a:lnTo>
                  <a:lnTo>
                    <a:pt x="364667" y="1741525"/>
                  </a:lnTo>
                  <a:lnTo>
                    <a:pt x="364667" y="1750568"/>
                  </a:lnTo>
                  <a:lnTo>
                    <a:pt x="368325" y="1754238"/>
                  </a:lnTo>
                  <a:lnTo>
                    <a:pt x="377380" y="1754238"/>
                  </a:lnTo>
                  <a:lnTo>
                    <a:pt x="381038" y="1750568"/>
                  </a:lnTo>
                  <a:lnTo>
                    <a:pt x="381038" y="1741525"/>
                  </a:lnTo>
                  <a:close/>
                </a:path>
                <a:path w="3567429" h="1931670">
                  <a:moveTo>
                    <a:pt x="459486" y="1698053"/>
                  </a:moveTo>
                  <a:lnTo>
                    <a:pt x="456844" y="1695399"/>
                  </a:lnTo>
                  <a:lnTo>
                    <a:pt x="453593" y="1695399"/>
                  </a:lnTo>
                  <a:lnTo>
                    <a:pt x="450342" y="1695399"/>
                  </a:lnTo>
                  <a:lnTo>
                    <a:pt x="447713" y="1698053"/>
                  </a:lnTo>
                  <a:lnTo>
                    <a:pt x="447713" y="1704555"/>
                  </a:lnTo>
                  <a:lnTo>
                    <a:pt x="450342" y="1707184"/>
                  </a:lnTo>
                  <a:lnTo>
                    <a:pt x="456844" y="1707184"/>
                  </a:lnTo>
                  <a:lnTo>
                    <a:pt x="459486" y="1704555"/>
                  </a:lnTo>
                  <a:lnTo>
                    <a:pt x="459486" y="1698053"/>
                  </a:lnTo>
                  <a:close/>
                </a:path>
                <a:path w="3567429" h="1931670">
                  <a:moveTo>
                    <a:pt x="500926" y="1780628"/>
                  </a:moveTo>
                  <a:lnTo>
                    <a:pt x="499770" y="1779473"/>
                  </a:lnTo>
                  <a:lnTo>
                    <a:pt x="498360" y="1779473"/>
                  </a:lnTo>
                  <a:lnTo>
                    <a:pt x="496938" y="1779473"/>
                  </a:lnTo>
                  <a:lnTo>
                    <a:pt x="495808" y="1780628"/>
                  </a:lnTo>
                  <a:lnTo>
                    <a:pt x="495808" y="1783448"/>
                  </a:lnTo>
                  <a:lnTo>
                    <a:pt x="496938" y="1784604"/>
                  </a:lnTo>
                  <a:lnTo>
                    <a:pt x="499770" y="1784604"/>
                  </a:lnTo>
                  <a:lnTo>
                    <a:pt x="500926" y="1783448"/>
                  </a:lnTo>
                  <a:lnTo>
                    <a:pt x="500926" y="1780628"/>
                  </a:lnTo>
                  <a:close/>
                </a:path>
                <a:path w="3567429" h="1931670">
                  <a:moveTo>
                    <a:pt x="542023" y="1652295"/>
                  </a:moveTo>
                  <a:lnTo>
                    <a:pt x="538581" y="1648853"/>
                  </a:lnTo>
                  <a:lnTo>
                    <a:pt x="534339" y="1648853"/>
                  </a:lnTo>
                  <a:lnTo>
                    <a:pt x="530110" y="1648853"/>
                  </a:lnTo>
                  <a:lnTo>
                    <a:pt x="526669" y="1652295"/>
                  </a:lnTo>
                  <a:lnTo>
                    <a:pt x="526669" y="1660766"/>
                  </a:lnTo>
                  <a:lnTo>
                    <a:pt x="530110" y="1664208"/>
                  </a:lnTo>
                  <a:lnTo>
                    <a:pt x="538581" y="1664208"/>
                  </a:lnTo>
                  <a:lnTo>
                    <a:pt x="542023" y="1660766"/>
                  </a:lnTo>
                  <a:lnTo>
                    <a:pt x="542023" y="1652295"/>
                  </a:lnTo>
                  <a:close/>
                </a:path>
                <a:path w="3567429" h="1931670">
                  <a:moveTo>
                    <a:pt x="581914" y="1735721"/>
                  </a:moveTo>
                  <a:lnTo>
                    <a:pt x="580656" y="1734464"/>
                  </a:lnTo>
                  <a:lnTo>
                    <a:pt x="579107" y="1734464"/>
                  </a:lnTo>
                  <a:lnTo>
                    <a:pt x="577557" y="1734464"/>
                  </a:lnTo>
                  <a:lnTo>
                    <a:pt x="576287" y="1735721"/>
                  </a:lnTo>
                  <a:lnTo>
                    <a:pt x="576287" y="1738845"/>
                  </a:lnTo>
                  <a:lnTo>
                    <a:pt x="577557" y="1740103"/>
                  </a:lnTo>
                  <a:lnTo>
                    <a:pt x="580656" y="1740103"/>
                  </a:lnTo>
                  <a:lnTo>
                    <a:pt x="581914" y="1738845"/>
                  </a:lnTo>
                  <a:lnTo>
                    <a:pt x="581914" y="1735721"/>
                  </a:lnTo>
                  <a:close/>
                </a:path>
                <a:path w="3567429" h="1931670">
                  <a:moveTo>
                    <a:pt x="619950" y="1609090"/>
                  </a:moveTo>
                  <a:lnTo>
                    <a:pt x="617778" y="1606918"/>
                  </a:lnTo>
                  <a:lnTo>
                    <a:pt x="615086" y="1606918"/>
                  </a:lnTo>
                  <a:lnTo>
                    <a:pt x="612406" y="1606918"/>
                  </a:lnTo>
                  <a:lnTo>
                    <a:pt x="610235" y="1609090"/>
                  </a:lnTo>
                  <a:lnTo>
                    <a:pt x="610235" y="1614462"/>
                  </a:lnTo>
                  <a:lnTo>
                    <a:pt x="612406" y="1616646"/>
                  </a:lnTo>
                  <a:lnTo>
                    <a:pt x="617778" y="1616646"/>
                  </a:lnTo>
                  <a:lnTo>
                    <a:pt x="619950" y="1614462"/>
                  </a:lnTo>
                  <a:lnTo>
                    <a:pt x="619950" y="1609090"/>
                  </a:lnTo>
                  <a:close/>
                </a:path>
                <a:path w="3567429" h="1931670">
                  <a:moveTo>
                    <a:pt x="699922" y="1564754"/>
                  </a:moveTo>
                  <a:lnTo>
                    <a:pt x="698093" y="1562925"/>
                  </a:lnTo>
                  <a:lnTo>
                    <a:pt x="695833" y="1562925"/>
                  </a:lnTo>
                  <a:lnTo>
                    <a:pt x="693572" y="1562925"/>
                  </a:lnTo>
                  <a:lnTo>
                    <a:pt x="691743" y="1564754"/>
                  </a:lnTo>
                  <a:lnTo>
                    <a:pt x="691743" y="1569275"/>
                  </a:lnTo>
                  <a:lnTo>
                    <a:pt x="693572" y="1571104"/>
                  </a:lnTo>
                  <a:lnTo>
                    <a:pt x="698093" y="1571104"/>
                  </a:lnTo>
                  <a:lnTo>
                    <a:pt x="699922" y="1569275"/>
                  </a:lnTo>
                  <a:lnTo>
                    <a:pt x="699922" y="1564754"/>
                  </a:lnTo>
                  <a:close/>
                </a:path>
                <a:path w="3567429" h="1931670">
                  <a:moveTo>
                    <a:pt x="741616" y="1647215"/>
                  </a:moveTo>
                  <a:lnTo>
                    <a:pt x="741159" y="1646758"/>
                  </a:lnTo>
                  <a:lnTo>
                    <a:pt x="740587" y="1646758"/>
                  </a:lnTo>
                  <a:lnTo>
                    <a:pt x="740029" y="1646758"/>
                  </a:lnTo>
                  <a:lnTo>
                    <a:pt x="739571" y="1647215"/>
                  </a:lnTo>
                  <a:lnTo>
                    <a:pt x="739571" y="1648345"/>
                  </a:lnTo>
                  <a:lnTo>
                    <a:pt x="740029" y="1648790"/>
                  </a:lnTo>
                  <a:lnTo>
                    <a:pt x="741159" y="1648790"/>
                  </a:lnTo>
                  <a:lnTo>
                    <a:pt x="741616" y="1648345"/>
                  </a:lnTo>
                  <a:lnTo>
                    <a:pt x="741616" y="1647215"/>
                  </a:lnTo>
                  <a:close/>
                </a:path>
                <a:path w="3567429" h="1931670">
                  <a:moveTo>
                    <a:pt x="778103" y="1521434"/>
                  </a:moveTo>
                  <a:lnTo>
                    <a:pt x="777430" y="1520723"/>
                  </a:lnTo>
                  <a:lnTo>
                    <a:pt x="776579" y="1520723"/>
                  </a:lnTo>
                  <a:lnTo>
                    <a:pt x="775728" y="1520723"/>
                  </a:lnTo>
                  <a:lnTo>
                    <a:pt x="775042" y="1521434"/>
                  </a:lnTo>
                  <a:lnTo>
                    <a:pt x="775042" y="1523111"/>
                  </a:lnTo>
                  <a:lnTo>
                    <a:pt x="775728" y="1523809"/>
                  </a:lnTo>
                  <a:lnTo>
                    <a:pt x="777430" y="1523809"/>
                  </a:lnTo>
                  <a:lnTo>
                    <a:pt x="778103" y="1523111"/>
                  </a:lnTo>
                  <a:lnTo>
                    <a:pt x="778103" y="1521434"/>
                  </a:lnTo>
                  <a:close/>
                </a:path>
                <a:path w="3567429" h="1931670">
                  <a:moveTo>
                    <a:pt x="824153" y="1601457"/>
                  </a:moveTo>
                  <a:lnTo>
                    <a:pt x="822896" y="1600200"/>
                  </a:lnTo>
                  <a:lnTo>
                    <a:pt x="821334" y="1600200"/>
                  </a:lnTo>
                  <a:lnTo>
                    <a:pt x="819785" y="1600200"/>
                  </a:lnTo>
                  <a:lnTo>
                    <a:pt x="818515" y="1601457"/>
                  </a:lnTo>
                  <a:lnTo>
                    <a:pt x="818515" y="1604556"/>
                  </a:lnTo>
                  <a:lnTo>
                    <a:pt x="819785" y="1605838"/>
                  </a:lnTo>
                  <a:lnTo>
                    <a:pt x="822896" y="1605838"/>
                  </a:lnTo>
                  <a:lnTo>
                    <a:pt x="824153" y="1604556"/>
                  </a:lnTo>
                  <a:lnTo>
                    <a:pt x="824153" y="1601457"/>
                  </a:lnTo>
                  <a:close/>
                </a:path>
                <a:path w="3567429" h="1931670">
                  <a:moveTo>
                    <a:pt x="858596" y="1476794"/>
                  </a:moveTo>
                  <a:lnTo>
                    <a:pt x="858037" y="1476222"/>
                  </a:lnTo>
                  <a:lnTo>
                    <a:pt x="857326" y="1476222"/>
                  </a:lnTo>
                  <a:lnTo>
                    <a:pt x="856615" y="1476222"/>
                  </a:lnTo>
                  <a:lnTo>
                    <a:pt x="856043" y="1476794"/>
                  </a:lnTo>
                  <a:lnTo>
                    <a:pt x="856043" y="1478216"/>
                  </a:lnTo>
                  <a:lnTo>
                    <a:pt x="856615" y="1478800"/>
                  </a:lnTo>
                  <a:lnTo>
                    <a:pt x="858037" y="1478800"/>
                  </a:lnTo>
                  <a:lnTo>
                    <a:pt x="858596" y="1478216"/>
                  </a:lnTo>
                  <a:lnTo>
                    <a:pt x="858596" y="1476794"/>
                  </a:lnTo>
                  <a:close/>
                </a:path>
                <a:path w="3567429" h="1931670">
                  <a:moveTo>
                    <a:pt x="906945" y="1555572"/>
                  </a:moveTo>
                  <a:lnTo>
                    <a:pt x="904773" y="1553387"/>
                  </a:lnTo>
                  <a:lnTo>
                    <a:pt x="902081" y="1553387"/>
                  </a:lnTo>
                  <a:lnTo>
                    <a:pt x="899401" y="1553387"/>
                  </a:lnTo>
                  <a:lnTo>
                    <a:pt x="897216" y="1555572"/>
                  </a:lnTo>
                  <a:lnTo>
                    <a:pt x="897216" y="1560944"/>
                  </a:lnTo>
                  <a:lnTo>
                    <a:pt x="899401" y="1563116"/>
                  </a:lnTo>
                  <a:lnTo>
                    <a:pt x="904773" y="1563116"/>
                  </a:lnTo>
                  <a:lnTo>
                    <a:pt x="906945" y="1560944"/>
                  </a:lnTo>
                  <a:lnTo>
                    <a:pt x="906945" y="1555572"/>
                  </a:lnTo>
                  <a:close/>
                </a:path>
                <a:path w="3567429" h="1931670">
                  <a:moveTo>
                    <a:pt x="941133" y="1431061"/>
                  </a:moveTo>
                  <a:lnTo>
                    <a:pt x="939761" y="1429664"/>
                  </a:lnTo>
                  <a:lnTo>
                    <a:pt x="938072" y="1429664"/>
                  </a:lnTo>
                  <a:lnTo>
                    <a:pt x="936371" y="1429664"/>
                  </a:lnTo>
                  <a:lnTo>
                    <a:pt x="934999" y="1431061"/>
                  </a:lnTo>
                  <a:lnTo>
                    <a:pt x="934999" y="1434465"/>
                  </a:lnTo>
                  <a:lnTo>
                    <a:pt x="936371" y="1435836"/>
                  </a:lnTo>
                  <a:lnTo>
                    <a:pt x="939761" y="1435836"/>
                  </a:lnTo>
                  <a:lnTo>
                    <a:pt x="941133" y="1434465"/>
                  </a:lnTo>
                  <a:lnTo>
                    <a:pt x="941133" y="1431061"/>
                  </a:lnTo>
                  <a:close/>
                </a:path>
                <a:path w="3567429" h="1931670">
                  <a:moveTo>
                    <a:pt x="991527" y="1508696"/>
                  </a:moveTo>
                  <a:lnTo>
                    <a:pt x="987628" y="1504784"/>
                  </a:lnTo>
                  <a:lnTo>
                    <a:pt x="982827" y="1504784"/>
                  </a:lnTo>
                  <a:lnTo>
                    <a:pt x="978014" y="1504784"/>
                  </a:lnTo>
                  <a:lnTo>
                    <a:pt x="974128" y="1508696"/>
                  </a:lnTo>
                  <a:lnTo>
                    <a:pt x="974128" y="1518297"/>
                  </a:lnTo>
                  <a:lnTo>
                    <a:pt x="978014" y="1522196"/>
                  </a:lnTo>
                  <a:lnTo>
                    <a:pt x="987628" y="1522196"/>
                  </a:lnTo>
                  <a:lnTo>
                    <a:pt x="991527" y="1518297"/>
                  </a:lnTo>
                  <a:lnTo>
                    <a:pt x="991527" y="1508696"/>
                  </a:lnTo>
                  <a:close/>
                </a:path>
                <a:path w="3567429" h="1931670">
                  <a:moveTo>
                    <a:pt x="1021118" y="1386725"/>
                  </a:moveTo>
                  <a:lnTo>
                    <a:pt x="1020076" y="1385697"/>
                  </a:lnTo>
                  <a:lnTo>
                    <a:pt x="1018819" y="1385697"/>
                  </a:lnTo>
                  <a:lnTo>
                    <a:pt x="1017536" y="1385697"/>
                  </a:lnTo>
                  <a:lnTo>
                    <a:pt x="1016508" y="1386725"/>
                  </a:lnTo>
                  <a:lnTo>
                    <a:pt x="1016508" y="1389253"/>
                  </a:lnTo>
                  <a:lnTo>
                    <a:pt x="1017536" y="1390294"/>
                  </a:lnTo>
                  <a:lnTo>
                    <a:pt x="1020076" y="1390294"/>
                  </a:lnTo>
                  <a:lnTo>
                    <a:pt x="1021118" y="1389253"/>
                  </a:lnTo>
                  <a:lnTo>
                    <a:pt x="1021118" y="1386725"/>
                  </a:lnTo>
                  <a:close/>
                </a:path>
                <a:path w="3567429" h="1931670">
                  <a:moveTo>
                    <a:pt x="1144828" y="1423695"/>
                  </a:moveTo>
                  <a:lnTo>
                    <a:pt x="1144600" y="1423479"/>
                  </a:lnTo>
                  <a:lnTo>
                    <a:pt x="1144320" y="1423479"/>
                  </a:lnTo>
                  <a:lnTo>
                    <a:pt x="1144028" y="1423479"/>
                  </a:lnTo>
                  <a:lnTo>
                    <a:pt x="1143800" y="1423695"/>
                  </a:lnTo>
                  <a:lnTo>
                    <a:pt x="1143800" y="1424279"/>
                  </a:lnTo>
                  <a:lnTo>
                    <a:pt x="1144028" y="1424495"/>
                  </a:lnTo>
                  <a:lnTo>
                    <a:pt x="1144600" y="1424495"/>
                  </a:lnTo>
                  <a:lnTo>
                    <a:pt x="1144828" y="1424279"/>
                  </a:lnTo>
                  <a:lnTo>
                    <a:pt x="1144828" y="1423695"/>
                  </a:lnTo>
                  <a:close/>
                </a:path>
                <a:path w="3567429" h="1931670">
                  <a:moveTo>
                    <a:pt x="1181328" y="1297914"/>
                  </a:moveTo>
                  <a:lnTo>
                    <a:pt x="1180871" y="1297457"/>
                  </a:lnTo>
                  <a:lnTo>
                    <a:pt x="1180299" y="1297457"/>
                  </a:lnTo>
                  <a:lnTo>
                    <a:pt x="1179741" y="1297457"/>
                  </a:lnTo>
                  <a:lnTo>
                    <a:pt x="1179271" y="1297914"/>
                  </a:lnTo>
                  <a:lnTo>
                    <a:pt x="1179271" y="1299044"/>
                  </a:lnTo>
                  <a:lnTo>
                    <a:pt x="1179741" y="1299489"/>
                  </a:lnTo>
                  <a:lnTo>
                    <a:pt x="1180871" y="1299489"/>
                  </a:lnTo>
                  <a:lnTo>
                    <a:pt x="1181328" y="1299044"/>
                  </a:lnTo>
                  <a:lnTo>
                    <a:pt x="1181328" y="1297914"/>
                  </a:lnTo>
                  <a:close/>
                </a:path>
                <a:path w="3567429" h="1931670">
                  <a:moveTo>
                    <a:pt x="1264373" y="1251889"/>
                  </a:moveTo>
                  <a:lnTo>
                    <a:pt x="1262888" y="1250391"/>
                  </a:lnTo>
                  <a:lnTo>
                    <a:pt x="1261046" y="1250391"/>
                  </a:lnTo>
                  <a:lnTo>
                    <a:pt x="1259217" y="1250391"/>
                  </a:lnTo>
                  <a:lnTo>
                    <a:pt x="1257719" y="1251889"/>
                  </a:lnTo>
                  <a:lnTo>
                    <a:pt x="1257719" y="1255547"/>
                  </a:lnTo>
                  <a:lnTo>
                    <a:pt x="1259217" y="1257046"/>
                  </a:lnTo>
                  <a:lnTo>
                    <a:pt x="1262888" y="1257046"/>
                  </a:lnTo>
                  <a:lnTo>
                    <a:pt x="1264373" y="1255547"/>
                  </a:lnTo>
                  <a:lnTo>
                    <a:pt x="1264373" y="1251889"/>
                  </a:lnTo>
                  <a:close/>
                </a:path>
                <a:path w="3567429" h="1931670">
                  <a:moveTo>
                    <a:pt x="1310157" y="1332052"/>
                  </a:moveTo>
                  <a:lnTo>
                    <a:pt x="1308214" y="1330109"/>
                  </a:lnTo>
                  <a:lnTo>
                    <a:pt x="1305801" y="1330109"/>
                  </a:lnTo>
                  <a:lnTo>
                    <a:pt x="1303401" y="1330109"/>
                  </a:lnTo>
                  <a:lnTo>
                    <a:pt x="1301445" y="1332052"/>
                  </a:lnTo>
                  <a:lnTo>
                    <a:pt x="1301445" y="1336878"/>
                  </a:lnTo>
                  <a:lnTo>
                    <a:pt x="1303401" y="1338834"/>
                  </a:lnTo>
                  <a:lnTo>
                    <a:pt x="1308214" y="1338834"/>
                  </a:lnTo>
                  <a:lnTo>
                    <a:pt x="1310157" y="1336878"/>
                  </a:lnTo>
                  <a:lnTo>
                    <a:pt x="1310157" y="1332052"/>
                  </a:lnTo>
                  <a:close/>
                </a:path>
                <a:path w="3567429" h="1931670">
                  <a:moveTo>
                    <a:pt x="1342555" y="1208532"/>
                  </a:moveTo>
                  <a:lnTo>
                    <a:pt x="1342224" y="1208201"/>
                  </a:lnTo>
                  <a:lnTo>
                    <a:pt x="1341793" y="1208201"/>
                  </a:lnTo>
                  <a:lnTo>
                    <a:pt x="1341374" y="1208201"/>
                  </a:lnTo>
                  <a:lnTo>
                    <a:pt x="1341031" y="1208532"/>
                  </a:lnTo>
                  <a:lnTo>
                    <a:pt x="1341031" y="1209382"/>
                  </a:lnTo>
                  <a:lnTo>
                    <a:pt x="1341374" y="1209738"/>
                  </a:lnTo>
                  <a:lnTo>
                    <a:pt x="1342224" y="1209738"/>
                  </a:lnTo>
                  <a:lnTo>
                    <a:pt x="1342555" y="1209382"/>
                  </a:lnTo>
                  <a:lnTo>
                    <a:pt x="1342555" y="1208532"/>
                  </a:lnTo>
                  <a:close/>
                </a:path>
                <a:path w="3567429" h="1931670">
                  <a:moveTo>
                    <a:pt x="1391412" y="1287018"/>
                  </a:moveTo>
                  <a:lnTo>
                    <a:pt x="1389240" y="1284833"/>
                  </a:lnTo>
                  <a:lnTo>
                    <a:pt x="1386547" y="1284833"/>
                  </a:lnTo>
                  <a:lnTo>
                    <a:pt x="1383868" y="1284833"/>
                  </a:lnTo>
                  <a:lnTo>
                    <a:pt x="1381683" y="1287018"/>
                  </a:lnTo>
                  <a:lnTo>
                    <a:pt x="1381683" y="1292390"/>
                  </a:lnTo>
                  <a:lnTo>
                    <a:pt x="1383868" y="1294561"/>
                  </a:lnTo>
                  <a:lnTo>
                    <a:pt x="1389240" y="1294561"/>
                  </a:lnTo>
                  <a:lnTo>
                    <a:pt x="1391412" y="1292390"/>
                  </a:lnTo>
                  <a:lnTo>
                    <a:pt x="1391412" y="1287018"/>
                  </a:lnTo>
                  <a:close/>
                </a:path>
                <a:path w="3567429" h="1931670">
                  <a:moveTo>
                    <a:pt x="1424076" y="1163358"/>
                  </a:moveTo>
                  <a:lnTo>
                    <a:pt x="1423390" y="1162659"/>
                  </a:lnTo>
                  <a:lnTo>
                    <a:pt x="1422539" y="1162659"/>
                  </a:lnTo>
                  <a:lnTo>
                    <a:pt x="1421688" y="1162659"/>
                  </a:lnTo>
                  <a:lnTo>
                    <a:pt x="1421003" y="1163358"/>
                  </a:lnTo>
                  <a:lnTo>
                    <a:pt x="1421003" y="1165047"/>
                  </a:lnTo>
                  <a:lnTo>
                    <a:pt x="1421688" y="1165745"/>
                  </a:lnTo>
                  <a:lnTo>
                    <a:pt x="1423390" y="1165745"/>
                  </a:lnTo>
                  <a:lnTo>
                    <a:pt x="1424076" y="1165047"/>
                  </a:lnTo>
                  <a:lnTo>
                    <a:pt x="1424076" y="1163358"/>
                  </a:lnTo>
                  <a:close/>
                </a:path>
                <a:path w="3567429" h="1931670">
                  <a:moveTo>
                    <a:pt x="1468323" y="1244371"/>
                  </a:moveTo>
                  <a:lnTo>
                    <a:pt x="1467866" y="1243914"/>
                  </a:lnTo>
                  <a:lnTo>
                    <a:pt x="1467294" y="1243914"/>
                  </a:lnTo>
                  <a:lnTo>
                    <a:pt x="1466723" y="1243914"/>
                  </a:lnTo>
                  <a:lnTo>
                    <a:pt x="1466265" y="1244371"/>
                  </a:lnTo>
                  <a:lnTo>
                    <a:pt x="1466265" y="1245514"/>
                  </a:lnTo>
                  <a:lnTo>
                    <a:pt x="1466723" y="1245958"/>
                  </a:lnTo>
                  <a:lnTo>
                    <a:pt x="1467866" y="1245958"/>
                  </a:lnTo>
                  <a:lnTo>
                    <a:pt x="1468323" y="1245514"/>
                  </a:lnTo>
                  <a:lnTo>
                    <a:pt x="1468323" y="1244371"/>
                  </a:lnTo>
                  <a:close/>
                </a:path>
                <a:path w="3567429" h="1931670">
                  <a:moveTo>
                    <a:pt x="1504048" y="1119022"/>
                  </a:moveTo>
                  <a:lnTo>
                    <a:pt x="1503705" y="1118692"/>
                  </a:lnTo>
                  <a:lnTo>
                    <a:pt x="1503286" y="1118692"/>
                  </a:lnTo>
                  <a:lnTo>
                    <a:pt x="1502867" y="1118692"/>
                  </a:lnTo>
                  <a:lnTo>
                    <a:pt x="1502524" y="1119022"/>
                  </a:lnTo>
                  <a:lnTo>
                    <a:pt x="1502524" y="1119873"/>
                  </a:lnTo>
                  <a:lnTo>
                    <a:pt x="1502867" y="1120228"/>
                  </a:lnTo>
                  <a:lnTo>
                    <a:pt x="1503705" y="1120228"/>
                  </a:lnTo>
                  <a:lnTo>
                    <a:pt x="1504048" y="1119873"/>
                  </a:lnTo>
                  <a:lnTo>
                    <a:pt x="1504048" y="1119022"/>
                  </a:lnTo>
                  <a:close/>
                </a:path>
                <a:path w="3567429" h="1931670">
                  <a:moveTo>
                    <a:pt x="1550339" y="1198930"/>
                  </a:moveTo>
                  <a:lnTo>
                    <a:pt x="1549311" y="1197889"/>
                  </a:lnTo>
                  <a:lnTo>
                    <a:pt x="1548041" y="1197889"/>
                  </a:lnTo>
                  <a:lnTo>
                    <a:pt x="1546771" y="1197889"/>
                  </a:lnTo>
                  <a:lnTo>
                    <a:pt x="1545729" y="1198930"/>
                  </a:lnTo>
                  <a:lnTo>
                    <a:pt x="1545729" y="1201458"/>
                  </a:lnTo>
                  <a:lnTo>
                    <a:pt x="1546771" y="1202486"/>
                  </a:lnTo>
                  <a:lnTo>
                    <a:pt x="1549311" y="1202486"/>
                  </a:lnTo>
                  <a:lnTo>
                    <a:pt x="1550339" y="1201458"/>
                  </a:lnTo>
                  <a:lnTo>
                    <a:pt x="1550339" y="1198930"/>
                  </a:lnTo>
                  <a:close/>
                </a:path>
                <a:path w="3567429" h="1931670">
                  <a:moveTo>
                    <a:pt x="1630324" y="1154595"/>
                  </a:moveTo>
                  <a:lnTo>
                    <a:pt x="1629625" y="1153896"/>
                  </a:lnTo>
                  <a:lnTo>
                    <a:pt x="1628787" y="1153896"/>
                  </a:lnTo>
                  <a:lnTo>
                    <a:pt x="1627936" y="1153896"/>
                  </a:lnTo>
                  <a:lnTo>
                    <a:pt x="1627238" y="1154595"/>
                  </a:lnTo>
                  <a:lnTo>
                    <a:pt x="1627238" y="1156284"/>
                  </a:lnTo>
                  <a:lnTo>
                    <a:pt x="1627936" y="1156970"/>
                  </a:lnTo>
                  <a:lnTo>
                    <a:pt x="1629625" y="1156970"/>
                  </a:lnTo>
                  <a:lnTo>
                    <a:pt x="1630324" y="1156284"/>
                  </a:lnTo>
                  <a:lnTo>
                    <a:pt x="1630324" y="1154595"/>
                  </a:lnTo>
                  <a:close/>
                </a:path>
                <a:path w="3567429" h="1931670">
                  <a:moveTo>
                    <a:pt x="1907768" y="895235"/>
                  </a:moveTo>
                  <a:lnTo>
                    <a:pt x="1907425" y="894880"/>
                  </a:lnTo>
                  <a:lnTo>
                    <a:pt x="1907006" y="894880"/>
                  </a:lnTo>
                  <a:lnTo>
                    <a:pt x="1906587" y="894880"/>
                  </a:lnTo>
                  <a:lnTo>
                    <a:pt x="1906244" y="895235"/>
                  </a:lnTo>
                  <a:lnTo>
                    <a:pt x="1906244" y="896086"/>
                  </a:lnTo>
                  <a:lnTo>
                    <a:pt x="1906587" y="896416"/>
                  </a:lnTo>
                  <a:lnTo>
                    <a:pt x="1907425" y="896416"/>
                  </a:lnTo>
                  <a:lnTo>
                    <a:pt x="1907768" y="896086"/>
                  </a:lnTo>
                  <a:lnTo>
                    <a:pt x="1907768" y="895235"/>
                  </a:lnTo>
                  <a:close/>
                </a:path>
                <a:path w="3567429" h="1931670">
                  <a:moveTo>
                    <a:pt x="1990813" y="849198"/>
                  </a:moveTo>
                  <a:lnTo>
                    <a:pt x="1989442" y="847826"/>
                  </a:lnTo>
                  <a:lnTo>
                    <a:pt x="1987753" y="847826"/>
                  </a:lnTo>
                  <a:lnTo>
                    <a:pt x="1986051" y="847826"/>
                  </a:lnTo>
                  <a:lnTo>
                    <a:pt x="1984679" y="849198"/>
                  </a:lnTo>
                  <a:lnTo>
                    <a:pt x="1984679" y="852589"/>
                  </a:lnTo>
                  <a:lnTo>
                    <a:pt x="1986051" y="853960"/>
                  </a:lnTo>
                  <a:lnTo>
                    <a:pt x="1989442" y="853960"/>
                  </a:lnTo>
                  <a:lnTo>
                    <a:pt x="1990813" y="852589"/>
                  </a:lnTo>
                  <a:lnTo>
                    <a:pt x="1990813" y="849198"/>
                  </a:lnTo>
                  <a:close/>
                </a:path>
                <a:path w="3567429" h="1931670">
                  <a:moveTo>
                    <a:pt x="2035060" y="930236"/>
                  </a:moveTo>
                  <a:lnTo>
                    <a:pt x="2033917" y="929081"/>
                  </a:lnTo>
                  <a:lnTo>
                    <a:pt x="2032508" y="929081"/>
                  </a:lnTo>
                  <a:lnTo>
                    <a:pt x="2031098" y="929081"/>
                  </a:lnTo>
                  <a:lnTo>
                    <a:pt x="2029955" y="930236"/>
                  </a:lnTo>
                  <a:lnTo>
                    <a:pt x="2029955" y="933056"/>
                  </a:lnTo>
                  <a:lnTo>
                    <a:pt x="2031098" y="934212"/>
                  </a:lnTo>
                  <a:lnTo>
                    <a:pt x="2033917" y="934212"/>
                  </a:lnTo>
                  <a:lnTo>
                    <a:pt x="2035060" y="933056"/>
                  </a:lnTo>
                  <a:lnTo>
                    <a:pt x="2035060" y="930236"/>
                  </a:lnTo>
                  <a:close/>
                </a:path>
                <a:path w="3567429" h="1931670">
                  <a:moveTo>
                    <a:pt x="2074379" y="802881"/>
                  </a:moveTo>
                  <a:lnTo>
                    <a:pt x="2071751" y="800265"/>
                  </a:lnTo>
                  <a:lnTo>
                    <a:pt x="2068499" y="800265"/>
                  </a:lnTo>
                  <a:lnTo>
                    <a:pt x="2065235" y="800265"/>
                  </a:lnTo>
                  <a:lnTo>
                    <a:pt x="2062607" y="802881"/>
                  </a:lnTo>
                  <a:lnTo>
                    <a:pt x="2062607" y="809383"/>
                  </a:lnTo>
                  <a:lnTo>
                    <a:pt x="2065235" y="812038"/>
                  </a:lnTo>
                  <a:lnTo>
                    <a:pt x="2071751" y="812038"/>
                  </a:lnTo>
                  <a:lnTo>
                    <a:pt x="2074379" y="809383"/>
                  </a:lnTo>
                  <a:lnTo>
                    <a:pt x="2074379" y="802881"/>
                  </a:lnTo>
                  <a:close/>
                </a:path>
                <a:path w="3567429" h="1931670">
                  <a:moveTo>
                    <a:pt x="2119909" y="883221"/>
                  </a:moveTo>
                  <a:lnTo>
                    <a:pt x="2116925" y="880237"/>
                  </a:lnTo>
                  <a:lnTo>
                    <a:pt x="2113254" y="880237"/>
                  </a:lnTo>
                  <a:lnTo>
                    <a:pt x="2109571" y="880237"/>
                  </a:lnTo>
                  <a:lnTo>
                    <a:pt x="2106587" y="883221"/>
                  </a:lnTo>
                  <a:lnTo>
                    <a:pt x="2106587" y="890574"/>
                  </a:lnTo>
                  <a:lnTo>
                    <a:pt x="2109571" y="893559"/>
                  </a:lnTo>
                  <a:lnTo>
                    <a:pt x="2116925" y="893559"/>
                  </a:lnTo>
                  <a:lnTo>
                    <a:pt x="2119909" y="890574"/>
                  </a:lnTo>
                  <a:lnTo>
                    <a:pt x="2119909" y="883221"/>
                  </a:lnTo>
                  <a:close/>
                </a:path>
                <a:path w="3567429" h="1931670">
                  <a:moveTo>
                    <a:pt x="2157946" y="756564"/>
                  </a:moveTo>
                  <a:lnTo>
                    <a:pt x="2154047" y="752690"/>
                  </a:lnTo>
                  <a:lnTo>
                    <a:pt x="2149233" y="752690"/>
                  </a:lnTo>
                  <a:lnTo>
                    <a:pt x="2144433" y="752690"/>
                  </a:lnTo>
                  <a:lnTo>
                    <a:pt x="2140534" y="756564"/>
                  </a:lnTo>
                  <a:lnTo>
                    <a:pt x="2140534" y="766203"/>
                  </a:lnTo>
                  <a:lnTo>
                    <a:pt x="2144433" y="770077"/>
                  </a:lnTo>
                  <a:lnTo>
                    <a:pt x="2154047" y="770077"/>
                  </a:lnTo>
                  <a:lnTo>
                    <a:pt x="2157946" y="766203"/>
                  </a:lnTo>
                  <a:lnTo>
                    <a:pt x="2157946" y="756564"/>
                  </a:lnTo>
                  <a:close/>
                </a:path>
                <a:path w="3567429" h="1931670">
                  <a:moveTo>
                    <a:pt x="2206282" y="835355"/>
                  </a:moveTo>
                  <a:lnTo>
                    <a:pt x="2200783" y="829830"/>
                  </a:lnTo>
                  <a:lnTo>
                    <a:pt x="2194001" y="829830"/>
                  </a:lnTo>
                  <a:lnTo>
                    <a:pt x="2187206" y="829830"/>
                  </a:lnTo>
                  <a:lnTo>
                    <a:pt x="2181707" y="835355"/>
                  </a:lnTo>
                  <a:lnTo>
                    <a:pt x="2181707" y="848906"/>
                  </a:lnTo>
                  <a:lnTo>
                    <a:pt x="2187206" y="854417"/>
                  </a:lnTo>
                  <a:lnTo>
                    <a:pt x="2200783" y="854417"/>
                  </a:lnTo>
                  <a:lnTo>
                    <a:pt x="2206282" y="848906"/>
                  </a:lnTo>
                  <a:lnTo>
                    <a:pt x="2206282" y="835355"/>
                  </a:lnTo>
                  <a:close/>
                </a:path>
                <a:path w="3567429" h="1931670">
                  <a:moveTo>
                    <a:pt x="2259165" y="716648"/>
                  </a:moveTo>
                  <a:lnTo>
                    <a:pt x="2256879" y="705281"/>
                  </a:lnTo>
                  <a:lnTo>
                    <a:pt x="2250617" y="695998"/>
                  </a:lnTo>
                  <a:lnTo>
                    <a:pt x="2241346" y="689749"/>
                  </a:lnTo>
                  <a:lnTo>
                    <a:pt x="2229980" y="687451"/>
                  </a:lnTo>
                  <a:lnTo>
                    <a:pt x="2218626" y="689749"/>
                  </a:lnTo>
                  <a:lnTo>
                    <a:pt x="2209355" y="695998"/>
                  </a:lnTo>
                  <a:lnTo>
                    <a:pt x="2203094" y="705281"/>
                  </a:lnTo>
                  <a:lnTo>
                    <a:pt x="2200808" y="716648"/>
                  </a:lnTo>
                  <a:lnTo>
                    <a:pt x="2203094" y="728002"/>
                  </a:lnTo>
                  <a:lnTo>
                    <a:pt x="2209355" y="737260"/>
                  </a:lnTo>
                  <a:lnTo>
                    <a:pt x="2218626" y="743521"/>
                  </a:lnTo>
                  <a:lnTo>
                    <a:pt x="2229980" y="745807"/>
                  </a:lnTo>
                  <a:lnTo>
                    <a:pt x="2241346" y="743521"/>
                  </a:lnTo>
                  <a:lnTo>
                    <a:pt x="2250617" y="737260"/>
                  </a:lnTo>
                  <a:lnTo>
                    <a:pt x="2256879" y="728002"/>
                  </a:lnTo>
                  <a:lnTo>
                    <a:pt x="2259165" y="716648"/>
                  </a:lnTo>
                  <a:close/>
                </a:path>
                <a:path w="3567429" h="1931670">
                  <a:moveTo>
                    <a:pt x="2296249" y="797369"/>
                  </a:moveTo>
                  <a:lnTo>
                    <a:pt x="2294559" y="789000"/>
                  </a:lnTo>
                  <a:lnTo>
                    <a:pt x="2289949" y="782167"/>
                  </a:lnTo>
                  <a:lnTo>
                    <a:pt x="2283117" y="777557"/>
                  </a:lnTo>
                  <a:lnTo>
                    <a:pt x="2274747" y="775868"/>
                  </a:lnTo>
                  <a:lnTo>
                    <a:pt x="2266378" y="777557"/>
                  </a:lnTo>
                  <a:lnTo>
                    <a:pt x="2259533" y="782167"/>
                  </a:lnTo>
                  <a:lnTo>
                    <a:pt x="2254923" y="789000"/>
                  </a:lnTo>
                  <a:lnTo>
                    <a:pt x="2253234" y="797369"/>
                  </a:lnTo>
                  <a:lnTo>
                    <a:pt x="2254923" y="805738"/>
                  </a:lnTo>
                  <a:lnTo>
                    <a:pt x="2259533" y="812571"/>
                  </a:lnTo>
                  <a:lnTo>
                    <a:pt x="2266378" y="817181"/>
                  </a:lnTo>
                  <a:lnTo>
                    <a:pt x="2274747" y="818883"/>
                  </a:lnTo>
                  <a:lnTo>
                    <a:pt x="2283117" y="817181"/>
                  </a:lnTo>
                  <a:lnTo>
                    <a:pt x="2289949" y="812571"/>
                  </a:lnTo>
                  <a:lnTo>
                    <a:pt x="2294559" y="805738"/>
                  </a:lnTo>
                  <a:lnTo>
                    <a:pt x="2296249" y="797369"/>
                  </a:lnTo>
                  <a:close/>
                </a:path>
                <a:path w="3567429" h="1931670">
                  <a:moveTo>
                    <a:pt x="2324798" y="664095"/>
                  </a:moveTo>
                  <a:lnTo>
                    <a:pt x="2318512" y="657783"/>
                  </a:lnTo>
                  <a:lnTo>
                    <a:pt x="2310739" y="657783"/>
                  </a:lnTo>
                  <a:lnTo>
                    <a:pt x="2302954" y="657783"/>
                  </a:lnTo>
                  <a:lnTo>
                    <a:pt x="2296655" y="664095"/>
                  </a:lnTo>
                  <a:lnTo>
                    <a:pt x="2296655" y="679653"/>
                  </a:lnTo>
                  <a:lnTo>
                    <a:pt x="2302954" y="685965"/>
                  </a:lnTo>
                  <a:lnTo>
                    <a:pt x="2318512" y="685965"/>
                  </a:lnTo>
                  <a:lnTo>
                    <a:pt x="2324798" y="679653"/>
                  </a:lnTo>
                  <a:lnTo>
                    <a:pt x="2324798" y="664095"/>
                  </a:lnTo>
                  <a:close/>
                </a:path>
                <a:path w="3567429" h="1931670">
                  <a:moveTo>
                    <a:pt x="2367788" y="745832"/>
                  </a:moveTo>
                  <a:lnTo>
                    <a:pt x="2362276" y="740346"/>
                  </a:lnTo>
                  <a:lnTo>
                    <a:pt x="2355481" y="740346"/>
                  </a:lnTo>
                  <a:lnTo>
                    <a:pt x="2348712" y="740346"/>
                  </a:lnTo>
                  <a:lnTo>
                    <a:pt x="2343200" y="745832"/>
                  </a:lnTo>
                  <a:lnTo>
                    <a:pt x="2343200" y="759421"/>
                  </a:lnTo>
                  <a:lnTo>
                    <a:pt x="2348712" y="764908"/>
                  </a:lnTo>
                  <a:lnTo>
                    <a:pt x="2362276" y="764908"/>
                  </a:lnTo>
                  <a:lnTo>
                    <a:pt x="2367788" y="759421"/>
                  </a:lnTo>
                  <a:lnTo>
                    <a:pt x="2367788" y="745832"/>
                  </a:lnTo>
                  <a:close/>
                </a:path>
                <a:path w="3567429" h="1931670">
                  <a:moveTo>
                    <a:pt x="2400452" y="622160"/>
                  </a:moveTo>
                  <a:lnTo>
                    <a:pt x="2396426" y="618147"/>
                  </a:lnTo>
                  <a:lnTo>
                    <a:pt x="2391486" y="618147"/>
                  </a:lnTo>
                  <a:lnTo>
                    <a:pt x="2386520" y="618147"/>
                  </a:lnTo>
                  <a:lnTo>
                    <a:pt x="2382520" y="622160"/>
                  </a:lnTo>
                  <a:lnTo>
                    <a:pt x="2382520" y="632053"/>
                  </a:lnTo>
                  <a:lnTo>
                    <a:pt x="2386520" y="636092"/>
                  </a:lnTo>
                  <a:lnTo>
                    <a:pt x="2396426" y="636092"/>
                  </a:lnTo>
                  <a:lnTo>
                    <a:pt x="2400452" y="632053"/>
                  </a:lnTo>
                  <a:lnTo>
                    <a:pt x="2400452" y="622160"/>
                  </a:lnTo>
                  <a:close/>
                </a:path>
                <a:path w="3567429" h="1931670">
                  <a:moveTo>
                    <a:pt x="2451836" y="699236"/>
                  </a:moveTo>
                  <a:lnTo>
                    <a:pt x="2444851" y="692251"/>
                  </a:lnTo>
                  <a:lnTo>
                    <a:pt x="2436228" y="692251"/>
                  </a:lnTo>
                  <a:lnTo>
                    <a:pt x="2427617" y="692251"/>
                  </a:lnTo>
                  <a:lnTo>
                    <a:pt x="2420632" y="699236"/>
                  </a:lnTo>
                  <a:lnTo>
                    <a:pt x="2420632" y="716470"/>
                  </a:lnTo>
                  <a:lnTo>
                    <a:pt x="2427617" y="723480"/>
                  </a:lnTo>
                  <a:lnTo>
                    <a:pt x="2444851" y="723480"/>
                  </a:lnTo>
                  <a:lnTo>
                    <a:pt x="2451836" y="716470"/>
                  </a:lnTo>
                  <a:lnTo>
                    <a:pt x="2451836" y="699236"/>
                  </a:lnTo>
                  <a:close/>
                </a:path>
                <a:path w="3567429" h="1931670">
                  <a:moveTo>
                    <a:pt x="2489885" y="572604"/>
                  </a:moveTo>
                  <a:lnTo>
                    <a:pt x="2481973" y="564705"/>
                  </a:lnTo>
                  <a:lnTo>
                    <a:pt x="2472207" y="564705"/>
                  </a:lnTo>
                  <a:lnTo>
                    <a:pt x="2462453" y="564705"/>
                  </a:lnTo>
                  <a:lnTo>
                    <a:pt x="2454554" y="572604"/>
                  </a:lnTo>
                  <a:lnTo>
                    <a:pt x="2454554" y="592099"/>
                  </a:lnTo>
                  <a:lnTo>
                    <a:pt x="2462453" y="600036"/>
                  </a:lnTo>
                  <a:lnTo>
                    <a:pt x="2481973" y="600036"/>
                  </a:lnTo>
                  <a:lnTo>
                    <a:pt x="2489885" y="592099"/>
                  </a:lnTo>
                  <a:lnTo>
                    <a:pt x="2489885" y="572604"/>
                  </a:lnTo>
                  <a:close/>
                </a:path>
                <a:path w="3567429" h="1931670">
                  <a:moveTo>
                    <a:pt x="2535669" y="663105"/>
                  </a:moveTo>
                  <a:lnTo>
                    <a:pt x="2534196" y="655828"/>
                  </a:lnTo>
                  <a:lnTo>
                    <a:pt x="2530195" y="649884"/>
                  </a:lnTo>
                  <a:lnTo>
                    <a:pt x="2524252" y="645883"/>
                  </a:lnTo>
                  <a:lnTo>
                    <a:pt x="2516975" y="644423"/>
                  </a:lnTo>
                  <a:lnTo>
                    <a:pt x="2509697" y="645883"/>
                  </a:lnTo>
                  <a:lnTo>
                    <a:pt x="2503754" y="649884"/>
                  </a:lnTo>
                  <a:lnTo>
                    <a:pt x="2499753" y="655828"/>
                  </a:lnTo>
                  <a:lnTo>
                    <a:pt x="2498293" y="663105"/>
                  </a:lnTo>
                  <a:lnTo>
                    <a:pt x="2499753" y="670369"/>
                  </a:lnTo>
                  <a:lnTo>
                    <a:pt x="2503754" y="676313"/>
                  </a:lnTo>
                  <a:lnTo>
                    <a:pt x="2509697" y="680326"/>
                  </a:lnTo>
                  <a:lnTo>
                    <a:pt x="2516975" y="681799"/>
                  </a:lnTo>
                  <a:lnTo>
                    <a:pt x="2524252" y="680326"/>
                  </a:lnTo>
                  <a:lnTo>
                    <a:pt x="2530195" y="676313"/>
                  </a:lnTo>
                  <a:lnTo>
                    <a:pt x="2534196" y="670369"/>
                  </a:lnTo>
                  <a:lnTo>
                    <a:pt x="2535669" y="663105"/>
                  </a:lnTo>
                  <a:close/>
                </a:path>
                <a:path w="3567429" h="1931670">
                  <a:moveTo>
                    <a:pt x="2560370" y="533488"/>
                  </a:moveTo>
                  <a:lnTo>
                    <a:pt x="2557056" y="530161"/>
                  </a:lnTo>
                  <a:lnTo>
                    <a:pt x="2552966" y="530161"/>
                  </a:lnTo>
                  <a:lnTo>
                    <a:pt x="2548864" y="530161"/>
                  </a:lnTo>
                  <a:lnTo>
                    <a:pt x="2545550" y="533488"/>
                  </a:lnTo>
                  <a:lnTo>
                    <a:pt x="2545550" y="541705"/>
                  </a:lnTo>
                  <a:lnTo>
                    <a:pt x="2548864" y="545020"/>
                  </a:lnTo>
                  <a:lnTo>
                    <a:pt x="2557056" y="545020"/>
                  </a:lnTo>
                  <a:lnTo>
                    <a:pt x="2560370" y="541705"/>
                  </a:lnTo>
                  <a:lnTo>
                    <a:pt x="2560370" y="533488"/>
                  </a:lnTo>
                  <a:close/>
                </a:path>
                <a:path w="3567429" h="1931670">
                  <a:moveTo>
                    <a:pt x="2605913" y="613816"/>
                  </a:moveTo>
                  <a:lnTo>
                    <a:pt x="2602255" y="610146"/>
                  </a:lnTo>
                  <a:lnTo>
                    <a:pt x="2597734" y="610146"/>
                  </a:lnTo>
                  <a:lnTo>
                    <a:pt x="2593213" y="610146"/>
                  </a:lnTo>
                  <a:lnTo>
                    <a:pt x="2589542" y="613816"/>
                  </a:lnTo>
                  <a:lnTo>
                    <a:pt x="2589542" y="622858"/>
                  </a:lnTo>
                  <a:lnTo>
                    <a:pt x="2593213" y="626541"/>
                  </a:lnTo>
                  <a:lnTo>
                    <a:pt x="2602255" y="626541"/>
                  </a:lnTo>
                  <a:lnTo>
                    <a:pt x="2605913" y="622858"/>
                  </a:lnTo>
                  <a:lnTo>
                    <a:pt x="2605913" y="613816"/>
                  </a:lnTo>
                  <a:close/>
                </a:path>
                <a:path w="3567429" h="1931670">
                  <a:moveTo>
                    <a:pt x="2642158" y="488162"/>
                  </a:moveTo>
                  <a:lnTo>
                    <a:pt x="2638387" y="484390"/>
                  </a:lnTo>
                  <a:lnTo>
                    <a:pt x="2633713" y="484390"/>
                  </a:lnTo>
                  <a:lnTo>
                    <a:pt x="2629039" y="484390"/>
                  </a:lnTo>
                  <a:lnTo>
                    <a:pt x="2625255" y="488162"/>
                  </a:lnTo>
                  <a:lnTo>
                    <a:pt x="2625255" y="497522"/>
                  </a:lnTo>
                  <a:lnTo>
                    <a:pt x="2629039" y="501294"/>
                  </a:lnTo>
                  <a:lnTo>
                    <a:pt x="2638387" y="501294"/>
                  </a:lnTo>
                  <a:lnTo>
                    <a:pt x="2642158" y="497522"/>
                  </a:lnTo>
                  <a:lnTo>
                    <a:pt x="2642158" y="488162"/>
                  </a:lnTo>
                  <a:close/>
                </a:path>
                <a:path w="3567429" h="1931670">
                  <a:moveTo>
                    <a:pt x="2687180" y="568782"/>
                  </a:moveTo>
                  <a:lnTo>
                    <a:pt x="2683268" y="564870"/>
                  </a:lnTo>
                  <a:lnTo>
                    <a:pt x="2678455" y="564870"/>
                  </a:lnTo>
                  <a:lnTo>
                    <a:pt x="2673667" y="564870"/>
                  </a:lnTo>
                  <a:lnTo>
                    <a:pt x="2669768" y="568782"/>
                  </a:lnTo>
                  <a:lnTo>
                    <a:pt x="2669768" y="578383"/>
                  </a:lnTo>
                  <a:lnTo>
                    <a:pt x="2673667" y="582282"/>
                  </a:lnTo>
                  <a:lnTo>
                    <a:pt x="2683268" y="582282"/>
                  </a:lnTo>
                  <a:lnTo>
                    <a:pt x="2687180" y="578383"/>
                  </a:lnTo>
                  <a:lnTo>
                    <a:pt x="2687180" y="568782"/>
                  </a:lnTo>
                  <a:close/>
                </a:path>
                <a:path w="3567429" h="1931670">
                  <a:moveTo>
                    <a:pt x="2720098" y="444995"/>
                  </a:moveTo>
                  <a:lnTo>
                    <a:pt x="2717571" y="442455"/>
                  </a:lnTo>
                  <a:lnTo>
                    <a:pt x="2714460" y="442455"/>
                  </a:lnTo>
                  <a:lnTo>
                    <a:pt x="2711348" y="442455"/>
                  </a:lnTo>
                  <a:lnTo>
                    <a:pt x="2708833" y="444995"/>
                  </a:lnTo>
                  <a:lnTo>
                    <a:pt x="2708833" y="451205"/>
                  </a:lnTo>
                  <a:lnTo>
                    <a:pt x="2711348" y="453720"/>
                  </a:lnTo>
                  <a:lnTo>
                    <a:pt x="2717571" y="453720"/>
                  </a:lnTo>
                  <a:lnTo>
                    <a:pt x="2720098" y="451205"/>
                  </a:lnTo>
                  <a:lnTo>
                    <a:pt x="2720098" y="444995"/>
                  </a:lnTo>
                  <a:close/>
                </a:path>
                <a:path w="3567429" h="1931670">
                  <a:moveTo>
                    <a:pt x="2761005" y="527837"/>
                  </a:moveTo>
                  <a:lnTo>
                    <a:pt x="2760192" y="527037"/>
                  </a:lnTo>
                  <a:lnTo>
                    <a:pt x="2759202" y="527037"/>
                  </a:lnTo>
                  <a:lnTo>
                    <a:pt x="2758224" y="527037"/>
                  </a:lnTo>
                  <a:lnTo>
                    <a:pt x="2757424" y="527837"/>
                  </a:lnTo>
                  <a:lnTo>
                    <a:pt x="2757424" y="529831"/>
                  </a:lnTo>
                  <a:lnTo>
                    <a:pt x="2758224" y="530631"/>
                  </a:lnTo>
                  <a:lnTo>
                    <a:pt x="2760192" y="530631"/>
                  </a:lnTo>
                  <a:lnTo>
                    <a:pt x="2761005" y="529831"/>
                  </a:lnTo>
                  <a:lnTo>
                    <a:pt x="2761005" y="527837"/>
                  </a:lnTo>
                  <a:close/>
                </a:path>
                <a:path w="3567429" h="1931670">
                  <a:moveTo>
                    <a:pt x="2798267" y="401637"/>
                  </a:moveTo>
                  <a:lnTo>
                    <a:pt x="2796895" y="400265"/>
                  </a:lnTo>
                  <a:lnTo>
                    <a:pt x="2795206" y="400265"/>
                  </a:lnTo>
                  <a:lnTo>
                    <a:pt x="2793504" y="400265"/>
                  </a:lnTo>
                  <a:lnTo>
                    <a:pt x="2792133" y="401637"/>
                  </a:lnTo>
                  <a:lnTo>
                    <a:pt x="2792133" y="405028"/>
                  </a:lnTo>
                  <a:lnTo>
                    <a:pt x="2793504" y="406412"/>
                  </a:lnTo>
                  <a:lnTo>
                    <a:pt x="2796895" y="406412"/>
                  </a:lnTo>
                  <a:lnTo>
                    <a:pt x="2798267" y="405028"/>
                  </a:lnTo>
                  <a:lnTo>
                    <a:pt x="2798267" y="401637"/>
                  </a:lnTo>
                  <a:close/>
                </a:path>
                <a:path w="3567429" h="1931670">
                  <a:moveTo>
                    <a:pt x="2841739" y="483082"/>
                  </a:moveTo>
                  <a:lnTo>
                    <a:pt x="2840939" y="482295"/>
                  </a:lnTo>
                  <a:lnTo>
                    <a:pt x="2839961" y="482295"/>
                  </a:lnTo>
                  <a:lnTo>
                    <a:pt x="2838970" y="482295"/>
                  </a:lnTo>
                  <a:lnTo>
                    <a:pt x="2838183" y="483082"/>
                  </a:lnTo>
                  <a:lnTo>
                    <a:pt x="2838183" y="485051"/>
                  </a:lnTo>
                  <a:lnTo>
                    <a:pt x="2838970" y="485851"/>
                  </a:lnTo>
                  <a:lnTo>
                    <a:pt x="2840939" y="485851"/>
                  </a:lnTo>
                  <a:lnTo>
                    <a:pt x="2841739" y="485051"/>
                  </a:lnTo>
                  <a:lnTo>
                    <a:pt x="2841739" y="483082"/>
                  </a:lnTo>
                  <a:close/>
                </a:path>
                <a:path w="3567429" h="1931670">
                  <a:moveTo>
                    <a:pt x="2881312" y="355587"/>
                  </a:moveTo>
                  <a:lnTo>
                    <a:pt x="2878925" y="353199"/>
                  </a:lnTo>
                  <a:lnTo>
                    <a:pt x="2875940" y="353199"/>
                  </a:lnTo>
                  <a:lnTo>
                    <a:pt x="2872981" y="353199"/>
                  </a:lnTo>
                  <a:lnTo>
                    <a:pt x="2870568" y="355587"/>
                  </a:lnTo>
                  <a:lnTo>
                    <a:pt x="2870568" y="361543"/>
                  </a:lnTo>
                  <a:lnTo>
                    <a:pt x="2872981" y="363943"/>
                  </a:lnTo>
                  <a:lnTo>
                    <a:pt x="2878925" y="363943"/>
                  </a:lnTo>
                  <a:lnTo>
                    <a:pt x="2881312" y="361543"/>
                  </a:lnTo>
                  <a:lnTo>
                    <a:pt x="2881312" y="355587"/>
                  </a:lnTo>
                  <a:close/>
                </a:path>
                <a:path w="3567429" h="1931670">
                  <a:moveTo>
                    <a:pt x="2921482" y="438886"/>
                  </a:moveTo>
                  <a:lnTo>
                    <a:pt x="2921114" y="438556"/>
                  </a:lnTo>
                  <a:lnTo>
                    <a:pt x="2920708" y="438556"/>
                  </a:lnTo>
                  <a:lnTo>
                    <a:pt x="2920276" y="438556"/>
                  </a:lnTo>
                  <a:lnTo>
                    <a:pt x="2919933" y="438886"/>
                  </a:lnTo>
                  <a:lnTo>
                    <a:pt x="2919933" y="439737"/>
                  </a:lnTo>
                  <a:lnTo>
                    <a:pt x="2920276" y="440080"/>
                  </a:lnTo>
                  <a:lnTo>
                    <a:pt x="2921114" y="440080"/>
                  </a:lnTo>
                  <a:lnTo>
                    <a:pt x="2921482" y="439737"/>
                  </a:lnTo>
                  <a:lnTo>
                    <a:pt x="2921482" y="438886"/>
                  </a:lnTo>
                  <a:close/>
                </a:path>
                <a:path w="3567429" h="1931670">
                  <a:moveTo>
                    <a:pt x="3002470" y="394004"/>
                  </a:moveTo>
                  <a:lnTo>
                    <a:pt x="3002013" y="393522"/>
                  </a:lnTo>
                  <a:lnTo>
                    <a:pt x="3001429" y="393522"/>
                  </a:lnTo>
                  <a:lnTo>
                    <a:pt x="3000883" y="393522"/>
                  </a:lnTo>
                  <a:lnTo>
                    <a:pt x="3000413" y="394004"/>
                  </a:lnTo>
                  <a:lnTo>
                    <a:pt x="3000413" y="395109"/>
                  </a:lnTo>
                  <a:lnTo>
                    <a:pt x="3000883" y="395592"/>
                  </a:lnTo>
                  <a:lnTo>
                    <a:pt x="3002013" y="395592"/>
                  </a:lnTo>
                  <a:lnTo>
                    <a:pt x="3002470" y="395109"/>
                  </a:lnTo>
                  <a:lnTo>
                    <a:pt x="3002470" y="394004"/>
                  </a:lnTo>
                  <a:close/>
                </a:path>
                <a:path w="3567429" h="1931670">
                  <a:moveTo>
                    <a:pt x="3038208" y="268617"/>
                  </a:moveTo>
                  <a:lnTo>
                    <a:pt x="3037852" y="268287"/>
                  </a:lnTo>
                  <a:lnTo>
                    <a:pt x="3037433" y="268287"/>
                  </a:lnTo>
                  <a:lnTo>
                    <a:pt x="3037014" y="268287"/>
                  </a:lnTo>
                  <a:lnTo>
                    <a:pt x="3036659" y="268617"/>
                  </a:lnTo>
                  <a:lnTo>
                    <a:pt x="3036659" y="269468"/>
                  </a:lnTo>
                  <a:lnTo>
                    <a:pt x="3037014" y="269824"/>
                  </a:lnTo>
                  <a:lnTo>
                    <a:pt x="3037852" y="269824"/>
                  </a:lnTo>
                  <a:lnTo>
                    <a:pt x="3038208" y="269468"/>
                  </a:lnTo>
                  <a:lnTo>
                    <a:pt x="3038208" y="268617"/>
                  </a:lnTo>
                  <a:close/>
                </a:path>
                <a:path w="3567429" h="1931670">
                  <a:moveTo>
                    <a:pt x="3084741" y="348386"/>
                  </a:moveTo>
                  <a:lnTo>
                    <a:pt x="3083610" y="347230"/>
                  </a:lnTo>
                  <a:lnTo>
                    <a:pt x="3082188" y="347230"/>
                  </a:lnTo>
                  <a:lnTo>
                    <a:pt x="3080791" y="347230"/>
                  </a:lnTo>
                  <a:lnTo>
                    <a:pt x="3079635" y="348386"/>
                  </a:lnTo>
                  <a:lnTo>
                    <a:pt x="3079635" y="351205"/>
                  </a:lnTo>
                  <a:lnTo>
                    <a:pt x="3080791" y="352361"/>
                  </a:lnTo>
                  <a:lnTo>
                    <a:pt x="3083610" y="352361"/>
                  </a:lnTo>
                  <a:lnTo>
                    <a:pt x="3084741" y="351205"/>
                  </a:lnTo>
                  <a:lnTo>
                    <a:pt x="3084741" y="348386"/>
                  </a:lnTo>
                  <a:close/>
                </a:path>
                <a:path w="3567429" h="1931670">
                  <a:moveTo>
                    <a:pt x="3120479" y="223037"/>
                  </a:moveTo>
                  <a:lnTo>
                    <a:pt x="3119437" y="221996"/>
                  </a:lnTo>
                  <a:lnTo>
                    <a:pt x="3118167" y="221996"/>
                  </a:lnTo>
                  <a:lnTo>
                    <a:pt x="3116910" y="221996"/>
                  </a:lnTo>
                  <a:lnTo>
                    <a:pt x="3115868" y="223037"/>
                  </a:lnTo>
                  <a:lnTo>
                    <a:pt x="3115868" y="225564"/>
                  </a:lnTo>
                  <a:lnTo>
                    <a:pt x="3116910" y="226593"/>
                  </a:lnTo>
                  <a:lnTo>
                    <a:pt x="3119437" y="226593"/>
                  </a:lnTo>
                  <a:lnTo>
                    <a:pt x="3120479" y="225564"/>
                  </a:lnTo>
                  <a:lnTo>
                    <a:pt x="3120479" y="223037"/>
                  </a:lnTo>
                  <a:close/>
                </a:path>
                <a:path w="3567429" h="1931670">
                  <a:moveTo>
                    <a:pt x="3171126" y="300507"/>
                  </a:moveTo>
                  <a:lnTo>
                    <a:pt x="3167456" y="296849"/>
                  </a:lnTo>
                  <a:lnTo>
                    <a:pt x="3162935" y="296849"/>
                  </a:lnTo>
                  <a:lnTo>
                    <a:pt x="3158413" y="296849"/>
                  </a:lnTo>
                  <a:lnTo>
                    <a:pt x="3154743" y="300507"/>
                  </a:lnTo>
                  <a:lnTo>
                    <a:pt x="3154743" y="309562"/>
                  </a:lnTo>
                  <a:lnTo>
                    <a:pt x="3158413" y="313232"/>
                  </a:lnTo>
                  <a:lnTo>
                    <a:pt x="3167456" y="313232"/>
                  </a:lnTo>
                  <a:lnTo>
                    <a:pt x="3171126" y="309562"/>
                  </a:lnTo>
                  <a:lnTo>
                    <a:pt x="3171126" y="300507"/>
                  </a:lnTo>
                  <a:close/>
                </a:path>
                <a:path w="3567429" h="1931670">
                  <a:moveTo>
                    <a:pt x="3360661" y="89890"/>
                  </a:moveTo>
                  <a:lnTo>
                    <a:pt x="3360559" y="89763"/>
                  </a:lnTo>
                  <a:lnTo>
                    <a:pt x="3360420" y="89763"/>
                  </a:lnTo>
                  <a:lnTo>
                    <a:pt x="3360267" y="89763"/>
                  </a:lnTo>
                  <a:lnTo>
                    <a:pt x="3360153" y="89890"/>
                  </a:lnTo>
                  <a:lnTo>
                    <a:pt x="3360153" y="90170"/>
                  </a:lnTo>
                  <a:lnTo>
                    <a:pt x="3360267" y="90297"/>
                  </a:lnTo>
                  <a:lnTo>
                    <a:pt x="3360559" y="90297"/>
                  </a:lnTo>
                  <a:lnTo>
                    <a:pt x="3360661" y="90170"/>
                  </a:lnTo>
                  <a:lnTo>
                    <a:pt x="3360661" y="89890"/>
                  </a:lnTo>
                  <a:close/>
                </a:path>
                <a:path w="3567429" h="1931670">
                  <a:moveTo>
                    <a:pt x="3410026" y="168084"/>
                  </a:moveTo>
                  <a:lnTo>
                    <a:pt x="3407867" y="165912"/>
                  </a:lnTo>
                  <a:lnTo>
                    <a:pt x="3405162" y="165912"/>
                  </a:lnTo>
                  <a:lnTo>
                    <a:pt x="3402495" y="165912"/>
                  </a:lnTo>
                  <a:lnTo>
                    <a:pt x="3400298" y="168084"/>
                  </a:lnTo>
                  <a:lnTo>
                    <a:pt x="3400298" y="173456"/>
                  </a:lnTo>
                  <a:lnTo>
                    <a:pt x="3402495" y="175641"/>
                  </a:lnTo>
                  <a:lnTo>
                    <a:pt x="3407867" y="175641"/>
                  </a:lnTo>
                  <a:lnTo>
                    <a:pt x="3410026" y="173456"/>
                  </a:lnTo>
                  <a:lnTo>
                    <a:pt x="3410026" y="168084"/>
                  </a:lnTo>
                  <a:close/>
                </a:path>
                <a:path w="3567429" h="1931670">
                  <a:moveTo>
                    <a:pt x="3442449" y="44551"/>
                  </a:moveTo>
                  <a:lnTo>
                    <a:pt x="3441865" y="43980"/>
                  </a:lnTo>
                  <a:lnTo>
                    <a:pt x="3441166" y="43980"/>
                  </a:lnTo>
                  <a:lnTo>
                    <a:pt x="3440442" y="43980"/>
                  </a:lnTo>
                  <a:lnTo>
                    <a:pt x="3439871" y="44551"/>
                  </a:lnTo>
                  <a:lnTo>
                    <a:pt x="3439871" y="45974"/>
                  </a:lnTo>
                  <a:lnTo>
                    <a:pt x="3440442" y="46558"/>
                  </a:lnTo>
                  <a:lnTo>
                    <a:pt x="3441865" y="46558"/>
                  </a:lnTo>
                  <a:lnTo>
                    <a:pt x="3442449" y="45974"/>
                  </a:lnTo>
                  <a:lnTo>
                    <a:pt x="3442449" y="44551"/>
                  </a:lnTo>
                  <a:close/>
                </a:path>
                <a:path w="3567429" h="1931670">
                  <a:moveTo>
                    <a:pt x="3493605" y="121767"/>
                  </a:moveTo>
                  <a:lnTo>
                    <a:pt x="3490150" y="118325"/>
                  </a:lnTo>
                  <a:lnTo>
                    <a:pt x="3485908" y="118325"/>
                  </a:lnTo>
                  <a:lnTo>
                    <a:pt x="3481667" y="118325"/>
                  </a:lnTo>
                  <a:lnTo>
                    <a:pt x="3478225" y="121767"/>
                  </a:lnTo>
                  <a:lnTo>
                    <a:pt x="3478225" y="130238"/>
                  </a:lnTo>
                  <a:lnTo>
                    <a:pt x="3481667" y="133680"/>
                  </a:lnTo>
                  <a:lnTo>
                    <a:pt x="3490150" y="133680"/>
                  </a:lnTo>
                  <a:lnTo>
                    <a:pt x="3493605" y="130238"/>
                  </a:lnTo>
                  <a:lnTo>
                    <a:pt x="3493605" y="121767"/>
                  </a:lnTo>
                  <a:close/>
                </a:path>
                <a:path w="3567429" h="1931670">
                  <a:moveTo>
                    <a:pt x="3522421" y="228"/>
                  </a:moveTo>
                  <a:lnTo>
                    <a:pt x="3522192" y="0"/>
                  </a:lnTo>
                  <a:lnTo>
                    <a:pt x="3521887" y="0"/>
                  </a:lnTo>
                  <a:lnTo>
                    <a:pt x="3521633" y="0"/>
                  </a:lnTo>
                  <a:lnTo>
                    <a:pt x="3521392" y="228"/>
                  </a:lnTo>
                  <a:lnTo>
                    <a:pt x="3521392" y="800"/>
                  </a:lnTo>
                  <a:lnTo>
                    <a:pt x="3521633" y="1016"/>
                  </a:lnTo>
                  <a:lnTo>
                    <a:pt x="3522192" y="1016"/>
                  </a:lnTo>
                  <a:lnTo>
                    <a:pt x="3522421" y="800"/>
                  </a:lnTo>
                  <a:lnTo>
                    <a:pt x="3522421" y="228"/>
                  </a:lnTo>
                  <a:close/>
                </a:path>
                <a:path w="3567429" h="1931670">
                  <a:moveTo>
                    <a:pt x="3566909" y="81114"/>
                  </a:moveTo>
                  <a:lnTo>
                    <a:pt x="3566668" y="81000"/>
                  </a:lnTo>
                  <a:lnTo>
                    <a:pt x="3566515" y="81000"/>
                  </a:lnTo>
                  <a:lnTo>
                    <a:pt x="3566401" y="81407"/>
                  </a:lnTo>
                  <a:lnTo>
                    <a:pt x="3566807" y="81495"/>
                  </a:lnTo>
                  <a:lnTo>
                    <a:pt x="3566909" y="81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859" y="9073"/>
              <a:ext cx="3375025" cy="1851025"/>
            </a:xfrm>
            <a:custGeom>
              <a:avLst/>
              <a:gdLst/>
              <a:ahLst/>
              <a:cxnLst/>
              <a:rect l="l" t="t" r="r" b="b"/>
              <a:pathLst>
                <a:path w="3375025" h="1851025">
                  <a:moveTo>
                    <a:pt x="29692" y="1827377"/>
                  </a:moveTo>
                  <a:lnTo>
                    <a:pt x="23037" y="1820722"/>
                  </a:lnTo>
                  <a:lnTo>
                    <a:pt x="14846" y="1820722"/>
                  </a:lnTo>
                  <a:lnTo>
                    <a:pt x="6642" y="1820722"/>
                  </a:lnTo>
                  <a:lnTo>
                    <a:pt x="0" y="1827377"/>
                  </a:lnTo>
                  <a:lnTo>
                    <a:pt x="0" y="1843773"/>
                  </a:lnTo>
                  <a:lnTo>
                    <a:pt x="6642" y="1850415"/>
                  </a:lnTo>
                  <a:lnTo>
                    <a:pt x="23037" y="1850415"/>
                  </a:lnTo>
                  <a:lnTo>
                    <a:pt x="29692" y="1843773"/>
                  </a:lnTo>
                  <a:lnTo>
                    <a:pt x="29692" y="1827377"/>
                  </a:lnTo>
                  <a:close/>
                </a:path>
                <a:path w="3375025" h="1851025">
                  <a:moveTo>
                    <a:pt x="111201" y="1782191"/>
                  </a:moveTo>
                  <a:lnTo>
                    <a:pt x="104216" y="1775180"/>
                  </a:lnTo>
                  <a:lnTo>
                    <a:pt x="95592" y="1775180"/>
                  </a:lnTo>
                  <a:lnTo>
                    <a:pt x="86956" y="1775180"/>
                  </a:lnTo>
                  <a:lnTo>
                    <a:pt x="79959" y="1782191"/>
                  </a:lnTo>
                  <a:lnTo>
                    <a:pt x="79959" y="1799437"/>
                  </a:lnTo>
                  <a:lnTo>
                    <a:pt x="86956" y="1806422"/>
                  </a:lnTo>
                  <a:lnTo>
                    <a:pt x="104216" y="1806422"/>
                  </a:lnTo>
                  <a:lnTo>
                    <a:pt x="111201" y="1799437"/>
                  </a:lnTo>
                  <a:lnTo>
                    <a:pt x="111201" y="1782191"/>
                  </a:lnTo>
                  <a:close/>
                </a:path>
                <a:path w="3375025" h="1851025">
                  <a:moveTo>
                    <a:pt x="183235" y="1742236"/>
                  </a:moveTo>
                  <a:lnTo>
                    <a:pt x="180149" y="1739125"/>
                  </a:lnTo>
                  <a:lnTo>
                    <a:pt x="176326" y="1739125"/>
                  </a:lnTo>
                  <a:lnTo>
                    <a:pt x="172504" y="1739125"/>
                  </a:lnTo>
                  <a:lnTo>
                    <a:pt x="169418" y="1742236"/>
                  </a:lnTo>
                  <a:lnTo>
                    <a:pt x="169418" y="1749869"/>
                  </a:lnTo>
                  <a:lnTo>
                    <a:pt x="172504" y="1752955"/>
                  </a:lnTo>
                  <a:lnTo>
                    <a:pt x="180149" y="1752955"/>
                  </a:lnTo>
                  <a:lnTo>
                    <a:pt x="183235" y="1749869"/>
                  </a:lnTo>
                  <a:lnTo>
                    <a:pt x="183235" y="1742236"/>
                  </a:lnTo>
                  <a:close/>
                </a:path>
                <a:path w="3375025" h="1851025">
                  <a:moveTo>
                    <a:pt x="260146" y="1699590"/>
                  </a:moveTo>
                  <a:lnTo>
                    <a:pt x="258775" y="1698218"/>
                  </a:lnTo>
                  <a:lnTo>
                    <a:pt x="257073" y="1698218"/>
                  </a:lnTo>
                  <a:lnTo>
                    <a:pt x="255384" y="1698218"/>
                  </a:lnTo>
                  <a:lnTo>
                    <a:pt x="254012" y="1699590"/>
                  </a:lnTo>
                  <a:lnTo>
                    <a:pt x="254012" y="1702981"/>
                  </a:lnTo>
                  <a:lnTo>
                    <a:pt x="255384" y="1704352"/>
                  </a:lnTo>
                  <a:lnTo>
                    <a:pt x="258775" y="1704352"/>
                  </a:lnTo>
                  <a:lnTo>
                    <a:pt x="260146" y="1702981"/>
                  </a:lnTo>
                  <a:lnTo>
                    <a:pt x="260146" y="1699590"/>
                  </a:lnTo>
                  <a:close/>
                </a:path>
                <a:path w="3375025" h="1851025">
                  <a:moveTo>
                    <a:pt x="307467" y="1778914"/>
                  </a:moveTo>
                  <a:lnTo>
                    <a:pt x="304939" y="1776412"/>
                  </a:lnTo>
                  <a:lnTo>
                    <a:pt x="301840" y="1776412"/>
                  </a:lnTo>
                  <a:lnTo>
                    <a:pt x="298729" y="1776412"/>
                  </a:lnTo>
                  <a:lnTo>
                    <a:pt x="296202" y="1778914"/>
                  </a:lnTo>
                  <a:lnTo>
                    <a:pt x="296202" y="1785150"/>
                  </a:lnTo>
                  <a:lnTo>
                    <a:pt x="298729" y="1787664"/>
                  </a:lnTo>
                  <a:lnTo>
                    <a:pt x="304939" y="1787664"/>
                  </a:lnTo>
                  <a:lnTo>
                    <a:pt x="307467" y="1785150"/>
                  </a:lnTo>
                  <a:lnTo>
                    <a:pt x="307467" y="1778914"/>
                  </a:lnTo>
                  <a:close/>
                </a:path>
                <a:path w="3375025" h="1851025">
                  <a:moveTo>
                    <a:pt x="346011" y="1652003"/>
                  </a:moveTo>
                  <a:lnTo>
                    <a:pt x="342341" y="1648333"/>
                  </a:lnTo>
                  <a:lnTo>
                    <a:pt x="337820" y="1648333"/>
                  </a:lnTo>
                  <a:lnTo>
                    <a:pt x="333298" y="1648333"/>
                  </a:lnTo>
                  <a:lnTo>
                    <a:pt x="329628" y="1652003"/>
                  </a:lnTo>
                  <a:lnTo>
                    <a:pt x="329628" y="1661045"/>
                  </a:lnTo>
                  <a:lnTo>
                    <a:pt x="333298" y="1664716"/>
                  </a:lnTo>
                  <a:lnTo>
                    <a:pt x="342341" y="1664716"/>
                  </a:lnTo>
                  <a:lnTo>
                    <a:pt x="346011" y="1661045"/>
                  </a:lnTo>
                  <a:lnTo>
                    <a:pt x="346011" y="1652003"/>
                  </a:lnTo>
                  <a:close/>
                </a:path>
                <a:path w="3375025" h="1851025">
                  <a:moveTo>
                    <a:pt x="386422" y="1735150"/>
                  </a:moveTo>
                  <a:lnTo>
                    <a:pt x="384708" y="1733448"/>
                  </a:lnTo>
                  <a:lnTo>
                    <a:pt x="382574" y="1733448"/>
                  </a:lnTo>
                  <a:lnTo>
                    <a:pt x="380466" y="1733448"/>
                  </a:lnTo>
                  <a:lnTo>
                    <a:pt x="378739" y="1735150"/>
                  </a:lnTo>
                  <a:lnTo>
                    <a:pt x="378739" y="1739392"/>
                  </a:lnTo>
                  <a:lnTo>
                    <a:pt x="380466" y="1741106"/>
                  </a:lnTo>
                  <a:lnTo>
                    <a:pt x="384708" y="1741106"/>
                  </a:lnTo>
                  <a:lnTo>
                    <a:pt x="386422" y="1739392"/>
                  </a:lnTo>
                  <a:lnTo>
                    <a:pt x="386422" y="1735150"/>
                  </a:lnTo>
                  <a:close/>
                </a:path>
                <a:path w="3375025" h="1851025">
                  <a:moveTo>
                    <a:pt x="421386" y="1610220"/>
                  </a:moveTo>
                  <a:lnTo>
                    <a:pt x="420128" y="1608963"/>
                  </a:lnTo>
                  <a:lnTo>
                    <a:pt x="418566" y="1608963"/>
                  </a:lnTo>
                  <a:lnTo>
                    <a:pt x="417017" y="1608963"/>
                  </a:lnTo>
                  <a:lnTo>
                    <a:pt x="415747" y="1610220"/>
                  </a:lnTo>
                  <a:lnTo>
                    <a:pt x="415747" y="1613319"/>
                  </a:lnTo>
                  <a:lnTo>
                    <a:pt x="417017" y="1614601"/>
                  </a:lnTo>
                  <a:lnTo>
                    <a:pt x="420128" y="1614601"/>
                  </a:lnTo>
                  <a:lnTo>
                    <a:pt x="421386" y="1613319"/>
                  </a:lnTo>
                  <a:lnTo>
                    <a:pt x="421386" y="1610220"/>
                  </a:lnTo>
                  <a:close/>
                </a:path>
                <a:path w="3375025" h="1851025">
                  <a:moveTo>
                    <a:pt x="464083" y="1692097"/>
                  </a:moveTo>
                  <a:lnTo>
                    <a:pt x="463740" y="1691754"/>
                  </a:lnTo>
                  <a:lnTo>
                    <a:pt x="463321" y="1691754"/>
                  </a:lnTo>
                  <a:lnTo>
                    <a:pt x="462889" y="1691754"/>
                  </a:lnTo>
                  <a:lnTo>
                    <a:pt x="462559" y="1692097"/>
                  </a:lnTo>
                  <a:lnTo>
                    <a:pt x="462559" y="1692948"/>
                  </a:lnTo>
                  <a:lnTo>
                    <a:pt x="462889" y="1693303"/>
                  </a:lnTo>
                  <a:lnTo>
                    <a:pt x="463740" y="1693303"/>
                  </a:lnTo>
                  <a:lnTo>
                    <a:pt x="464083" y="1692948"/>
                  </a:lnTo>
                  <a:lnTo>
                    <a:pt x="464083" y="1692097"/>
                  </a:lnTo>
                  <a:close/>
                </a:path>
                <a:path w="3375025" h="1851025">
                  <a:moveTo>
                    <a:pt x="502894" y="1565033"/>
                  </a:moveTo>
                  <a:lnTo>
                    <a:pt x="501294" y="1563420"/>
                  </a:lnTo>
                  <a:lnTo>
                    <a:pt x="499313" y="1563420"/>
                  </a:lnTo>
                  <a:lnTo>
                    <a:pt x="497332" y="1563420"/>
                  </a:lnTo>
                  <a:lnTo>
                    <a:pt x="495731" y="1565033"/>
                  </a:lnTo>
                  <a:lnTo>
                    <a:pt x="495731" y="1568983"/>
                  </a:lnTo>
                  <a:lnTo>
                    <a:pt x="497332" y="1570596"/>
                  </a:lnTo>
                  <a:lnTo>
                    <a:pt x="501294" y="1570596"/>
                  </a:lnTo>
                  <a:lnTo>
                    <a:pt x="502894" y="1568983"/>
                  </a:lnTo>
                  <a:lnTo>
                    <a:pt x="502894" y="1565033"/>
                  </a:lnTo>
                  <a:close/>
                </a:path>
                <a:path w="3375025" h="1851025">
                  <a:moveTo>
                    <a:pt x="548157" y="1645500"/>
                  </a:moveTo>
                  <a:lnTo>
                    <a:pt x="546328" y="1643672"/>
                  </a:lnTo>
                  <a:lnTo>
                    <a:pt x="544068" y="1643672"/>
                  </a:lnTo>
                  <a:lnTo>
                    <a:pt x="541807" y="1643672"/>
                  </a:lnTo>
                  <a:lnTo>
                    <a:pt x="539978" y="1645500"/>
                  </a:lnTo>
                  <a:lnTo>
                    <a:pt x="539978" y="1650022"/>
                  </a:lnTo>
                  <a:lnTo>
                    <a:pt x="541807" y="1651850"/>
                  </a:lnTo>
                  <a:lnTo>
                    <a:pt x="546328" y="1651850"/>
                  </a:lnTo>
                  <a:lnTo>
                    <a:pt x="548157" y="1650022"/>
                  </a:lnTo>
                  <a:lnTo>
                    <a:pt x="548157" y="1645500"/>
                  </a:lnTo>
                  <a:close/>
                </a:path>
                <a:path w="3375025" h="1851025">
                  <a:moveTo>
                    <a:pt x="583387" y="1520444"/>
                  </a:moveTo>
                  <a:lnTo>
                    <a:pt x="581888" y="1518945"/>
                  </a:lnTo>
                  <a:lnTo>
                    <a:pt x="580059" y="1518945"/>
                  </a:lnTo>
                  <a:lnTo>
                    <a:pt x="578218" y="1518945"/>
                  </a:lnTo>
                  <a:lnTo>
                    <a:pt x="576732" y="1520444"/>
                  </a:lnTo>
                  <a:lnTo>
                    <a:pt x="576732" y="1524088"/>
                  </a:lnTo>
                  <a:lnTo>
                    <a:pt x="578218" y="1525587"/>
                  </a:lnTo>
                  <a:lnTo>
                    <a:pt x="581888" y="1525587"/>
                  </a:lnTo>
                  <a:lnTo>
                    <a:pt x="583387" y="1524088"/>
                  </a:lnTo>
                  <a:lnTo>
                    <a:pt x="583387" y="1520444"/>
                  </a:lnTo>
                  <a:close/>
                </a:path>
                <a:path w="3375025" h="1851025">
                  <a:moveTo>
                    <a:pt x="626859" y="1601876"/>
                  </a:moveTo>
                  <a:lnTo>
                    <a:pt x="625944" y="1600962"/>
                  </a:lnTo>
                  <a:lnTo>
                    <a:pt x="624814" y="1600962"/>
                  </a:lnTo>
                  <a:lnTo>
                    <a:pt x="623684" y="1600962"/>
                  </a:lnTo>
                  <a:lnTo>
                    <a:pt x="622769" y="1601876"/>
                  </a:lnTo>
                  <a:lnTo>
                    <a:pt x="622769" y="1604149"/>
                  </a:lnTo>
                  <a:lnTo>
                    <a:pt x="623684" y="1605064"/>
                  </a:lnTo>
                  <a:lnTo>
                    <a:pt x="625944" y="1605064"/>
                  </a:lnTo>
                  <a:lnTo>
                    <a:pt x="626859" y="1604149"/>
                  </a:lnTo>
                  <a:lnTo>
                    <a:pt x="626859" y="1601876"/>
                  </a:lnTo>
                  <a:close/>
                </a:path>
                <a:path w="3375025" h="1851025">
                  <a:moveTo>
                    <a:pt x="661060" y="1477365"/>
                  </a:moveTo>
                  <a:lnTo>
                    <a:pt x="660793" y="1477251"/>
                  </a:lnTo>
                  <a:lnTo>
                    <a:pt x="660666" y="1477251"/>
                  </a:lnTo>
                  <a:lnTo>
                    <a:pt x="660552" y="1477645"/>
                  </a:lnTo>
                  <a:lnTo>
                    <a:pt x="660946" y="1477759"/>
                  </a:lnTo>
                  <a:lnTo>
                    <a:pt x="661060" y="1477365"/>
                  </a:lnTo>
                  <a:close/>
                </a:path>
                <a:path w="3375025" h="1851025">
                  <a:moveTo>
                    <a:pt x="707859" y="1556969"/>
                  </a:moveTo>
                  <a:lnTo>
                    <a:pt x="706818" y="1555953"/>
                  </a:lnTo>
                  <a:lnTo>
                    <a:pt x="705561" y="1555953"/>
                  </a:lnTo>
                  <a:lnTo>
                    <a:pt x="704291" y="1555953"/>
                  </a:lnTo>
                  <a:lnTo>
                    <a:pt x="703249" y="1556969"/>
                  </a:lnTo>
                  <a:lnTo>
                    <a:pt x="703249" y="1559521"/>
                  </a:lnTo>
                  <a:lnTo>
                    <a:pt x="704291" y="1560550"/>
                  </a:lnTo>
                  <a:lnTo>
                    <a:pt x="706818" y="1560550"/>
                  </a:lnTo>
                  <a:lnTo>
                    <a:pt x="707859" y="1559521"/>
                  </a:lnTo>
                  <a:lnTo>
                    <a:pt x="707859" y="1556969"/>
                  </a:lnTo>
                  <a:close/>
                </a:path>
                <a:path w="3375025" h="1851025">
                  <a:moveTo>
                    <a:pt x="741794" y="1432598"/>
                  </a:moveTo>
                  <a:lnTo>
                    <a:pt x="741540" y="1432483"/>
                  </a:lnTo>
                  <a:lnTo>
                    <a:pt x="741400" y="1432483"/>
                  </a:lnTo>
                  <a:lnTo>
                    <a:pt x="741299" y="1432890"/>
                  </a:lnTo>
                  <a:lnTo>
                    <a:pt x="741400" y="1433017"/>
                  </a:lnTo>
                  <a:lnTo>
                    <a:pt x="741692" y="1433017"/>
                  </a:lnTo>
                  <a:lnTo>
                    <a:pt x="741794" y="1432890"/>
                  </a:lnTo>
                  <a:lnTo>
                    <a:pt x="741794" y="1432598"/>
                  </a:lnTo>
                  <a:close/>
                </a:path>
                <a:path w="3375025" h="1851025">
                  <a:moveTo>
                    <a:pt x="787577" y="1512773"/>
                  </a:moveTo>
                  <a:lnTo>
                    <a:pt x="787006" y="1512227"/>
                  </a:lnTo>
                  <a:lnTo>
                    <a:pt x="786307" y="1512227"/>
                  </a:lnTo>
                  <a:lnTo>
                    <a:pt x="785596" y="1512227"/>
                  </a:lnTo>
                  <a:lnTo>
                    <a:pt x="785025" y="1512773"/>
                  </a:lnTo>
                  <a:lnTo>
                    <a:pt x="785025" y="1514195"/>
                  </a:lnTo>
                  <a:lnTo>
                    <a:pt x="785596" y="1514779"/>
                  </a:lnTo>
                  <a:lnTo>
                    <a:pt x="787006" y="1514779"/>
                  </a:lnTo>
                  <a:lnTo>
                    <a:pt x="787577" y="1514195"/>
                  </a:lnTo>
                  <a:lnTo>
                    <a:pt x="787577" y="1512773"/>
                  </a:lnTo>
                  <a:close/>
                </a:path>
                <a:path w="3375025" h="1851025">
                  <a:moveTo>
                    <a:pt x="874471" y="1464627"/>
                  </a:moveTo>
                  <a:lnTo>
                    <a:pt x="871156" y="1461312"/>
                  </a:lnTo>
                  <a:lnTo>
                    <a:pt x="867041" y="1461312"/>
                  </a:lnTo>
                  <a:lnTo>
                    <a:pt x="862952" y="1461312"/>
                  </a:lnTo>
                  <a:lnTo>
                    <a:pt x="859624" y="1464627"/>
                  </a:lnTo>
                  <a:lnTo>
                    <a:pt x="859624" y="1472819"/>
                  </a:lnTo>
                  <a:lnTo>
                    <a:pt x="862952" y="1476146"/>
                  </a:lnTo>
                  <a:lnTo>
                    <a:pt x="871156" y="1476146"/>
                  </a:lnTo>
                  <a:lnTo>
                    <a:pt x="874471" y="1472819"/>
                  </a:lnTo>
                  <a:lnTo>
                    <a:pt x="874471" y="1464627"/>
                  </a:lnTo>
                  <a:close/>
                </a:path>
                <a:path w="3375025" h="1851025">
                  <a:moveTo>
                    <a:pt x="952398" y="1421434"/>
                  </a:moveTo>
                  <a:lnTo>
                    <a:pt x="950341" y="1419352"/>
                  </a:lnTo>
                  <a:lnTo>
                    <a:pt x="947788" y="1419352"/>
                  </a:lnTo>
                  <a:lnTo>
                    <a:pt x="945248" y="1419352"/>
                  </a:lnTo>
                  <a:lnTo>
                    <a:pt x="943190" y="1421434"/>
                  </a:lnTo>
                  <a:lnTo>
                    <a:pt x="943190" y="1426502"/>
                  </a:lnTo>
                  <a:lnTo>
                    <a:pt x="945248" y="1428584"/>
                  </a:lnTo>
                  <a:lnTo>
                    <a:pt x="950341" y="1428584"/>
                  </a:lnTo>
                  <a:lnTo>
                    <a:pt x="952398" y="1426502"/>
                  </a:lnTo>
                  <a:lnTo>
                    <a:pt x="952398" y="1421434"/>
                  </a:lnTo>
                  <a:close/>
                </a:path>
                <a:path w="3375025" h="1851025">
                  <a:moveTo>
                    <a:pt x="1064780" y="1253578"/>
                  </a:moveTo>
                  <a:lnTo>
                    <a:pt x="1064666" y="1253451"/>
                  </a:lnTo>
                  <a:lnTo>
                    <a:pt x="1064526" y="1253451"/>
                  </a:lnTo>
                  <a:lnTo>
                    <a:pt x="1064374" y="1253451"/>
                  </a:lnTo>
                  <a:lnTo>
                    <a:pt x="1064260" y="1253578"/>
                  </a:lnTo>
                  <a:lnTo>
                    <a:pt x="1064260" y="1253858"/>
                  </a:lnTo>
                  <a:lnTo>
                    <a:pt x="1064374" y="1253985"/>
                  </a:lnTo>
                  <a:lnTo>
                    <a:pt x="1064666" y="1253985"/>
                  </a:lnTo>
                  <a:lnTo>
                    <a:pt x="1064780" y="1253858"/>
                  </a:lnTo>
                  <a:lnTo>
                    <a:pt x="1064780" y="1253578"/>
                  </a:lnTo>
                  <a:close/>
                </a:path>
                <a:path w="3375025" h="1851025">
                  <a:moveTo>
                    <a:pt x="1113129" y="1332344"/>
                  </a:moveTo>
                  <a:lnTo>
                    <a:pt x="1111402" y="1330617"/>
                  </a:lnTo>
                  <a:lnTo>
                    <a:pt x="1109281" y="1330617"/>
                  </a:lnTo>
                  <a:lnTo>
                    <a:pt x="1107160" y="1330617"/>
                  </a:lnTo>
                  <a:lnTo>
                    <a:pt x="1105433" y="1332344"/>
                  </a:lnTo>
                  <a:lnTo>
                    <a:pt x="1105433" y="1336573"/>
                  </a:lnTo>
                  <a:lnTo>
                    <a:pt x="1107160" y="1338300"/>
                  </a:lnTo>
                  <a:lnTo>
                    <a:pt x="1111402" y="1338300"/>
                  </a:lnTo>
                  <a:lnTo>
                    <a:pt x="1113129" y="1336573"/>
                  </a:lnTo>
                  <a:lnTo>
                    <a:pt x="1113129" y="1332344"/>
                  </a:lnTo>
                  <a:close/>
                </a:path>
                <a:path w="3375025" h="1851025">
                  <a:moveTo>
                    <a:pt x="1190282" y="1289545"/>
                  </a:moveTo>
                  <a:lnTo>
                    <a:pt x="1190028" y="1289456"/>
                  </a:lnTo>
                  <a:lnTo>
                    <a:pt x="1189875" y="1289456"/>
                  </a:lnTo>
                  <a:lnTo>
                    <a:pt x="1189774" y="1289837"/>
                  </a:lnTo>
                  <a:lnTo>
                    <a:pt x="1190167" y="1289951"/>
                  </a:lnTo>
                  <a:lnTo>
                    <a:pt x="1190282" y="1289545"/>
                  </a:lnTo>
                  <a:close/>
                </a:path>
                <a:path w="3375025" h="1851025">
                  <a:moveTo>
                    <a:pt x="1272565" y="1243952"/>
                  </a:moveTo>
                  <a:lnTo>
                    <a:pt x="1271765" y="1243139"/>
                  </a:lnTo>
                  <a:lnTo>
                    <a:pt x="1270774" y="1243139"/>
                  </a:lnTo>
                  <a:lnTo>
                    <a:pt x="1269771" y="1243139"/>
                  </a:lnTo>
                  <a:lnTo>
                    <a:pt x="1268984" y="1243952"/>
                  </a:lnTo>
                  <a:lnTo>
                    <a:pt x="1268984" y="1245933"/>
                  </a:lnTo>
                  <a:lnTo>
                    <a:pt x="1269771" y="1246733"/>
                  </a:lnTo>
                  <a:lnTo>
                    <a:pt x="1271765" y="1246733"/>
                  </a:lnTo>
                  <a:lnTo>
                    <a:pt x="1272565" y="1245933"/>
                  </a:lnTo>
                  <a:lnTo>
                    <a:pt x="1272565" y="1243952"/>
                  </a:lnTo>
                  <a:close/>
                </a:path>
                <a:path w="3375025" h="1851025">
                  <a:moveTo>
                    <a:pt x="1308544" y="1118463"/>
                  </a:moveTo>
                  <a:lnTo>
                    <a:pt x="1307757" y="1117650"/>
                  </a:lnTo>
                  <a:lnTo>
                    <a:pt x="1306753" y="1117650"/>
                  </a:lnTo>
                  <a:lnTo>
                    <a:pt x="1305763" y="1117650"/>
                  </a:lnTo>
                  <a:lnTo>
                    <a:pt x="1304963" y="1118463"/>
                  </a:lnTo>
                  <a:lnTo>
                    <a:pt x="1304963" y="1120444"/>
                  </a:lnTo>
                  <a:lnTo>
                    <a:pt x="1305763" y="1121232"/>
                  </a:lnTo>
                  <a:lnTo>
                    <a:pt x="1307757" y="1121232"/>
                  </a:lnTo>
                  <a:lnTo>
                    <a:pt x="1308544" y="1120444"/>
                  </a:lnTo>
                  <a:lnTo>
                    <a:pt x="1308544" y="1118463"/>
                  </a:lnTo>
                  <a:close/>
                </a:path>
                <a:path w="3375025" h="1851025">
                  <a:moveTo>
                    <a:pt x="1364310" y="1193114"/>
                  </a:moveTo>
                  <a:lnTo>
                    <a:pt x="1358582" y="1187386"/>
                  </a:lnTo>
                  <a:lnTo>
                    <a:pt x="1351521" y="1187386"/>
                  </a:lnTo>
                  <a:lnTo>
                    <a:pt x="1344447" y="1187386"/>
                  </a:lnTo>
                  <a:lnTo>
                    <a:pt x="1338719" y="1193114"/>
                  </a:lnTo>
                  <a:lnTo>
                    <a:pt x="1338719" y="1207249"/>
                  </a:lnTo>
                  <a:lnTo>
                    <a:pt x="1344447" y="1212989"/>
                  </a:lnTo>
                  <a:lnTo>
                    <a:pt x="1358582" y="1212989"/>
                  </a:lnTo>
                  <a:lnTo>
                    <a:pt x="1364310" y="1207249"/>
                  </a:lnTo>
                  <a:lnTo>
                    <a:pt x="1364310" y="1193114"/>
                  </a:lnTo>
                  <a:close/>
                </a:path>
                <a:path w="3375025" h="1851025">
                  <a:moveTo>
                    <a:pt x="1392618" y="1071867"/>
                  </a:moveTo>
                  <a:lnTo>
                    <a:pt x="1390332" y="1069568"/>
                  </a:lnTo>
                  <a:lnTo>
                    <a:pt x="1387500" y="1069568"/>
                  </a:lnTo>
                  <a:lnTo>
                    <a:pt x="1384681" y="1069568"/>
                  </a:lnTo>
                  <a:lnTo>
                    <a:pt x="1382382" y="1071867"/>
                  </a:lnTo>
                  <a:lnTo>
                    <a:pt x="1382382" y="1077518"/>
                  </a:lnTo>
                  <a:lnTo>
                    <a:pt x="1384681" y="1079804"/>
                  </a:lnTo>
                  <a:lnTo>
                    <a:pt x="1390332" y="1079804"/>
                  </a:lnTo>
                  <a:lnTo>
                    <a:pt x="1392618" y="1077518"/>
                  </a:lnTo>
                  <a:lnTo>
                    <a:pt x="1392618" y="1071867"/>
                  </a:lnTo>
                  <a:close/>
                </a:path>
                <a:path w="3375025" h="1851025">
                  <a:moveTo>
                    <a:pt x="1473885" y="1026833"/>
                  </a:moveTo>
                  <a:lnTo>
                    <a:pt x="1471358" y="1024293"/>
                  </a:lnTo>
                  <a:lnTo>
                    <a:pt x="1468247" y="1024293"/>
                  </a:lnTo>
                  <a:lnTo>
                    <a:pt x="1465135" y="1024293"/>
                  </a:lnTo>
                  <a:lnTo>
                    <a:pt x="1462608" y="1026833"/>
                  </a:lnTo>
                  <a:lnTo>
                    <a:pt x="1462608" y="1033043"/>
                  </a:lnTo>
                  <a:lnTo>
                    <a:pt x="1465135" y="1035570"/>
                  </a:lnTo>
                  <a:lnTo>
                    <a:pt x="1471358" y="1035570"/>
                  </a:lnTo>
                  <a:lnTo>
                    <a:pt x="1473885" y="1033043"/>
                  </a:lnTo>
                  <a:lnTo>
                    <a:pt x="1473885" y="1026833"/>
                  </a:lnTo>
                  <a:close/>
                </a:path>
                <a:path w="3375025" h="1851025">
                  <a:moveTo>
                    <a:pt x="1513522" y="1110399"/>
                  </a:moveTo>
                  <a:lnTo>
                    <a:pt x="1513293" y="1110157"/>
                  </a:lnTo>
                  <a:lnTo>
                    <a:pt x="1513001" y="1110157"/>
                  </a:lnTo>
                  <a:lnTo>
                    <a:pt x="1512722" y="1110157"/>
                  </a:lnTo>
                  <a:lnTo>
                    <a:pt x="1512493" y="1110399"/>
                  </a:lnTo>
                  <a:lnTo>
                    <a:pt x="1512493" y="1110945"/>
                  </a:lnTo>
                  <a:lnTo>
                    <a:pt x="1512722" y="1111186"/>
                  </a:lnTo>
                  <a:lnTo>
                    <a:pt x="1513293" y="1111186"/>
                  </a:lnTo>
                  <a:lnTo>
                    <a:pt x="1513522" y="1110945"/>
                  </a:lnTo>
                  <a:lnTo>
                    <a:pt x="1513522" y="1110399"/>
                  </a:lnTo>
                  <a:close/>
                </a:path>
                <a:path w="3375025" h="1851025">
                  <a:moveTo>
                    <a:pt x="1550022" y="984618"/>
                  </a:moveTo>
                  <a:lnTo>
                    <a:pt x="1549565" y="984148"/>
                  </a:lnTo>
                  <a:lnTo>
                    <a:pt x="1548993" y="984148"/>
                  </a:lnTo>
                  <a:lnTo>
                    <a:pt x="1548422" y="984148"/>
                  </a:lnTo>
                  <a:lnTo>
                    <a:pt x="1547964" y="984618"/>
                  </a:lnTo>
                  <a:lnTo>
                    <a:pt x="1547964" y="985748"/>
                  </a:lnTo>
                  <a:lnTo>
                    <a:pt x="1548422" y="986193"/>
                  </a:lnTo>
                  <a:lnTo>
                    <a:pt x="1549565" y="986193"/>
                  </a:lnTo>
                  <a:lnTo>
                    <a:pt x="1550022" y="985748"/>
                  </a:lnTo>
                  <a:lnTo>
                    <a:pt x="1550022" y="984618"/>
                  </a:lnTo>
                  <a:close/>
                </a:path>
                <a:path w="3375025" h="1851025">
                  <a:moveTo>
                    <a:pt x="1594015" y="1065771"/>
                  </a:moveTo>
                  <a:lnTo>
                    <a:pt x="1593900" y="1065644"/>
                  </a:lnTo>
                  <a:lnTo>
                    <a:pt x="1593748" y="1065644"/>
                  </a:lnTo>
                  <a:lnTo>
                    <a:pt x="1593608" y="1065644"/>
                  </a:lnTo>
                  <a:lnTo>
                    <a:pt x="1593494" y="1065771"/>
                  </a:lnTo>
                  <a:lnTo>
                    <a:pt x="1593494" y="1066063"/>
                  </a:lnTo>
                  <a:lnTo>
                    <a:pt x="1593608" y="1066190"/>
                  </a:lnTo>
                  <a:lnTo>
                    <a:pt x="1593900" y="1066190"/>
                  </a:lnTo>
                  <a:lnTo>
                    <a:pt x="1594015" y="1066063"/>
                  </a:lnTo>
                  <a:lnTo>
                    <a:pt x="1594015" y="1065771"/>
                  </a:lnTo>
                  <a:close/>
                </a:path>
                <a:path w="3375025" h="1851025">
                  <a:moveTo>
                    <a:pt x="1629994" y="940269"/>
                  </a:moveTo>
                  <a:lnTo>
                    <a:pt x="1629740" y="940155"/>
                  </a:lnTo>
                  <a:lnTo>
                    <a:pt x="1629600" y="940155"/>
                  </a:lnTo>
                  <a:lnTo>
                    <a:pt x="1629486" y="940562"/>
                  </a:lnTo>
                  <a:lnTo>
                    <a:pt x="1629879" y="940650"/>
                  </a:lnTo>
                  <a:lnTo>
                    <a:pt x="1629994" y="940269"/>
                  </a:lnTo>
                  <a:close/>
                </a:path>
                <a:path w="3375025" h="1851025">
                  <a:moveTo>
                    <a:pt x="1713547" y="893965"/>
                  </a:moveTo>
                  <a:lnTo>
                    <a:pt x="1712175" y="892594"/>
                  </a:lnTo>
                  <a:lnTo>
                    <a:pt x="1710486" y="892594"/>
                  </a:lnTo>
                  <a:lnTo>
                    <a:pt x="1708785" y="892594"/>
                  </a:lnTo>
                  <a:lnTo>
                    <a:pt x="1707400" y="893965"/>
                  </a:lnTo>
                  <a:lnTo>
                    <a:pt x="1707400" y="897356"/>
                  </a:lnTo>
                  <a:lnTo>
                    <a:pt x="1708785" y="898728"/>
                  </a:lnTo>
                  <a:lnTo>
                    <a:pt x="1712175" y="898728"/>
                  </a:lnTo>
                  <a:lnTo>
                    <a:pt x="1713547" y="897356"/>
                  </a:lnTo>
                  <a:lnTo>
                    <a:pt x="1713547" y="893965"/>
                  </a:lnTo>
                  <a:close/>
                </a:path>
                <a:path w="3375025" h="1851025">
                  <a:moveTo>
                    <a:pt x="1756270" y="975842"/>
                  </a:moveTo>
                  <a:lnTo>
                    <a:pt x="1755800" y="975385"/>
                  </a:lnTo>
                  <a:lnTo>
                    <a:pt x="1755241" y="975385"/>
                  </a:lnTo>
                  <a:lnTo>
                    <a:pt x="1754670" y="975385"/>
                  </a:lnTo>
                  <a:lnTo>
                    <a:pt x="1754212" y="975842"/>
                  </a:lnTo>
                  <a:lnTo>
                    <a:pt x="1754212" y="976972"/>
                  </a:lnTo>
                  <a:lnTo>
                    <a:pt x="1754670" y="977430"/>
                  </a:lnTo>
                  <a:lnTo>
                    <a:pt x="1755800" y="977430"/>
                  </a:lnTo>
                  <a:lnTo>
                    <a:pt x="1756270" y="976972"/>
                  </a:lnTo>
                  <a:lnTo>
                    <a:pt x="1756270" y="975842"/>
                  </a:lnTo>
                  <a:close/>
                </a:path>
                <a:path w="3375025" h="1851025">
                  <a:moveTo>
                    <a:pt x="1836242" y="931506"/>
                  </a:moveTo>
                  <a:lnTo>
                    <a:pt x="1835988" y="931392"/>
                  </a:lnTo>
                  <a:lnTo>
                    <a:pt x="1835848" y="931392"/>
                  </a:lnTo>
                  <a:lnTo>
                    <a:pt x="1835734" y="931773"/>
                  </a:lnTo>
                  <a:lnTo>
                    <a:pt x="1836127" y="931887"/>
                  </a:lnTo>
                  <a:lnTo>
                    <a:pt x="1836242" y="931506"/>
                  </a:lnTo>
                  <a:close/>
                </a:path>
                <a:path w="3375025" h="1851025">
                  <a:moveTo>
                    <a:pt x="1874520" y="804735"/>
                  </a:moveTo>
                  <a:lnTo>
                    <a:pt x="1873389" y="803579"/>
                  </a:lnTo>
                  <a:lnTo>
                    <a:pt x="1871967" y="803579"/>
                  </a:lnTo>
                  <a:lnTo>
                    <a:pt x="1870557" y="803579"/>
                  </a:lnTo>
                  <a:lnTo>
                    <a:pt x="1869401" y="804735"/>
                  </a:lnTo>
                  <a:lnTo>
                    <a:pt x="1869401" y="807554"/>
                  </a:lnTo>
                  <a:lnTo>
                    <a:pt x="1870557" y="808710"/>
                  </a:lnTo>
                  <a:lnTo>
                    <a:pt x="1873389" y="808710"/>
                  </a:lnTo>
                  <a:lnTo>
                    <a:pt x="1874520" y="807554"/>
                  </a:lnTo>
                  <a:lnTo>
                    <a:pt x="1874520" y="804735"/>
                  </a:lnTo>
                  <a:close/>
                </a:path>
                <a:path w="3375025" h="1851025">
                  <a:moveTo>
                    <a:pt x="1922614" y="883627"/>
                  </a:moveTo>
                  <a:lnTo>
                    <a:pt x="1919986" y="880999"/>
                  </a:lnTo>
                  <a:lnTo>
                    <a:pt x="1916734" y="880999"/>
                  </a:lnTo>
                  <a:lnTo>
                    <a:pt x="1913470" y="880999"/>
                  </a:lnTo>
                  <a:lnTo>
                    <a:pt x="1910842" y="883627"/>
                  </a:lnTo>
                  <a:lnTo>
                    <a:pt x="1910842" y="890130"/>
                  </a:lnTo>
                  <a:lnTo>
                    <a:pt x="1913470" y="892784"/>
                  </a:lnTo>
                  <a:lnTo>
                    <a:pt x="1919986" y="892784"/>
                  </a:lnTo>
                  <a:lnTo>
                    <a:pt x="1922614" y="890130"/>
                  </a:lnTo>
                  <a:lnTo>
                    <a:pt x="1922614" y="883627"/>
                  </a:lnTo>
                  <a:close/>
                </a:path>
                <a:path w="3375025" h="1851025">
                  <a:moveTo>
                    <a:pt x="1954758" y="760247"/>
                  </a:moveTo>
                  <a:lnTo>
                    <a:pt x="1953844" y="759333"/>
                  </a:lnTo>
                  <a:lnTo>
                    <a:pt x="1952713" y="759333"/>
                  </a:lnTo>
                  <a:lnTo>
                    <a:pt x="1951583" y="759333"/>
                  </a:lnTo>
                  <a:lnTo>
                    <a:pt x="1950669" y="760247"/>
                  </a:lnTo>
                  <a:lnTo>
                    <a:pt x="1950669" y="762520"/>
                  </a:lnTo>
                  <a:lnTo>
                    <a:pt x="1951583" y="763435"/>
                  </a:lnTo>
                  <a:lnTo>
                    <a:pt x="1953844" y="763435"/>
                  </a:lnTo>
                  <a:lnTo>
                    <a:pt x="1954758" y="762520"/>
                  </a:lnTo>
                  <a:lnTo>
                    <a:pt x="1954758" y="760247"/>
                  </a:lnTo>
                  <a:close/>
                </a:path>
                <a:path w="3375025" h="1851025">
                  <a:moveTo>
                    <a:pt x="2002840" y="839152"/>
                  </a:moveTo>
                  <a:lnTo>
                    <a:pt x="2000453" y="836739"/>
                  </a:lnTo>
                  <a:lnTo>
                    <a:pt x="1997481" y="836739"/>
                  </a:lnTo>
                  <a:lnTo>
                    <a:pt x="1994496" y="836739"/>
                  </a:lnTo>
                  <a:lnTo>
                    <a:pt x="1992109" y="839152"/>
                  </a:lnTo>
                  <a:lnTo>
                    <a:pt x="1992109" y="845096"/>
                  </a:lnTo>
                  <a:lnTo>
                    <a:pt x="1994496" y="847509"/>
                  </a:lnTo>
                  <a:lnTo>
                    <a:pt x="2000453" y="847509"/>
                  </a:lnTo>
                  <a:lnTo>
                    <a:pt x="2002840" y="845096"/>
                  </a:lnTo>
                  <a:lnTo>
                    <a:pt x="2002840" y="839152"/>
                  </a:lnTo>
                  <a:close/>
                </a:path>
                <a:path w="3375025" h="1851025">
                  <a:moveTo>
                    <a:pt x="2038070" y="714082"/>
                  </a:moveTo>
                  <a:lnTo>
                    <a:pt x="2036000" y="712012"/>
                  </a:lnTo>
                  <a:lnTo>
                    <a:pt x="2033460" y="712012"/>
                  </a:lnTo>
                  <a:lnTo>
                    <a:pt x="2030920" y="712012"/>
                  </a:lnTo>
                  <a:lnTo>
                    <a:pt x="2028850" y="714082"/>
                  </a:lnTo>
                  <a:lnTo>
                    <a:pt x="2028850" y="719162"/>
                  </a:lnTo>
                  <a:lnTo>
                    <a:pt x="2030920" y="721233"/>
                  </a:lnTo>
                  <a:lnTo>
                    <a:pt x="2036000" y="721233"/>
                  </a:lnTo>
                  <a:lnTo>
                    <a:pt x="2038070" y="719162"/>
                  </a:lnTo>
                  <a:lnTo>
                    <a:pt x="2038070" y="714082"/>
                  </a:lnTo>
                  <a:close/>
                </a:path>
                <a:path w="3375025" h="1851025">
                  <a:moveTo>
                    <a:pt x="2080272" y="796226"/>
                  </a:moveTo>
                  <a:lnTo>
                    <a:pt x="2079345" y="795312"/>
                  </a:lnTo>
                  <a:lnTo>
                    <a:pt x="2078215" y="795312"/>
                  </a:lnTo>
                  <a:lnTo>
                    <a:pt x="2077085" y="795312"/>
                  </a:lnTo>
                  <a:lnTo>
                    <a:pt x="2076170" y="796226"/>
                  </a:lnTo>
                  <a:lnTo>
                    <a:pt x="2076170" y="798499"/>
                  </a:lnTo>
                  <a:lnTo>
                    <a:pt x="2077085" y="799414"/>
                  </a:lnTo>
                  <a:lnTo>
                    <a:pt x="2079345" y="799414"/>
                  </a:lnTo>
                  <a:lnTo>
                    <a:pt x="2080272" y="798499"/>
                  </a:lnTo>
                  <a:lnTo>
                    <a:pt x="2080272" y="796226"/>
                  </a:lnTo>
                  <a:close/>
                </a:path>
                <a:path w="3375025" h="1851025">
                  <a:moveTo>
                    <a:pt x="2132126" y="661974"/>
                  </a:moveTo>
                  <a:lnTo>
                    <a:pt x="2124100" y="653948"/>
                  </a:lnTo>
                  <a:lnTo>
                    <a:pt x="2114207" y="653948"/>
                  </a:lnTo>
                  <a:lnTo>
                    <a:pt x="2104313" y="653948"/>
                  </a:lnTo>
                  <a:lnTo>
                    <a:pt x="2096287" y="661974"/>
                  </a:lnTo>
                  <a:lnTo>
                    <a:pt x="2096287" y="681761"/>
                  </a:lnTo>
                  <a:lnTo>
                    <a:pt x="2104313" y="689775"/>
                  </a:lnTo>
                  <a:lnTo>
                    <a:pt x="2124100" y="689775"/>
                  </a:lnTo>
                  <a:lnTo>
                    <a:pt x="2132126" y="681761"/>
                  </a:lnTo>
                  <a:lnTo>
                    <a:pt x="2132126" y="661974"/>
                  </a:lnTo>
                  <a:close/>
                </a:path>
                <a:path w="3375025" h="1851025">
                  <a:moveTo>
                    <a:pt x="2180209" y="752614"/>
                  </a:moveTo>
                  <a:lnTo>
                    <a:pt x="2178545" y="744334"/>
                  </a:lnTo>
                  <a:lnTo>
                    <a:pt x="2173986" y="737577"/>
                  </a:lnTo>
                  <a:lnTo>
                    <a:pt x="2167229" y="733018"/>
                  </a:lnTo>
                  <a:lnTo>
                    <a:pt x="2158962" y="731354"/>
                  </a:lnTo>
                  <a:lnTo>
                    <a:pt x="2150694" y="733018"/>
                  </a:lnTo>
                  <a:lnTo>
                    <a:pt x="2143937" y="737577"/>
                  </a:lnTo>
                  <a:lnTo>
                    <a:pt x="2139391" y="744334"/>
                  </a:lnTo>
                  <a:lnTo>
                    <a:pt x="2137714" y="752614"/>
                  </a:lnTo>
                  <a:lnTo>
                    <a:pt x="2139391" y="760882"/>
                  </a:lnTo>
                  <a:lnTo>
                    <a:pt x="2143937" y="767638"/>
                  </a:lnTo>
                  <a:lnTo>
                    <a:pt x="2150694" y="772198"/>
                  </a:lnTo>
                  <a:lnTo>
                    <a:pt x="2158962" y="773861"/>
                  </a:lnTo>
                  <a:lnTo>
                    <a:pt x="2167229" y="772198"/>
                  </a:lnTo>
                  <a:lnTo>
                    <a:pt x="2173986" y="767638"/>
                  </a:lnTo>
                  <a:lnTo>
                    <a:pt x="2178545" y="760882"/>
                  </a:lnTo>
                  <a:lnTo>
                    <a:pt x="2180209" y="752614"/>
                  </a:lnTo>
                  <a:close/>
                </a:path>
                <a:path w="3375025" h="1851025">
                  <a:moveTo>
                    <a:pt x="2212352" y="617486"/>
                  </a:moveTo>
                  <a:lnTo>
                    <a:pt x="2204567" y="609714"/>
                  </a:lnTo>
                  <a:lnTo>
                    <a:pt x="2194953" y="609714"/>
                  </a:lnTo>
                  <a:lnTo>
                    <a:pt x="2185339" y="609714"/>
                  </a:lnTo>
                  <a:lnTo>
                    <a:pt x="2177554" y="617486"/>
                  </a:lnTo>
                  <a:lnTo>
                    <a:pt x="2177554" y="636739"/>
                  </a:lnTo>
                  <a:lnTo>
                    <a:pt x="2185339" y="644499"/>
                  </a:lnTo>
                  <a:lnTo>
                    <a:pt x="2204567" y="644499"/>
                  </a:lnTo>
                  <a:lnTo>
                    <a:pt x="2212352" y="636739"/>
                  </a:lnTo>
                  <a:lnTo>
                    <a:pt x="2212352" y="617486"/>
                  </a:lnTo>
                  <a:close/>
                </a:path>
                <a:path w="3375025" h="1851025">
                  <a:moveTo>
                    <a:pt x="2259431" y="707847"/>
                  </a:moveTo>
                  <a:lnTo>
                    <a:pt x="2257882" y="700176"/>
                  </a:lnTo>
                  <a:lnTo>
                    <a:pt x="2253653" y="693915"/>
                  </a:lnTo>
                  <a:lnTo>
                    <a:pt x="2247379" y="689698"/>
                  </a:lnTo>
                  <a:lnTo>
                    <a:pt x="2239708" y="688149"/>
                  </a:lnTo>
                  <a:lnTo>
                    <a:pt x="2232037" y="689698"/>
                  </a:lnTo>
                  <a:lnTo>
                    <a:pt x="2225764" y="693915"/>
                  </a:lnTo>
                  <a:lnTo>
                    <a:pt x="2221547" y="700176"/>
                  </a:lnTo>
                  <a:lnTo>
                    <a:pt x="2219998" y="707847"/>
                  </a:lnTo>
                  <a:lnTo>
                    <a:pt x="2221547" y="715518"/>
                  </a:lnTo>
                  <a:lnTo>
                    <a:pt x="2225764" y="721791"/>
                  </a:lnTo>
                  <a:lnTo>
                    <a:pt x="2232037" y="726020"/>
                  </a:lnTo>
                  <a:lnTo>
                    <a:pt x="2239708" y="727570"/>
                  </a:lnTo>
                  <a:lnTo>
                    <a:pt x="2247379" y="726020"/>
                  </a:lnTo>
                  <a:lnTo>
                    <a:pt x="2253653" y="721791"/>
                  </a:lnTo>
                  <a:lnTo>
                    <a:pt x="2257882" y="715518"/>
                  </a:lnTo>
                  <a:lnTo>
                    <a:pt x="2259431" y="707847"/>
                  </a:lnTo>
                  <a:close/>
                </a:path>
                <a:path w="3375025" h="1851025">
                  <a:moveTo>
                    <a:pt x="2283383" y="578116"/>
                  </a:moveTo>
                  <a:lnTo>
                    <a:pt x="2279942" y="574662"/>
                  </a:lnTo>
                  <a:lnTo>
                    <a:pt x="2275700" y="574662"/>
                  </a:lnTo>
                  <a:lnTo>
                    <a:pt x="2271458" y="574662"/>
                  </a:lnTo>
                  <a:lnTo>
                    <a:pt x="2268016" y="578116"/>
                  </a:lnTo>
                  <a:lnTo>
                    <a:pt x="2268016" y="586587"/>
                  </a:lnTo>
                  <a:lnTo>
                    <a:pt x="2271458" y="590029"/>
                  </a:lnTo>
                  <a:lnTo>
                    <a:pt x="2279942" y="590029"/>
                  </a:lnTo>
                  <a:lnTo>
                    <a:pt x="2283383" y="586587"/>
                  </a:lnTo>
                  <a:lnTo>
                    <a:pt x="2283383" y="578116"/>
                  </a:lnTo>
                  <a:close/>
                </a:path>
                <a:path w="3375025" h="1851025">
                  <a:moveTo>
                    <a:pt x="2331961" y="656742"/>
                  </a:moveTo>
                  <a:lnTo>
                    <a:pt x="2326805" y="651560"/>
                  </a:lnTo>
                  <a:lnTo>
                    <a:pt x="2320455" y="651560"/>
                  </a:lnTo>
                  <a:lnTo>
                    <a:pt x="2314092" y="651560"/>
                  </a:lnTo>
                  <a:lnTo>
                    <a:pt x="2308936" y="656742"/>
                  </a:lnTo>
                  <a:lnTo>
                    <a:pt x="2308936" y="669455"/>
                  </a:lnTo>
                  <a:lnTo>
                    <a:pt x="2314092" y="674611"/>
                  </a:lnTo>
                  <a:lnTo>
                    <a:pt x="2326805" y="674611"/>
                  </a:lnTo>
                  <a:lnTo>
                    <a:pt x="2331961" y="669455"/>
                  </a:lnTo>
                  <a:lnTo>
                    <a:pt x="2331961" y="656742"/>
                  </a:lnTo>
                  <a:close/>
                </a:path>
                <a:path w="3375025" h="1851025">
                  <a:moveTo>
                    <a:pt x="2362327" y="534339"/>
                  </a:moveTo>
                  <a:lnTo>
                    <a:pt x="2359672" y="531710"/>
                  </a:lnTo>
                  <a:lnTo>
                    <a:pt x="2356434" y="531710"/>
                  </a:lnTo>
                  <a:lnTo>
                    <a:pt x="2353183" y="531710"/>
                  </a:lnTo>
                  <a:lnTo>
                    <a:pt x="2350554" y="534339"/>
                  </a:lnTo>
                  <a:lnTo>
                    <a:pt x="2350554" y="540854"/>
                  </a:lnTo>
                  <a:lnTo>
                    <a:pt x="2353183" y="543483"/>
                  </a:lnTo>
                  <a:lnTo>
                    <a:pt x="2359672" y="543483"/>
                  </a:lnTo>
                  <a:lnTo>
                    <a:pt x="2362327" y="540854"/>
                  </a:lnTo>
                  <a:lnTo>
                    <a:pt x="2362327" y="534339"/>
                  </a:lnTo>
                  <a:close/>
                </a:path>
                <a:path w="3375025" h="1851025">
                  <a:moveTo>
                    <a:pt x="2407602" y="614819"/>
                  </a:moveTo>
                  <a:lnTo>
                    <a:pt x="2404745" y="611949"/>
                  </a:lnTo>
                  <a:lnTo>
                    <a:pt x="2401201" y="611949"/>
                  </a:lnTo>
                  <a:lnTo>
                    <a:pt x="2397658" y="611949"/>
                  </a:lnTo>
                  <a:lnTo>
                    <a:pt x="2394788" y="614819"/>
                  </a:lnTo>
                  <a:lnTo>
                    <a:pt x="2394788" y="621880"/>
                  </a:lnTo>
                  <a:lnTo>
                    <a:pt x="2397658" y="624738"/>
                  </a:lnTo>
                  <a:lnTo>
                    <a:pt x="2404745" y="624738"/>
                  </a:lnTo>
                  <a:lnTo>
                    <a:pt x="2407602" y="621880"/>
                  </a:lnTo>
                  <a:lnTo>
                    <a:pt x="2407602" y="614819"/>
                  </a:lnTo>
                  <a:close/>
                </a:path>
                <a:path w="3375025" h="1851025">
                  <a:moveTo>
                    <a:pt x="2456637" y="492836"/>
                  </a:moveTo>
                  <a:lnTo>
                    <a:pt x="2455100" y="485267"/>
                  </a:lnTo>
                  <a:lnTo>
                    <a:pt x="2450935" y="479082"/>
                  </a:lnTo>
                  <a:lnTo>
                    <a:pt x="2444750" y="474903"/>
                  </a:lnTo>
                  <a:lnTo>
                    <a:pt x="2437180" y="473379"/>
                  </a:lnTo>
                  <a:lnTo>
                    <a:pt x="2429611" y="474903"/>
                  </a:lnTo>
                  <a:lnTo>
                    <a:pt x="2423426" y="479082"/>
                  </a:lnTo>
                  <a:lnTo>
                    <a:pt x="2419248" y="485267"/>
                  </a:lnTo>
                  <a:lnTo>
                    <a:pt x="2417724" y="492836"/>
                  </a:lnTo>
                  <a:lnTo>
                    <a:pt x="2419248" y="500405"/>
                  </a:lnTo>
                  <a:lnTo>
                    <a:pt x="2423426" y="506590"/>
                  </a:lnTo>
                  <a:lnTo>
                    <a:pt x="2429611" y="510768"/>
                  </a:lnTo>
                  <a:lnTo>
                    <a:pt x="2437180" y="512292"/>
                  </a:lnTo>
                  <a:lnTo>
                    <a:pt x="2444750" y="510768"/>
                  </a:lnTo>
                  <a:lnTo>
                    <a:pt x="2450935" y="506590"/>
                  </a:lnTo>
                  <a:lnTo>
                    <a:pt x="2455100" y="500405"/>
                  </a:lnTo>
                  <a:lnTo>
                    <a:pt x="2456637" y="492836"/>
                  </a:lnTo>
                  <a:close/>
                </a:path>
                <a:path w="3375025" h="1851025">
                  <a:moveTo>
                    <a:pt x="2495778" y="565950"/>
                  </a:moveTo>
                  <a:lnTo>
                    <a:pt x="2489581" y="559765"/>
                  </a:lnTo>
                  <a:lnTo>
                    <a:pt x="2481948" y="559765"/>
                  </a:lnTo>
                  <a:lnTo>
                    <a:pt x="2474315" y="559765"/>
                  </a:lnTo>
                  <a:lnTo>
                    <a:pt x="2468130" y="565950"/>
                  </a:lnTo>
                  <a:lnTo>
                    <a:pt x="2468130" y="581215"/>
                  </a:lnTo>
                  <a:lnTo>
                    <a:pt x="2474315" y="587413"/>
                  </a:lnTo>
                  <a:lnTo>
                    <a:pt x="2489581" y="587413"/>
                  </a:lnTo>
                  <a:lnTo>
                    <a:pt x="2495778" y="581215"/>
                  </a:lnTo>
                  <a:lnTo>
                    <a:pt x="2495778" y="565950"/>
                  </a:lnTo>
                  <a:close/>
                </a:path>
                <a:path w="3375025" h="1851025">
                  <a:moveTo>
                    <a:pt x="2531757" y="440448"/>
                  </a:moveTo>
                  <a:lnTo>
                    <a:pt x="2525560" y="434263"/>
                  </a:lnTo>
                  <a:lnTo>
                    <a:pt x="2517927" y="434263"/>
                  </a:lnTo>
                  <a:lnTo>
                    <a:pt x="2510294" y="434263"/>
                  </a:lnTo>
                  <a:lnTo>
                    <a:pt x="2504109" y="440448"/>
                  </a:lnTo>
                  <a:lnTo>
                    <a:pt x="2504109" y="455714"/>
                  </a:lnTo>
                  <a:lnTo>
                    <a:pt x="2510294" y="461911"/>
                  </a:lnTo>
                  <a:lnTo>
                    <a:pt x="2525560" y="461911"/>
                  </a:lnTo>
                  <a:lnTo>
                    <a:pt x="2531757" y="455714"/>
                  </a:lnTo>
                  <a:lnTo>
                    <a:pt x="2531757" y="440448"/>
                  </a:lnTo>
                  <a:close/>
                </a:path>
                <a:path w="3375025" h="1851025">
                  <a:moveTo>
                    <a:pt x="2573185" y="523036"/>
                  </a:moveTo>
                  <a:lnTo>
                    <a:pt x="2568473" y="518337"/>
                  </a:lnTo>
                  <a:lnTo>
                    <a:pt x="2562682" y="518337"/>
                  </a:lnTo>
                  <a:lnTo>
                    <a:pt x="2556891" y="518337"/>
                  </a:lnTo>
                  <a:lnTo>
                    <a:pt x="2552192" y="523036"/>
                  </a:lnTo>
                  <a:lnTo>
                    <a:pt x="2552192" y="534619"/>
                  </a:lnTo>
                  <a:lnTo>
                    <a:pt x="2556891" y="539305"/>
                  </a:lnTo>
                  <a:lnTo>
                    <a:pt x="2568473" y="539305"/>
                  </a:lnTo>
                  <a:lnTo>
                    <a:pt x="2573185" y="534619"/>
                  </a:lnTo>
                  <a:lnTo>
                    <a:pt x="2573185" y="523036"/>
                  </a:lnTo>
                  <a:close/>
                </a:path>
                <a:path w="3375025" h="1851025">
                  <a:moveTo>
                    <a:pt x="2604058" y="400354"/>
                  </a:moveTo>
                  <a:lnTo>
                    <a:pt x="2601645" y="397941"/>
                  </a:lnTo>
                  <a:lnTo>
                    <a:pt x="2598686" y="397941"/>
                  </a:lnTo>
                  <a:lnTo>
                    <a:pt x="2595715" y="397941"/>
                  </a:lnTo>
                  <a:lnTo>
                    <a:pt x="2593289" y="400354"/>
                  </a:lnTo>
                  <a:lnTo>
                    <a:pt x="2593289" y="406285"/>
                  </a:lnTo>
                  <a:lnTo>
                    <a:pt x="2595715" y="408686"/>
                  </a:lnTo>
                  <a:lnTo>
                    <a:pt x="2601645" y="408686"/>
                  </a:lnTo>
                  <a:lnTo>
                    <a:pt x="2604058" y="406285"/>
                  </a:lnTo>
                  <a:lnTo>
                    <a:pt x="2604058" y="400354"/>
                  </a:lnTo>
                  <a:close/>
                </a:path>
                <a:path w="3375025" h="1851025">
                  <a:moveTo>
                    <a:pt x="2648559" y="481253"/>
                  </a:moveTo>
                  <a:lnTo>
                    <a:pt x="2646261" y="478942"/>
                  </a:lnTo>
                  <a:lnTo>
                    <a:pt x="2643428" y="478942"/>
                  </a:lnTo>
                  <a:lnTo>
                    <a:pt x="2640609" y="478942"/>
                  </a:lnTo>
                  <a:lnTo>
                    <a:pt x="2638323" y="481253"/>
                  </a:lnTo>
                  <a:lnTo>
                    <a:pt x="2638323" y="486892"/>
                  </a:lnTo>
                  <a:lnTo>
                    <a:pt x="2640609" y="489165"/>
                  </a:lnTo>
                  <a:lnTo>
                    <a:pt x="2646261" y="489165"/>
                  </a:lnTo>
                  <a:lnTo>
                    <a:pt x="2648559" y="486892"/>
                  </a:lnTo>
                  <a:lnTo>
                    <a:pt x="2648559" y="481253"/>
                  </a:lnTo>
                  <a:close/>
                </a:path>
                <a:path w="3375025" h="1851025">
                  <a:moveTo>
                    <a:pt x="2687866" y="353898"/>
                  </a:moveTo>
                  <a:lnTo>
                    <a:pt x="2684081" y="350113"/>
                  </a:lnTo>
                  <a:lnTo>
                    <a:pt x="2679433" y="350113"/>
                  </a:lnTo>
                  <a:lnTo>
                    <a:pt x="2674759" y="350113"/>
                  </a:lnTo>
                  <a:lnTo>
                    <a:pt x="2670987" y="353898"/>
                  </a:lnTo>
                  <a:lnTo>
                    <a:pt x="2670987" y="363220"/>
                  </a:lnTo>
                  <a:lnTo>
                    <a:pt x="2674759" y="366991"/>
                  </a:lnTo>
                  <a:lnTo>
                    <a:pt x="2684081" y="366991"/>
                  </a:lnTo>
                  <a:lnTo>
                    <a:pt x="2687866" y="363220"/>
                  </a:lnTo>
                  <a:lnTo>
                    <a:pt x="2687866" y="353898"/>
                  </a:lnTo>
                  <a:close/>
                </a:path>
                <a:path w="3375025" h="1851025">
                  <a:moveTo>
                    <a:pt x="2728531" y="436905"/>
                  </a:moveTo>
                  <a:lnTo>
                    <a:pt x="2726588" y="434962"/>
                  </a:lnTo>
                  <a:lnTo>
                    <a:pt x="2724175" y="434962"/>
                  </a:lnTo>
                  <a:lnTo>
                    <a:pt x="2721775" y="434962"/>
                  </a:lnTo>
                  <a:lnTo>
                    <a:pt x="2719819" y="436905"/>
                  </a:lnTo>
                  <a:lnTo>
                    <a:pt x="2719819" y="441706"/>
                  </a:lnTo>
                  <a:lnTo>
                    <a:pt x="2721775" y="443649"/>
                  </a:lnTo>
                  <a:lnTo>
                    <a:pt x="2726588" y="443649"/>
                  </a:lnTo>
                  <a:lnTo>
                    <a:pt x="2728531" y="441706"/>
                  </a:lnTo>
                  <a:lnTo>
                    <a:pt x="2728531" y="436905"/>
                  </a:lnTo>
                  <a:close/>
                </a:path>
                <a:path w="3375025" h="1851025">
                  <a:moveTo>
                    <a:pt x="2762466" y="312521"/>
                  </a:moveTo>
                  <a:lnTo>
                    <a:pt x="2761437" y="311518"/>
                  </a:lnTo>
                  <a:lnTo>
                    <a:pt x="2760154" y="311518"/>
                  </a:lnTo>
                  <a:lnTo>
                    <a:pt x="2758884" y="311518"/>
                  </a:lnTo>
                  <a:lnTo>
                    <a:pt x="2757868" y="312521"/>
                  </a:lnTo>
                  <a:lnTo>
                    <a:pt x="2757868" y="315074"/>
                  </a:lnTo>
                  <a:lnTo>
                    <a:pt x="2758884" y="316103"/>
                  </a:lnTo>
                  <a:lnTo>
                    <a:pt x="2761437" y="316103"/>
                  </a:lnTo>
                  <a:lnTo>
                    <a:pt x="2762466" y="315074"/>
                  </a:lnTo>
                  <a:lnTo>
                    <a:pt x="2762466" y="312521"/>
                  </a:lnTo>
                  <a:close/>
                </a:path>
                <a:path w="3375025" h="1851025">
                  <a:moveTo>
                    <a:pt x="2811310" y="391020"/>
                  </a:moveTo>
                  <a:lnTo>
                    <a:pt x="2808465" y="388150"/>
                  </a:lnTo>
                  <a:lnTo>
                    <a:pt x="2804934" y="388150"/>
                  </a:lnTo>
                  <a:lnTo>
                    <a:pt x="2801391" y="388150"/>
                  </a:lnTo>
                  <a:lnTo>
                    <a:pt x="2798521" y="391020"/>
                  </a:lnTo>
                  <a:lnTo>
                    <a:pt x="2798521" y="398094"/>
                  </a:lnTo>
                  <a:lnTo>
                    <a:pt x="2801391" y="400964"/>
                  </a:lnTo>
                  <a:lnTo>
                    <a:pt x="2808465" y="400964"/>
                  </a:lnTo>
                  <a:lnTo>
                    <a:pt x="2811310" y="398094"/>
                  </a:lnTo>
                  <a:lnTo>
                    <a:pt x="2811310" y="391020"/>
                  </a:lnTo>
                  <a:close/>
                </a:path>
                <a:path w="3375025" h="1851025">
                  <a:moveTo>
                    <a:pt x="2842945" y="267919"/>
                  </a:moveTo>
                  <a:lnTo>
                    <a:pt x="2842044" y="267004"/>
                  </a:lnTo>
                  <a:lnTo>
                    <a:pt x="2840913" y="267004"/>
                  </a:lnTo>
                  <a:lnTo>
                    <a:pt x="2839783" y="267004"/>
                  </a:lnTo>
                  <a:lnTo>
                    <a:pt x="2838869" y="267919"/>
                  </a:lnTo>
                  <a:lnTo>
                    <a:pt x="2838869" y="270192"/>
                  </a:lnTo>
                  <a:lnTo>
                    <a:pt x="2839783" y="271106"/>
                  </a:lnTo>
                  <a:lnTo>
                    <a:pt x="2842044" y="271106"/>
                  </a:lnTo>
                  <a:lnTo>
                    <a:pt x="2842945" y="270192"/>
                  </a:lnTo>
                  <a:lnTo>
                    <a:pt x="2842945" y="267919"/>
                  </a:lnTo>
                  <a:close/>
                </a:path>
                <a:path w="3375025" h="1851025">
                  <a:moveTo>
                    <a:pt x="2886951" y="349084"/>
                  </a:moveTo>
                  <a:lnTo>
                    <a:pt x="2886379" y="348500"/>
                  </a:lnTo>
                  <a:lnTo>
                    <a:pt x="2885681" y="348500"/>
                  </a:lnTo>
                  <a:lnTo>
                    <a:pt x="2884957" y="348500"/>
                  </a:lnTo>
                  <a:lnTo>
                    <a:pt x="2884386" y="349084"/>
                  </a:lnTo>
                  <a:lnTo>
                    <a:pt x="2884386" y="350507"/>
                  </a:lnTo>
                  <a:lnTo>
                    <a:pt x="2884957" y="351078"/>
                  </a:lnTo>
                  <a:lnTo>
                    <a:pt x="2886379" y="351078"/>
                  </a:lnTo>
                  <a:lnTo>
                    <a:pt x="2886951" y="350507"/>
                  </a:lnTo>
                  <a:lnTo>
                    <a:pt x="2886951" y="349084"/>
                  </a:lnTo>
                  <a:close/>
                </a:path>
                <a:path w="3375025" h="1851025">
                  <a:moveTo>
                    <a:pt x="2967444" y="304482"/>
                  </a:moveTo>
                  <a:lnTo>
                    <a:pt x="2966986" y="303999"/>
                  </a:lnTo>
                  <a:lnTo>
                    <a:pt x="2966402" y="303999"/>
                  </a:lnTo>
                  <a:lnTo>
                    <a:pt x="2965856" y="303999"/>
                  </a:lnTo>
                  <a:lnTo>
                    <a:pt x="2965386" y="304482"/>
                  </a:lnTo>
                  <a:lnTo>
                    <a:pt x="2965386" y="305612"/>
                  </a:lnTo>
                  <a:lnTo>
                    <a:pt x="2965856" y="306070"/>
                  </a:lnTo>
                  <a:lnTo>
                    <a:pt x="2966986" y="306070"/>
                  </a:lnTo>
                  <a:lnTo>
                    <a:pt x="2967444" y="305612"/>
                  </a:lnTo>
                  <a:lnTo>
                    <a:pt x="2967444" y="304482"/>
                  </a:lnTo>
                  <a:close/>
                </a:path>
                <a:path w="3375025" h="1851025">
                  <a:moveTo>
                    <a:pt x="3012109" y="174167"/>
                  </a:moveTo>
                  <a:lnTo>
                    <a:pt x="3007779" y="169811"/>
                  </a:lnTo>
                  <a:lnTo>
                    <a:pt x="3002407" y="169811"/>
                  </a:lnTo>
                  <a:lnTo>
                    <a:pt x="2997022" y="169811"/>
                  </a:lnTo>
                  <a:lnTo>
                    <a:pt x="2992678" y="174167"/>
                  </a:lnTo>
                  <a:lnTo>
                    <a:pt x="2992678" y="184912"/>
                  </a:lnTo>
                  <a:lnTo>
                    <a:pt x="2997022" y="189268"/>
                  </a:lnTo>
                  <a:lnTo>
                    <a:pt x="3007779" y="189268"/>
                  </a:lnTo>
                  <a:lnTo>
                    <a:pt x="3012109" y="184912"/>
                  </a:lnTo>
                  <a:lnTo>
                    <a:pt x="3012109" y="174167"/>
                  </a:lnTo>
                  <a:close/>
                </a:path>
                <a:path w="3375025" h="1851025">
                  <a:moveTo>
                    <a:pt x="3050984" y="258178"/>
                  </a:moveTo>
                  <a:lnTo>
                    <a:pt x="3049270" y="256438"/>
                  </a:lnTo>
                  <a:lnTo>
                    <a:pt x="3047161" y="256438"/>
                  </a:lnTo>
                  <a:lnTo>
                    <a:pt x="3045041" y="256438"/>
                  </a:lnTo>
                  <a:lnTo>
                    <a:pt x="3043326" y="258178"/>
                  </a:lnTo>
                  <a:lnTo>
                    <a:pt x="3043326" y="262407"/>
                  </a:lnTo>
                  <a:lnTo>
                    <a:pt x="3045041" y="264121"/>
                  </a:lnTo>
                  <a:lnTo>
                    <a:pt x="3049270" y="264121"/>
                  </a:lnTo>
                  <a:lnTo>
                    <a:pt x="3050984" y="262407"/>
                  </a:lnTo>
                  <a:lnTo>
                    <a:pt x="3050984" y="258178"/>
                  </a:lnTo>
                  <a:close/>
                </a:path>
                <a:path w="3375025" h="1851025">
                  <a:moveTo>
                    <a:pt x="3085947" y="133223"/>
                  </a:moveTo>
                  <a:lnTo>
                    <a:pt x="3084703" y="131953"/>
                  </a:lnTo>
                  <a:lnTo>
                    <a:pt x="3083141" y="131953"/>
                  </a:lnTo>
                  <a:lnTo>
                    <a:pt x="3081591" y="131953"/>
                  </a:lnTo>
                  <a:lnTo>
                    <a:pt x="3080321" y="133223"/>
                  </a:lnTo>
                  <a:lnTo>
                    <a:pt x="3080321" y="136334"/>
                  </a:lnTo>
                  <a:lnTo>
                    <a:pt x="3081591" y="137579"/>
                  </a:lnTo>
                  <a:lnTo>
                    <a:pt x="3084703" y="137579"/>
                  </a:lnTo>
                  <a:lnTo>
                    <a:pt x="3085947" y="136334"/>
                  </a:lnTo>
                  <a:lnTo>
                    <a:pt x="3085947" y="133223"/>
                  </a:lnTo>
                  <a:close/>
                </a:path>
                <a:path w="3375025" h="1851025">
                  <a:moveTo>
                    <a:pt x="3131223" y="213690"/>
                  </a:moveTo>
                  <a:lnTo>
                    <a:pt x="3129737" y="212191"/>
                  </a:lnTo>
                  <a:lnTo>
                    <a:pt x="3127908" y="212191"/>
                  </a:lnTo>
                  <a:lnTo>
                    <a:pt x="3126054" y="212191"/>
                  </a:lnTo>
                  <a:lnTo>
                    <a:pt x="3124581" y="213690"/>
                  </a:lnTo>
                  <a:lnTo>
                    <a:pt x="3124581" y="217347"/>
                  </a:lnTo>
                  <a:lnTo>
                    <a:pt x="3126054" y="218846"/>
                  </a:lnTo>
                  <a:lnTo>
                    <a:pt x="3129737" y="218846"/>
                  </a:lnTo>
                  <a:lnTo>
                    <a:pt x="3131223" y="217347"/>
                  </a:lnTo>
                  <a:lnTo>
                    <a:pt x="3131223" y="213690"/>
                  </a:lnTo>
                  <a:close/>
                </a:path>
                <a:path w="3375025" h="1851025">
                  <a:moveTo>
                    <a:pt x="3167977" y="87757"/>
                  </a:moveTo>
                  <a:lnTo>
                    <a:pt x="3166148" y="85928"/>
                  </a:lnTo>
                  <a:lnTo>
                    <a:pt x="3163887" y="85928"/>
                  </a:lnTo>
                  <a:lnTo>
                    <a:pt x="3161627" y="85928"/>
                  </a:lnTo>
                  <a:lnTo>
                    <a:pt x="3159798" y="87757"/>
                  </a:lnTo>
                  <a:lnTo>
                    <a:pt x="3159798" y="92278"/>
                  </a:lnTo>
                  <a:lnTo>
                    <a:pt x="3161627" y="94119"/>
                  </a:lnTo>
                  <a:lnTo>
                    <a:pt x="3166148" y="94119"/>
                  </a:lnTo>
                  <a:lnTo>
                    <a:pt x="3167977" y="92278"/>
                  </a:lnTo>
                  <a:lnTo>
                    <a:pt x="3167977" y="87757"/>
                  </a:lnTo>
                  <a:close/>
                </a:path>
                <a:path w="3375025" h="1851025">
                  <a:moveTo>
                    <a:pt x="3208896" y="170624"/>
                  </a:moveTo>
                  <a:lnTo>
                    <a:pt x="3208769" y="170510"/>
                  </a:lnTo>
                  <a:lnTo>
                    <a:pt x="3208515" y="170510"/>
                  </a:lnTo>
                  <a:lnTo>
                    <a:pt x="3208401" y="170891"/>
                  </a:lnTo>
                  <a:lnTo>
                    <a:pt x="3208769" y="171005"/>
                  </a:lnTo>
                  <a:lnTo>
                    <a:pt x="3208896" y="170891"/>
                  </a:lnTo>
                  <a:lnTo>
                    <a:pt x="3208896" y="170624"/>
                  </a:lnTo>
                  <a:close/>
                </a:path>
                <a:path w="3375025" h="1851025">
                  <a:moveTo>
                    <a:pt x="3244900" y="45110"/>
                  </a:moveTo>
                  <a:lnTo>
                    <a:pt x="3244634" y="45008"/>
                  </a:lnTo>
                  <a:lnTo>
                    <a:pt x="3244494" y="45008"/>
                  </a:lnTo>
                  <a:lnTo>
                    <a:pt x="3244380" y="45402"/>
                  </a:lnTo>
                  <a:lnTo>
                    <a:pt x="3244786" y="45516"/>
                  </a:lnTo>
                  <a:lnTo>
                    <a:pt x="3244900" y="45110"/>
                  </a:lnTo>
                  <a:close/>
                </a:path>
                <a:path w="3375025" h="1851025">
                  <a:moveTo>
                    <a:pt x="3291433" y="124866"/>
                  </a:moveTo>
                  <a:lnTo>
                    <a:pt x="3290519" y="123952"/>
                  </a:lnTo>
                  <a:lnTo>
                    <a:pt x="3289389" y="123952"/>
                  </a:lnTo>
                  <a:lnTo>
                    <a:pt x="3288246" y="123952"/>
                  </a:lnTo>
                  <a:lnTo>
                    <a:pt x="3287344" y="124866"/>
                  </a:lnTo>
                  <a:lnTo>
                    <a:pt x="3287344" y="127139"/>
                  </a:lnTo>
                  <a:lnTo>
                    <a:pt x="3288246" y="128054"/>
                  </a:lnTo>
                  <a:lnTo>
                    <a:pt x="3290519" y="128054"/>
                  </a:lnTo>
                  <a:lnTo>
                    <a:pt x="3291433" y="127139"/>
                  </a:lnTo>
                  <a:lnTo>
                    <a:pt x="3291433" y="124866"/>
                  </a:lnTo>
                  <a:close/>
                </a:path>
                <a:path w="3375025" h="1851025">
                  <a:moveTo>
                    <a:pt x="3325888" y="215"/>
                  </a:moveTo>
                  <a:lnTo>
                    <a:pt x="3325647" y="0"/>
                  </a:lnTo>
                  <a:lnTo>
                    <a:pt x="3325380" y="0"/>
                  </a:lnTo>
                  <a:lnTo>
                    <a:pt x="3325088" y="0"/>
                  </a:lnTo>
                  <a:lnTo>
                    <a:pt x="3324847" y="215"/>
                  </a:lnTo>
                  <a:lnTo>
                    <a:pt x="3324847" y="800"/>
                  </a:lnTo>
                  <a:lnTo>
                    <a:pt x="3325088" y="1016"/>
                  </a:lnTo>
                  <a:lnTo>
                    <a:pt x="3325647" y="1016"/>
                  </a:lnTo>
                  <a:lnTo>
                    <a:pt x="3325888" y="800"/>
                  </a:lnTo>
                  <a:lnTo>
                    <a:pt x="3325888" y="215"/>
                  </a:lnTo>
                  <a:close/>
                </a:path>
                <a:path w="3375025" h="1851025">
                  <a:moveTo>
                    <a:pt x="3374491" y="78841"/>
                  </a:moveTo>
                  <a:lnTo>
                    <a:pt x="3372535" y="76898"/>
                  </a:lnTo>
                  <a:lnTo>
                    <a:pt x="3370135" y="76898"/>
                  </a:lnTo>
                  <a:lnTo>
                    <a:pt x="3367722" y="76898"/>
                  </a:lnTo>
                  <a:lnTo>
                    <a:pt x="3365779" y="78841"/>
                  </a:lnTo>
                  <a:lnTo>
                    <a:pt x="3365779" y="83642"/>
                  </a:lnTo>
                  <a:lnTo>
                    <a:pt x="3367722" y="85585"/>
                  </a:lnTo>
                  <a:lnTo>
                    <a:pt x="3372535" y="85585"/>
                  </a:lnTo>
                  <a:lnTo>
                    <a:pt x="3374491" y="83642"/>
                  </a:lnTo>
                  <a:lnTo>
                    <a:pt x="3374491" y="7884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9073"/>
              <a:ext cx="3368040" cy="1772285"/>
            </a:xfrm>
            <a:custGeom>
              <a:avLst/>
              <a:gdLst/>
              <a:ahLst/>
              <a:cxnLst/>
              <a:rect l="l" t="t" r="r" b="b"/>
              <a:pathLst>
                <a:path w="3368040" h="1772285">
                  <a:moveTo>
                    <a:pt x="19050" y="1539798"/>
                  </a:moveTo>
                  <a:lnTo>
                    <a:pt x="11938" y="1532686"/>
                  </a:lnTo>
                  <a:lnTo>
                    <a:pt x="0" y="1532686"/>
                  </a:lnTo>
                  <a:lnTo>
                    <a:pt x="0" y="1564424"/>
                  </a:lnTo>
                  <a:lnTo>
                    <a:pt x="11938" y="1564424"/>
                  </a:lnTo>
                  <a:lnTo>
                    <a:pt x="19050" y="1557324"/>
                  </a:lnTo>
                  <a:lnTo>
                    <a:pt x="19050" y="1539798"/>
                  </a:lnTo>
                  <a:close/>
                </a:path>
                <a:path w="3368040" h="1772285">
                  <a:moveTo>
                    <a:pt x="28841" y="1745488"/>
                  </a:moveTo>
                  <a:lnTo>
                    <a:pt x="21272" y="1737931"/>
                  </a:lnTo>
                  <a:lnTo>
                    <a:pt x="2616" y="1737931"/>
                  </a:lnTo>
                  <a:lnTo>
                    <a:pt x="0" y="1740547"/>
                  </a:lnTo>
                  <a:lnTo>
                    <a:pt x="0" y="1769097"/>
                  </a:lnTo>
                  <a:lnTo>
                    <a:pt x="2616" y="1771713"/>
                  </a:lnTo>
                  <a:lnTo>
                    <a:pt x="21272" y="1771713"/>
                  </a:lnTo>
                  <a:lnTo>
                    <a:pt x="28841" y="1764157"/>
                  </a:lnTo>
                  <a:lnTo>
                    <a:pt x="28841" y="1745488"/>
                  </a:lnTo>
                  <a:close/>
                </a:path>
                <a:path w="3368040" h="1772285">
                  <a:moveTo>
                    <a:pt x="57658" y="1623936"/>
                  </a:moveTo>
                  <a:lnTo>
                    <a:pt x="53301" y="1619580"/>
                  </a:lnTo>
                  <a:lnTo>
                    <a:pt x="47929" y="1619580"/>
                  </a:lnTo>
                  <a:lnTo>
                    <a:pt x="42557" y="1619580"/>
                  </a:lnTo>
                  <a:lnTo>
                    <a:pt x="38201" y="1623936"/>
                  </a:lnTo>
                  <a:lnTo>
                    <a:pt x="38201" y="1634680"/>
                  </a:lnTo>
                  <a:lnTo>
                    <a:pt x="42557" y="1639049"/>
                  </a:lnTo>
                  <a:lnTo>
                    <a:pt x="53301" y="1639049"/>
                  </a:lnTo>
                  <a:lnTo>
                    <a:pt x="57658" y="1634680"/>
                  </a:lnTo>
                  <a:lnTo>
                    <a:pt x="57658" y="1623936"/>
                  </a:lnTo>
                  <a:close/>
                </a:path>
                <a:path w="3368040" h="1772285">
                  <a:moveTo>
                    <a:pt x="103174" y="1704251"/>
                  </a:moveTo>
                  <a:lnTo>
                    <a:pt x="98488" y="1699564"/>
                  </a:lnTo>
                  <a:lnTo>
                    <a:pt x="92684" y="1699564"/>
                  </a:lnTo>
                  <a:lnTo>
                    <a:pt x="86893" y="1699564"/>
                  </a:lnTo>
                  <a:lnTo>
                    <a:pt x="82194" y="1704251"/>
                  </a:lnTo>
                  <a:lnTo>
                    <a:pt x="82194" y="1715871"/>
                  </a:lnTo>
                  <a:lnTo>
                    <a:pt x="86893" y="1720570"/>
                  </a:lnTo>
                  <a:lnTo>
                    <a:pt x="98488" y="1720570"/>
                  </a:lnTo>
                  <a:lnTo>
                    <a:pt x="103174" y="1715871"/>
                  </a:lnTo>
                  <a:lnTo>
                    <a:pt x="103174" y="1704251"/>
                  </a:lnTo>
                  <a:close/>
                </a:path>
                <a:path w="3368040" h="1772285">
                  <a:moveTo>
                    <a:pt x="113093" y="1503819"/>
                  </a:moveTo>
                  <a:lnTo>
                    <a:pt x="110807" y="1492465"/>
                  </a:lnTo>
                  <a:lnTo>
                    <a:pt x="104546" y="1483182"/>
                  </a:lnTo>
                  <a:lnTo>
                    <a:pt x="95275" y="1476921"/>
                  </a:lnTo>
                  <a:lnTo>
                    <a:pt x="83921" y="1474622"/>
                  </a:lnTo>
                  <a:lnTo>
                    <a:pt x="72555" y="1476921"/>
                  </a:lnTo>
                  <a:lnTo>
                    <a:pt x="63284" y="1483182"/>
                  </a:lnTo>
                  <a:lnTo>
                    <a:pt x="57023" y="1492465"/>
                  </a:lnTo>
                  <a:lnTo>
                    <a:pt x="54737" y="1503819"/>
                  </a:lnTo>
                  <a:lnTo>
                    <a:pt x="57023" y="1515173"/>
                  </a:lnTo>
                  <a:lnTo>
                    <a:pt x="63284" y="1524444"/>
                  </a:lnTo>
                  <a:lnTo>
                    <a:pt x="72555" y="1530705"/>
                  </a:lnTo>
                  <a:lnTo>
                    <a:pt x="83921" y="1533004"/>
                  </a:lnTo>
                  <a:lnTo>
                    <a:pt x="95275" y="1530705"/>
                  </a:lnTo>
                  <a:lnTo>
                    <a:pt x="104546" y="1524444"/>
                  </a:lnTo>
                  <a:lnTo>
                    <a:pt x="110807" y="1515173"/>
                  </a:lnTo>
                  <a:lnTo>
                    <a:pt x="113093" y="1503819"/>
                  </a:lnTo>
                  <a:close/>
                </a:path>
                <a:path w="3368040" h="1772285">
                  <a:moveTo>
                    <a:pt x="146596" y="1574673"/>
                  </a:moveTo>
                  <a:lnTo>
                    <a:pt x="138569" y="1566646"/>
                  </a:lnTo>
                  <a:lnTo>
                    <a:pt x="128676" y="1566646"/>
                  </a:lnTo>
                  <a:lnTo>
                    <a:pt x="118783" y="1566646"/>
                  </a:lnTo>
                  <a:lnTo>
                    <a:pt x="110744" y="1574673"/>
                  </a:lnTo>
                  <a:lnTo>
                    <a:pt x="110744" y="1594459"/>
                  </a:lnTo>
                  <a:lnTo>
                    <a:pt x="118783" y="1602486"/>
                  </a:lnTo>
                  <a:lnTo>
                    <a:pt x="138569" y="1602486"/>
                  </a:lnTo>
                  <a:lnTo>
                    <a:pt x="146596" y="1594459"/>
                  </a:lnTo>
                  <a:lnTo>
                    <a:pt x="146596" y="1574673"/>
                  </a:lnTo>
                  <a:close/>
                </a:path>
                <a:path w="3368040" h="1772285">
                  <a:moveTo>
                    <a:pt x="182130" y="1660499"/>
                  </a:moveTo>
                  <a:lnTo>
                    <a:pt x="178244" y="1656600"/>
                  </a:lnTo>
                  <a:lnTo>
                    <a:pt x="173431" y="1656600"/>
                  </a:lnTo>
                  <a:lnTo>
                    <a:pt x="168630" y="1656600"/>
                  </a:lnTo>
                  <a:lnTo>
                    <a:pt x="164731" y="1660499"/>
                  </a:lnTo>
                  <a:lnTo>
                    <a:pt x="164731" y="1670100"/>
                  </a:lnTo>
                  <a:lnTo>
                    <a:pt x="168630" y="1674012"/>
                  </a:lnTo>
                  <a:lnTo>
                    <a:pt x="178244" y="1674012"/>
                  </a:lnTo>
                  <a:lnTo>
                    <a:pt x="182130" y="1670100"/>
                  </a:lnTo>
                  <a:lnTo>
                    <a:pt x="182130" y="1660499"/>
                  </a:lnTo>
                  <a:close/>
                </a:path>
                <a:path w="3368040" h="1772285">
                  <a:moveTo>
                    <a:pt x="187960" y="1459039"/>
                  </a:moveTo>
                  <a:lnTo>
                    <a:pt x="186131" y="1449984"/>
                  </a:lnTo>
                  <a:lnTo>
                    <a:pt x="181140" y="1442580"/>
                  </a:lnTo>
                  <a:lnTo>
                    <a:pt x="173736" y="1437589"/>
                  </a:lnTo>
                  <a:lnTo>
                    <a:pt x="164668" y="1435760"/>
                  </a:lnTo>
                  <a:lnTo>
                    <a:pt x="155587" y="1437589"/>
                  </a:lnTo>
                  <a:lnTo>
                    <a:pt x="148183" y="1442580"/>
                  </a:lnTo>
                  <a:lnTo>
                    <a:pt x="143192" y="1449984"/>
                  </a:lnTo>
                  <a:lnTo>
                    <a:pt x="141363" y="1459039"/>
                  </a:lnTo>
                  <a:lnTo>
                    <a:pt x="143192" y="1468120"/>
                  </a:lnTo>
                  <a:lnTo>
                    <a:pt x="148183" y="1475536"/>
                  </a:lnTo>
                  <a:lnTo>
                    <a:pt x="155587" y="1480527"/>
                  </a:lnTo>
                  <a:lnTo>
                    <a:pt x="164668" y="1482369"/>
                  </a:lnTo>
                  <a:lnTo>
                    <a:pt x="173736" y="1480527"/>
                  </a:lnTo>
                  <a:lnTo>
                    <a:pt x="181140" y="1475536"/>
                  </a:lnTo>
                  <a:lnTo>
                    <a:pt x="186131" y="1468120"/>
                  </a:lnTo>
                  <a:lnTo>
                    <a:pt x="187960" y="1459039"/>
                  </a:lnTo>
                  <a:close/>
                </a:path>
                <a:path w="3368040" h="1772285">
                  <a:moveTo>
                    <a:pt x="224269" y="1531607"/>
                  </a:moveTo>
                  <a:lnTo>
                    <a:pt x="217614" y="1524965"/>
                  </a:lnTo>
                  <a:lnTo>
                    <a:pt x="209423" y="1524965"/>
                  </a:lnTo>
                  <a:lnTo>
                    <a:pt x="201218" y="1524965"/>
                  </a:lnTo>
                  <a:lnTo>
                    <a:pt x="194576" y="1531607"/>
                  </a:lnTo>
                  <a:lnTo>
                    <a:pt x="194576" y="1548003"/>
                  </a:lnTo>
                  <a:lnTo>
                    <a:pt x="201218" y="1554657"/>
                  </a:lnTo>
                  <a:lnTo>
                    <a:pt x="217614" y="1554657"/>
                  </a:lnTo>
                  <a:lnTo>
                    <a:pt x="224269" y="1548003"/>
                  </a:lnTo>
                  <a:lnTo>
                    <a:pt x="224269" y="1531607"/>
                  </a:lnTo>
                  <a:close/>
                </a:path>
                <a:path w="3368040" h="1772285">
                  <a:moveTo>
                    <a:pt x="264160" y="1615033"/>
                  </a:moveTo>
                  <a:lnTo>
                    <a:pt x="259689" y="1610550"/>
                  </a:lnTo>
                  <a:lnTo>
                    <a:pt x="254177" y="1610550"/>
                  </a:lnTo>
                  <a:lnTo>
                    <a:pt x="248666" y="1610550"/>
                  </a:lnTo>
                  <a:lnTo>
                    <a:pt x="244195" y="1615033"/>
                  </a:lnTo>
                  <a:lnTo>
                    <a:pt x="244195" y="1626057"/>
                  </a:lnTo>
                  <a:lnTo>
                    <a:pt x="248666" y="1630540"/>
                  </a:lnTo>
                  <a:lnTo>
                    <a:pt x="259689" y="1630540"/>
                  </a:lnTo>
                  <a:lnTo>
                    <a:pt x="264160" y="1626057"/>
                  </a:lnTo>
                  <a:lnTo>
                    <a:pt x="264160" y="1615033"/>
                  </a:lnTo>
                  <a:close/>
                </a:path>
                <a:path w="3368040" h="1772285">
                  <a:moveTo>
                    <a:pt x="268960" y="1414297"/>
                  </a:moveTo>
                  <a:lnTo>
                    <a:pt x="267106" y="1405128"/>
                  </a:lnTo>
                  <a:lnTo>
                    <a:pt x="262064" y="1397647"/>
                  </a:lnTo>
                  <a:lnTo>
                    <a:pt x="254571" y="1392593"/>
                  </a:lnTo>
                  <a:lnTo>
                    <a:pt x="245402" y="1390751"/>
                  </a:lnTo>
                  <a:lnTo>
                    <a:pt x="236245" y="1392593"/>
                  </a:lnTo>
                  <a:lnTo>
                    <a:pt x="228752" y="1397647"/>
                  </a:lnTo>
                  <a:lnTo>
                    <a:pt x="223710" y="1405128"/>
                  </a:lnTo>
                  <a:lnTo>
                    <a:pt x="221856" y="1414297"/>
                  </a:lnTo>
                  <a:lnTo>
                    <a:pt x="223710" y="1423466"/>
                  </a:lnTo>
                  <a:lnTo>
                    <a:pt x="228752" y="1430947"/>
                  </a:lnTo>
                  <a:lnTo>
                    <a:pt x="236245" y="1436001"/>
                  </a:lnTo>
                  <a:lnTo>
                    <a:pt x="245402" y="1437855"/>
                  </a:lnTo>
                  <a:lnTo>
                    <a:pt x="254571" y="1436001"/>
                  </a:lnTo>
                  <a:lnTo>
                    <a:pt x="262064" y="1430947"/>
                  </a:lnTo>
                  <a:lnTo>
                    <a:pt x="267106" y="1423466"/>
                  </a:lnTo>
                  <a:lnTo>
                    <a:pt x="268960" y="1414297"/>
                  </a:lnTo>
                  <a:close/>
                </a:path>
                <a:path w="3368040" h="1772285">
                  <a:moveTo>
                    <a:pt x="304495" y="1487119"/>
                  </a:moveTo>
                  <a:lnTo>
                    <a:pt x="298081" y="1480693"/>
                  </a:lnTo>
                  <a:lnTo>
                    <a:pt x="290169" y="1480693"/>
                  </a:lnTo>
                  <a:lnTo>
                    <a:pt x="282244" y="1480693"/>
                  </a:lnTo>
                  <a:lnTo>
                    <a:pt x="275831" y="1487119"/>
                  </a:lnTo>
                  <a:lnTo>
                    <a:pt x="275831" y="1502943"/>
                  </a:lnTo>
                  <a:lnTo>
                    <a:pt x="282244" y="1509382"/>
                  </a:lnTo>
                  <a:lnTo>
                    <a:pt x="298081" y="1509382"/>
                  </a:lnTo>
                  <a:lnTo>
                    <a:pt x="304495" y="1502943"/>
                  </a:lnTo>
                  <a:lnTo>
                    <a:pt x="304495" y="1487119"/>
                  </a:lnTo>
                  <a:close/>
                </a:path>
                <a:path w="3368040" h="1772285">
                  <a:moveTo>
                    <a:pt x="343306" y="1360068"/>
                  </a:moveTo>
                  <a:lnTo>
                    <a:pt x="335622" y="1352384"/>
                  </a:lnTo>
                  <a:lnTo>
                    <a:pt x="326148" y="1352384"/>
                  </a:lnTo>
                  <a:lnTo>
                    <a:pt x="316674" y="1352384"/>
                  </a:lnTo>
                  <a:lnTo>
                    <a:pt x="309003" y="1360068"/>
                  </a:lnTo>
                  <a:lnTo>
                    <a:pt x="309003" y="1379016"/>
                  </a:lnTo>
                  <a:lnTo>
                    <a:pt x="316674" y="1386700"/>
                  </a:lnTo>
                  <a:lnTo>
                    <a:pt x="335622" y="1386700"/>
                  </a:lnTo>
                  <a:lnTo>
                    <a:pt x="343306" y="1379016"/>
                  </a:lnTo>
                  <a:lnTo>
                    <a:pt x="343306" y="1360068"/>
                  </a:lnTo>
                  <a:close/>
                </a:path>
                <a:path w="3368040" h="1772285">
                  <a:moveTo>
                    <a:pt x="345681" y="1569847"/>
                  </a:moveTo>
                  <a:lnTo>
                    <a:pt x="340855" y="1565033"/>
                  </a:lnTo>
                  <a:lnTo>
                    <a:pt x="334924" y="1565033"/>
                  </a:lnTo>
                  <a:lnTo>
                    <a:pt x="328980" y="1565033"/>
                  </a:lnTo>
                  <a:lnTo>
                    <a:pt x="324167" y="1569847"/>
                  </a:lnTo>
                  <a:lnTo>
                    <a:pt x="324167" y="1581721"/>
                  </a:lnTo>
                  <a:lnTo>
                    <a:pt x="328980" y="1586547"/>
                  </a:lnTo>
                  <a:lnTo>
                    <a:pt x="340855" y="1586547"/>
                  </a:lnTo>
                  <a:lnTo>
                    <a:pt x="345681" y="1581721"/>
                  </a:lnTo>
                  <a:lnTo>
                    <a:pt x="345681" y="1569847"/>
                  </a:lnTo>
                  <a:close/>
                </a:path>
                <a:path w="3368040" h="1772285">
                  <a:moveTo>
                    <a:pt x="379869" y="1445336"/>
                  </a:moveTo>
                  <a:lnTo>
                    <a:pt x="375856" y="1441323"/>
                  </a:lnTo>
                  <a:lnTo>
                    <a:pt x="370916" y="1441323"/>
                  </a:lnTo>
                  <a:lnTo>
                    <a:pt x="365963" y="1441323"/>
                  </a:lnTo>
                  <a:lnTo>
                    <a:pt x="361950" y="1445336"/>
                  </a:lnTo>
                  <a:lnTo>
                    <a:pt x="361950" y="1455242"/>
                  </a:lnTo>
                  <a:lnTo>
                    <a:pt x="365963" y="1459242"/>
                  </a:lnTo>
                  <a:lnTo>
                    <a:pt x="375856" y="1459242"/>
                  </a:lnTo>
                  <a:lnTo>
                    <a:pt x="379869" y="1455242"/>
                  </a:lnTo>
                  <a:lnTo>
                    <a:pt x="379869" y="1445336"/>
                  </a:lnTo>
                  <a:close/>
                </a:path>
                <a:path w="3368040" h="1772285">
                  <a:moveTo>
                    <a:pt x="415086" y="1320253"/>
                  </a:moveTo>
                  <a:lnTo>
                    <a:pt x="411416" y="1316596"/>
                  </a:lnTo>
                  <a:lnTo>
                    <a:pt x="406895" y="1316596"/>
                  </a:lnTo>
                  <a:lnTo>
                    <a:pt x="402374" y="1316596"/>
                  </a:lnTo>
                  <a:lnTo>
                    <a:pt x="398703" y="1320253"/>
                  </a:lnTo>
                  <a:lnTo>
                    <a:pt x="398703" y="1329309"/>
                  </a:lnTo>
                  <a:lnTo>
                    <a:pt x="402374" y="1332966"/>
                  </a:lnTo>
                  <a:lnTo>
                    <a:pt x="411416" y="1332966"/>
                  </a:lnTo>
                  <a:lnTo>
                    <a:pt x="415086" y="1329309"/>
                  </a:lnTo>
                  <a:lnTo>
                    <a:pt x="415086" y="1320253"/>
                  </a:lnTo>
                  <a:close/>
                </a:path>
                <a:path w="3368040" h="1772285">
                  <a:moveTo>
                    <a:pt x="419252" y="1529054"/>
                  </a:moveTo>
                  <a:lnTo>
                    <a:pt x="417652" y="1527441"/>
                  </a:lnTo>
                  <a:lnTo>
                    <a:pt x="415671" y="1527441"/>
                  </a:lnTo>
                  <a:lnTo>
                    <a:pt x="413689" y="1527441"/>
                  </a:lnTo>
                  <a:lnTo>
                    <a:pt x="412076" y="1529054"/>
                  </a:lnTo>
                  <a:lnTo>
                    <a:pt x="412076" y="1533004"/>
                  </a:lnTo>
                  <a:lnTo>
                    <a:pt x="413689" y="1534617"/>
                  </a:lnTo>
                  <a:lnTo>
                    <a:pt x="417652" y="1534617"/>
                  </a:lnTo>
                  <a:lnTo>
                    <a:pt x="419252" y="1533004"/>
                  </a:lnTo>
                  <a:lnTo>
                    <a:pt x="419252" y="1529054"/>
                  </a:lnTo>
                  <a:close/>
                </a:path>
                <a:path w="3368040" h="1772285">
                  <a:moveTo>
                    <a:pt x="455752" y="1403273"/>
                  </a:moveTo>
                  <a:lnTo>
                    <a:pt x="453910" y="1401445"/>
                  </a:lnTo>
                  <a:lnTo>
                    <a:pt x="451650" y="1401445"/>
                  </a:lnTo>
                  <a:lnTo>
                    <a:pt x="449389" y="1401445"/>
                  </a:lnTo>
                  <a:lnTo>
                    <a:pt x="447560" y="1403273"/>
                  </a:lnTo>
                  <a:lnTo>
                    <a:pt x="447560" y="1407795"/>
                  </a:lnTo>
                  <a:lnTo>
                    <a:pt x="449389" y="1409623"/>
                  </a:lnTo>
                  <a:lnTo>
                    <a:pt x="453910" y="1409623"/>
                  </a:lnTo>
                  <a:lnTo>
                    <a:pt x="455752" y="1407795"/>
                  </a:lnTo>
                  <a:lnTo>
                    <a:pt x="455752" y="1403273"/>
                  </a:lnTo>
                  <a:close/>
                </a:path>
                <a:path w="3368040" h="1772285">
                  <a:moveTo>
                    <a:pt x="494804" y="1276070"/>
                  </a:moveTo>
                  <a:lnTo>
                    <a:pt x="491604" y="1272857"/>
                  </a:lnTo>
                  <a:lnTo>
                    <a:pt x="487641" y="1272857"/>
                  </a:lnTo>
                  <a:lnTo>
                    <a:pt x="483679" y="1272857"/>
                  </a:lnTo>
                  <a:lnTo>
                    <a:pt x="480466" y="1276070"/>
                  </a:lnTo>
                  <a:lnTo>
                    <a:pt x="480466" y="1283982"/>
                  </a:lnTo>
                  <a:lnTo>
                    <a:pt x="483679" y="1287183"/>
                  </a:lnTo>
                  <a:lnTo>
                    <a:pt x="491604" y="1287183"/>
                  </a:lnTo>
                  <a:lnTo>
                    <a:pt x="494804" y="1283982"/>
                  </a:lnTo>
                  <a:lnTo>
                    <a:pt x="494804" y="1276070"/>
                  </a:lnTo>
                  <a:close/>
                </a:path>
                <a:path w="3368040" h="1772285">
                  <a:moveTo>
                    <a:pt x="497954" y="1485417"/>
                  </a:moveTo>
                  <a:lnTo>
                    <a:pt x="497255" y="1484744"/>
                  </a:lnTo>
                  <a:lnTo>
                    <a:pt x="496404" y="1484744"/>
                  </a:lnTo>
                  <a:lnTo>
                    <a:pt x="495566" y="1484744"/>
                  </a:lnTo>
                  <a:lnTo>
                    <a:pt x="494880" y="1485417"/>
                  </a:lnTo>
                  <a:lnTo>
                    <a:pt x="494880" y="1487131"/>
                  </a:lnTo>
                  <a:lnTo>
                    <a:pt x="495566" y="1487805"/>
                  </a:lnTo>
                  <a:lnTo>
                    <a:pt x="497255" y="1487805"/>
                  </a:lnTo>
                  <a:lnTo>
                    <a:pt x="497954" y="1487131"/>
                  </a:lnTo>
                  <a:lnTo>
                    <a:pt x="497954" y="1485417"/>
                  </a:lnTo>
                  <a:close/>
                </a:path>
                <a:path w="3368040" h="1772285">
                  <a:moveTo>
                    <a:pt x="537006" y="1358239"/>
                  </a:moveTo>
                  <a:lnTo>
                    <a:pt x="534936" y="1356156"/>
                  </a:lnTo>
                  <a:lnTo>
                    <a:pt x="532396" y="1356156"/>
                  </a:lnTo>
                  <a:lnTo>
                    <a:pt x="529856" y="1356156"/>
                  </a:lnTo>
                  <a:lnTo>
                    <a:pt x="527786" y="1358239"/>
                  </a:lnTo>
                  <a:lnTo>
                    <a:pt x="527786" y="1363319"/>
                  </a:lnTo>
                  <a:lnTo>
                    <a:pt x="529856" y="1365389"/>
                  </a:lnTo>
                  <a:lnTo>
                    <a:pt x="534936" y="1365389"/>
                  </a:lnTo>
                  <a:lnTo>
                    <a:pt x="537006" y="1363319"/>
                  </a:lnTo>
                  <a:lnTo>
                    <a:pt x="537006" y="1358239"/>
                  </a:lnTo>
                  <a:close/>
                </a:path>
                <a:path w="3368040" h="1772285">
                  <a:moveTo>
                    <a:pt x="578942" y="1440522"/>
                  </a:moveTo>
                  <a:lnTo>
                    <a:pt x="578154" y="1439735"/>
                  </a:lnTo>
                  <a:lnTo>
                    <a:pt x="577151" y="1439735"/>
                  </a:lnTo>
                  <a:lnTo>
                    <a:pt x="576160" y="1439735"/>
                  </a:lnTo>
                  <a:lnTo>
                    <a:pt x="575360" y="1440522"/>
                  </a:lnTo>
                  <a:lnTo>
                    <a:pt x="575360" y="1442491"/>
                  </a:lnTo>
                  <a:lnTo>
                    <a:pt x="576160" y="1443291"/>
                  </a:lnTo>
                  <a:lnTo>
                    <a:pt x="578154" y="1443291"/>
                  </a:lnTo>
                  <a:lnTo>
                    <a:pt x="578942" y="1442491"/>
                  </a:lnTo>
                  <a:lnTo>
                    <a:pt x="578942" y="1440522"/>
                  </a:lnTo>
                  <a:close/>
                </a:path>
                <a:path w="3368040" h="1772285">
                  <a:moveTo>
                    <a:pt x="613397" y="1315872"/>
                  </a:moveTo>
                  <a:lnTo>
                    <a:pt x="613295" y="1315745"/>
                  </a:lnTo>
                  <a:lnTo>
                    <a:pt x="613143" y="1315745"/>
                  </a:lnTo>
                  <a:lnTo>
                    <a:pt x="612990" y="1315745"/>
                  </a:lnTo>
                  <a:lnTo>
                    <a:pt x="612889" y="1315872"/>
                  </a:lnTo>
                  <a:lnTo>
                    <a:pt x="612889" y="1316164"/>
                  </a:lnTo>
                  <a:lnTo>
                    <a:pt x="613295" y="1316253"/>
                  </a:lnTo>
                  <a:lnTo>
                    <a:pt x="613397" y="1315872"/>
                  </a:lnTo>
                  <a:close/>
                </a:path>
                <a:path w="3368040" h="1772285">
                  <a:moveTo>
                    <a:pt x="775144" y="1226210"/>
                  </a:moveTo>
                  <a:lnTo>
                    <a:pt x="774915" y="1225994"/>
                  </a:lnTo>
                  <a:lnTo>
                    <a:pt x="774636" y="1225994"/>
                  </a:lnTo>
                  <a:lnTo>
                    <a:pt x="774344" y="1225994"/>
                  </a:lnTo>
                  <a:lnTo>
                    <a:pt x="774115" y="1226210"/>
                  </a:lnTo>
                  <a:lnTo>
                    <a:pt x="774115" y="1226794"/>
                  </a:lnTo>
                  <a:lnTo>
                    <a:pt x="774344" y="1226997"/>
                  </a:lnTo>
                  <a:lnTo>
                    <a:pt x="774915" y="1226997"/>
                  </a:lnTo>
                  <a:lnTo>
                    <a:pt x="775144" y="1226794"/>
                  </a:lnTo>
                  <a:lnTo>
                    <a:pt x="775144" y="1226210"/>
                  </a:lnTo>
                  <a:close/>
                </a:path>
                <a:path w="3368040" h="1772285">
                  <a:moveTo>
                    <a:pt x="855891" y="1181468"/>
                  </a:moveTo>
                  <a:lnTo>
                    <a:pt x="855662" y="1181227"/>
                  </a:lnTo>
                  <a:lnTo>
                    <a:pt x="855383" y="1181227"/>
                  </a:lnTo>
                  <a:lnTo>
                    <a:pt x="855091" y="1181227"/>
                  </a:lnTo>
                  <a:lnTo>
                    <a:pt x="854862" y="1181468"/>
                  </a:lnTo>
                  <a:lnTo>
                    <a:pt x="854862" y="1182014"/>
                  </a:lnTo>
                  <a:lnTo>
                    <a:pt x="855091" y="1182255"/>
                  </a:lnTo>
                  <a:lnTo>
                    <a:pt x="855662" y="1182255"/>
                  </a:lnTo>
                  <a:lnTo>
                    <a:pt x="855891" y="1182014"/>
                  </a:lnTo>
                  <a:lnTo>
                    <a:pt x="855891" y="1181468"/>
                  </a:lnTo>
                  <a:close/>
                </a:path>
                <a:path w="3368040" h="1772285">
                  <a:moveTo>
                    <a:pt x="1097864" y="1047318"/>
                  </a:moveTo>
                  <a:lnTo>
                    <a:pt x="1097610" y="1047203"/>
                  </a:lnTo>
                  <a:lnTo>
                    <a:pt x="1097470" y="1047203"/>
                  </a:lnTo>
                  <a:lnTo>
                    <a:pt x="1097356" y="1047610"/>
                  </a:lnTo>
                  <a:lnTo>
                    <a:pt x="1097470" y="1047737"/>
                  </a:lnTo>
                  <a:lnTo>
                    <a:pt x="1097762" y="1047737"/>
                  </a:lnTo>
                  <a:lnTo>
                    <a:pt x="1097864" y="1047610"/>
                  </a:lnTo>
                  <a:lnTo>
                    <a:pt x="1097864" y="1047318"/>
                  </a:lnTo>
                  <a:close/>
                </a:path>
                <a:path w="3368040" h="1772285">
                  <a:moveTo>
                    <a:pt x="1179385" y="1002144"/>
                  </a:moveTo>
                  <a:lnTo>
                    <a:pt x="1178928" y="1001687"/>
                  </a:lnTo>
                  <a:lnTo>
                    <a:pt x="1178356" y="1001687"/>
                  </a:lnTo>
                  <a:lnTo>
                    <a:pt x="1177798" y="1001687"/>
                  </a:lnTo>
                  <a:lnTo>
                    <a:pt x="1177328" y="1002144"/>
                  </a:lnTo>
                  <a:lnTo>
                    <a:pt x="1177328" y="1003274"/>
                  </a:lnTo>
                  <a:lnTo>
                    <a:pt x="1177798" y="1003731"/>
                  </a:lnTo>
                  <a:lnTo>
                    <a:pt x="1178928" y="1003731"/>
                  </a:lnTo>
                  <a:lnTo>
                    <a:pt x="1179385" y="1003274"/>
                  </a:lnTo>
                  <a:lnTo>
                    <a:pt x="1179385" y="1002144"/>
                  </a:lnTo>
                  <a:close/>
                </a:path>
                <a:path w="3368040" h="1772285">
                  <a:moveTo>
                    <a:pt x="1260132" y="957402"/>
                  </a:moveTo>
                  <a:lnTo>
                    <a:pt x="1259662" y="956932"/>
                  </a:lnTo>
                  <a:lnTo>
                    <a:pt x="1259103" y="956932"/>
                  </a:lnTo>
                  <a:lnTo>
                    <a:pt x="1258531" y="956932"/>
                  </a:lnTo>
                  <a:lnTo>
                    <a:pt x="1258074" y="957402"/>
                  </a:lnTo>
                  <a:lnTo>
                    <a:pt x="1258074" y="958532"/>
                  </a:lnTo>
                  <a:lnTo>
                    <a:pt x="1258531" y="958977"/>
                  </a:lnTo>
                  <a:lnTo>
                    <a:pt x="1259662" y="958977"/>
                  </a:lnTo>
                  <a:lnTo>
                    <a:pt x="1260132" y="958532"/>
                  </a:lnTo>
                  <a:lnTo>
                    <a:pt x="1260132" y="957402"/>
                  </a:lnTo>
                  <a:close/>
                </a:path>
                <a:path w="3368040" h="1772285">
                  <a:moveTo>
                    <a:pt x="1304378" y="1038415"/>
                  </a:moveTo>
                  <a:lnTo>
                    <a:pt x="1304137" y="1038199"/>
                  </a:lnTo>
                  <a:lnTo>
                    <a:pt x="1303858" y="1038199"/>
                  </a:lnTo>
                  <a:lnTo>
                    <a:pt x="1303578" y="1038199"/>
                  </a:lnTo>
                  <a:lnTo>
                    <a:pt x="1303350" y="1038415"/>
                  </a:lnTo>
                  <a:lnTo>
                    <a:pt x="1303350" y="1038987"/>
                  </a:lnTo>
                  <a:lnTo>
                    <a:pt x="1303578" y="1039215"/>
                  </a:lnTo>
                  <a:lnTo>
                    <a:pt x="1304137" y="1039215"/>
                  </a:lnTo>
                  <a:lnTo>
                    <a:pt x="1304378" y="1038987"/>
                  </a:lnTo>
                  <a:lnTo>
                    <a:pt x="1304378" y="1038415"/>
                  </a:lnTo>
                  <a:close/>
                </a:path>
                <a:path w="3368040" h="1772285">
                  <a:moveTo>
                    <a:pt x="1343177" y="911352"/>
                  </a:moveTo>
                  <a:lnTo>
                    <a:pt x="1341678" y="909853"/>
                  </a:lnTo>
                  <a:lnTo>
                    <a:pt x="1339850" y="909853"/>
                  </a:lnTo>
                  <a:lnTo>
                    <a:pt x="1338008" y="909853"/>
                  </a:lnTo>
                  <a:lnTo>
                    <a:pt x="1336522" y="911352"/>
                  </a:lnTo>
                  <a:lnTo>
                    <a:pt x="1336522" y="915035"/>
                  </a:lnTo>
                  <a:lnTo>
                    <a:pt x="1338008" y="916520"/>
                  </a:lnTo>
                  <a:lnTo>
                    <a:pt x="1341678" y="916520"/>
                  </a:lnTo>
                  <a:lnTo>
                    <a:pt x="1343177" y="915035"/>
                  </a:lnTo>
                  <a:lnTo>
                    <a:pt x="1343177" y="911352"/>
                  </a:lnTo>
                  <a:close/>
                </a:path>
                <a:path w="3368040" h="1772285">
                  <a:moveTo>
                    <a:pt x="1386141" y="993089"/>
                  </a:moveTo>
                  <a:lnTo>
                    <a:pt x="1385455" y="992416"/>
                  </a:lnTo>
                  <a:lnTo>
                    <a:pt x="1384604" y="992416"/>
                  </a:lnTo>
                  <a:lnTo>
                    <a:pt x="1383753" y="992416"/>
                  </a:lnTo>
                  <a:lnTo>
                    <a:pt x="1383068" y="993089"/>
                  </a:lnTo>
                  <a:lnTo>
                    <a:pt x="1383068" y="994803"/>
                  </a:lnTo>
                  <a:lnTo>
                    <a:pt x="1383753" y="995464"/>
                  </a:lnTo>
                  <a:lnTo>
                    <a:pt x="1385455" y="995464"/>
                  </a:lnTo>
                  <a:lnTo>
                    <a:pt x="1386141" y="994803"/>
                  </a:lnTo>
                  <a:lnTo>
                    <a:pt x="1386141" y="993089"/>
                  </a:lnTo>
                  <a:close/>
                </a:path>
                <a:path w="3368040" h="1772285">
                  <a:moveTo>
                    <a:pt x="1470736" y="946226"/>
                  </a:moveTo>
                  <a:lnTo>
                    <a:pt x="1468323" y="943813"/>
                  </a:lnTo>
                  <a:lnTo>
                    <a:pt x="1465351" y="943813"/>
                  </a:lnTo>
                  <a:lnTo>
                    <a:pt x="1462379" y="943813"/>
                  </a:lnTo>
                  <a:lnTo>
                    <a:pt x="1459979" y="946226"/>
                  </a:lnTo>
                  <a:lnTo>
                    <a:pt x="1459979" y="952144"/>
                  </a:lnTo>
                  <a:lnTo>
                    <a:pt x="1462379" y="954557"/>
                  </a:lnTo>
                  <a:lnTo>
                    <a:pt x="1468323" y="954557"/>
                  </a:lnTo>
                  <a:lnTo>
                    <a:pt x="1470736" y="952144"/>
                  </a:lnTo>
                  <a:lnTo>
                    <a:pt x="1470736" y="946226"/>
                  </a:lnTo>
                  <a:close/>
                </a:path>
                <a:path w="3368040" h="1772285">
                  <a:moveTo>
                    <a:pt x="1502613" y="822972"/>
                  </a:moveTo>
                  <a:lnTo>
                    <a:pt x="1502054" y="822413"/>
                  </a:lnTo>
                  <a:lnTo>
                    <a:pt x="1501330" y="822413"/>
                  </a:lnTo>
                  <a:lnTo>
                    <a:pt x="1500632" y="822413"/>
                  </a:lnTo>
                  <a:lnTo>
                    <a:pt x="1500060" y="822972"/>
                  </a:lnTo>
                  <a:lnTo>
                    <a:pt x="1500060" y="824395"/>
                  </a:lnTo>
                  <a:lnTo>
                    <a:pt x="1500632" y="824966"/>
                  </a:lnTo>
                  <a:lnTo>
                    <a:pt x="1502054" y="824966"/>
                  </a:lnTo>
                  <a:lnTo>
                    <a:pt x="1502613" y="824395"/>
                  </a:lnTo>
                  <a:lnTo>
                    <a:pt x="1502613" y="822972"/>
                  </a:lnTo>
                  <a:close/>
                </a:path>
                <a:path w="3368040" h="1772285">
                  <a:moveTo>
                    <a:pt x="1546860" y="903998"/>
                  </a:moveTo>
                  <a:lnTo>
                    <a:pt x="1546517" y="903668"/>
                  </a:lnTo>
                  <a:lnTo>
                    <a:pt x="1546098" y="903668"/>
                  </a:lnTo>
                  <a:lnTo>
                    <a:pt x="1545666" y="903668"/>
                  </a:lnTo>
                  <a:lnTo>
                    <a:pt x="1545336" y="903998"/>
                  </a:lnTo>
                  <a:lnTo>
                    <a:pt x="1545336" y="904849"/>
                  </a:lnTo>
                  <a:lnTo>
                    <a:pt x="1545666" y="905179"/>
                  </a:lnTo>
                  <a:lnTo>
                    <a:pt x="1546517" y="905179"/>
                  </a:lnTo>
                  <a:lnTo>
                    <a:pt x="1546860" y="904849"/>
                  </a:lnTo>
                  <a:lnTo>
                    <a:pt x="1546860" y="903998"/>
                  </a:lnTo>
                  <a:close/>
                </a:path>
                <a:path w="3368040" h="1772285">
                  <a:moveTo>
                    <a:pt x="1587449" y="775957"/>
                  </a:moveTo>
                  <a:lnTo>
                    <a:pt x="1585061" y="773544"/>
                  </a:lnTo>
                  <a:lnTo>
                    <a:pt x="1582077" y="773544"/>
                  </a:lnTo>
                  <a:lnTo>
                    <a:pt x="1579105" y="773544"/>
                  </a:lnTo>
                  <a:lnTo>
                    <a:pt x="1576705" y="775957"/>
                  </a:lnTo>
                  <a:lnTo>
                    <a:pt x="1576705" y="781875"/>
                  </a:lnTo>
                  <a:lnTo>
                    <a:pt x="1579105" y="784288"/>
                  </a:lnTo>
                  <a:lnTo>
                    <a:pt x="1585061" y="784288"/>
                  </a:lnTo>
                  <a:lnTo>
                    <a:pt x="1587449" y="781875"/>
                  </a:lnTo>
                  <a:lnTo>
                    <a:pt x="1587449" y="775957"/>
                  </a:lnTo>
                  <a:close/>
                </a:path>
                <a:path w="3368040" h="1772285">
                  <a:moveTo>
                    <a:pt x="1627606" y="859231"/>
                  </a:moveTo>
                  <a:lnTo>
                    <a:pt x="1627263" y="858901"/>
                  </a:lnTo>
                  <a:lnTo>
                    <a:pt x="1626844" y="858901"/>
                  </a:lnTo>
                  <a:lnTo>
                    <a:pt x="1626425" y="858901"/>
                  </a:lnTo>
                  <a:lnTo>
                    <a:pt x="1626069" y="859231"/>
                  </a:lnTo>
                  <a:lnTo>
                    <a:pt x="1626069" y="860094"/>
                  </a:lnTo>
                  <a:lnTo>
                    <a:pt x="1626425" y="860437"/>
                  </a:lnTo>
                  <a:lnTo>
                    <a:pt x="1627263" y="860437"/>
                  </a:lnTo>
                  <a:lnTo>
                    <a:pt x="1627606" y="860094"/>
                  </a:lnTo>
                  <a:lnTo>
                    <a:pt x="1627606" y="859231"/>
                  </a:lnTo>
                  <a:close/>
                </a:path>
                <a:path w="3368040" h="1772285">
                  <a:moveTo>
                    <a:pt x="1681251" y="734174"/>
                  </a:moveTo>
                  <a:lnTo>
                    <a:pt x="1679803" y="726986"/>
                  </a:lnTo>
                  <a:lnTo>
                    <a:pt x="1675853" y="721131"/>
                  </a:lnTo>
                  <a:lnTo>
                    <a:pt x="1669999" y="717169"/>
                  </a:lnTo>
                  <a:lnTo>
                    <a:pt x="1662823" y="715721"/>
                  </a:lnTo>
                  <a:lnTo>
                    <a:pt x="1655660" y="717169"/>
                  </a:lnTo>
                  <a:lnTo>
                    <a:pt x="1649793" y="721131"/>
                  </a:lnTo>
                  <a:lnTo>
                    <a:pt x="1645843" y="726986"/>
                  </a:lnTo>
                  <a:lnTo>
                    <a:pt x="1644396" y="734174"/>
                  </a:lnTo>
                  <a:lnTo>
                    <a:pt x="1645843" y="741337"/>
                  </a:lnTo>
                  <a:lnTo>
                    <a:pt x="1649793" y="747191"/>
                  </a:lnTo>
                  <a:lnTo>
                    <a:pt x="1655660" y="751141"/>
                  </a:lnTo>
                  <a:lnTo>
                    <a:pt x="1662823" y="752589"/>
                  </a:lnTo>
                  <a:lnTo>
                    <a:pt x="1669999" y="751141"/>
                  </a:lnTo>
                  <a:lnTo>
                    <a:pt x="1675853" y="747191"/>
                  </a:lnTo>
                  <a:lnTo>
                    <a:pt x="1679803" y="741337"/>
                  </a:lnTo>
                  <a:lnTo>
                    <a:pt x="1681251" y="734174"/>
                  </a:lnTo>
                  <a:close/>
                </a:path>
                <a:path w="3368040" h="1772285">
                  <a:moveTo>
                    <a:pt x="1721154" y="807415"/>
                  </a:moveTo>
                  <a:lnTo>
                    <a:pt x="1715084" y="801331"/>
                  </a:lnTo>
                  <a:lnTo>
                    <a:pt x="1707578" y="801331"/>
                  </a:lnTo>
                  <a:lnTo>
                    <a:pt x="1700085" y="801331"/>
                  </a:lnTo>
                  <a:lnTo>
                    <a:pt x="1694014" y="807415"/>
                  </a:lnTo>
                  <a:lnTo>
                    <a:pt x="1694014" y="822413"/>
                  </a:lnTo>
                  <a:lnTo>
                    <a:pt x="1700085" y="828484"/>
                  </a:lnTo>
                  <a:lnTo>
                    <a:pt x="1715084" y="828484"/>
                  </a:lnTo>
                  <a:lnTo>
                    <a:pt x="1721154" y="822413"/>
                  </a:lnTo>
                  <a:lnTo>
                    <a:pt x="1721154" y="807415"/>
                  </a:lnTo>
                  <a:close/>
                </a:path>
                <a:path w="3368040" h="1772285">
                  <a:moveTo>
                    <a:pt x="1755355" y="682904"/>
                  </a:moveTo>
                  <a:lnTo>
                    <a:pt x="1750072" y="677621"/>
                  </a:lnTo>
                  <a:lnTo>
                    <a:pt x="1743570" y="677621"/>
                  </a:lnTo>
                  <a:lnTo>
                    <a:pt x="1737067" y="677621"/>
                  </a:lnTo>
                  <a:lnTo>
                    <a:pt x="1731784" y="682904"/>
                  </a:lnTo>
                  <a:lnTo>
                    <a:pt x="1731784" y="695909"/>
                  </a:lnTo>
                  <a:lnTo>
                    <a:pt x="1737067" y="701179"/>
                  </a:lnTo>
                  <a:lnTo>
                    <a:pt x="1750072" y="701179"/>
                  </a:lnTo>
                  <a:lnTo>
                    <a:pt x="1755355" y="695909"/>
                  </a:lnTo>
                  <a:lnTo>
                    <a:pt x="1755355" y="682904"/>
                  </a:lnTo>
                  <a:close/>
                </a:path>
                <a:path w="3368040" h="1772285">
                  <a:moveTo>
                    <a:pt x="1802663" y="762228"/>
                  </a:moveTo>
                  <a:lnTo>
                    <a:pt x="1796249" y="755815"/>
                  </a:lnTo>
                  <a:lnTo>
                    <a:pt x="1788325" y="755815"/>
                  </a:lnTo>
                  <a:lnTo>
                    <a:pt x="1780413" y="755815"/>
                  </a:lnTo>
                  <a:lnTo>
                    <a:pt x="1773999" y="762228"/>
                  </a:lnTo>
                  <a:lnTo>
                    <a:pt x="1773999" y="778065"/>
                  </a:lnTo>
                  <a:lnTo>
                    <a:pt x="1780413" y="784479"/>
                  </a:lnTo>
                  <a:lnTo>
                    <a:pt x="1796249" y="784479"/>
                  </a:lnTo>
                  <a:lnTo>
                    <a:pt x="1802663" y="778065"/>
                  </a:lnTo>
                  <a:lnTo>
                    <a:pt x="1802663" y="762228"/>
                  </a:lnTo>
                  <a:close/>
                </a:path>
                <a:path w="3368040" h="1772285">
                  <a:moveTo>
                    <a:pt x="1850682" y="644652"/>
                  </a:moveTo>
                  <a:lnTo>
                    <a:pt x="1848612" y="634390"/>
                  </a:lnTo>
                  <a:lnTo>
                    <a:pt x="1842960" y="626008"/>
                  </a:lnTo>
                  <a:lnTo>
                    <a:pt x="1834578" y="620356"/>
                  </a:lnTo>
                  <a:lnTo>
                    <a:pt x="1824316" y="618286"/>
                  </a:lnTo>
                  <a:lnTo>
                    <a:pt x="1814055" y="620356"/>
                  </a:lnTo>
                  <a:lnTo>
                    <a:pt x="1805673" y="626008"/>
                  </a:lnTo>
                  <a:lnTo>
                    <a:pt x="1800021" y="634390"/>
                  </a:lnTo>
                  <a:lnTo>
                    <a:pt x="1797951" y="644652"/>
                  </a:lnTo>
                  <a:lnTo>
                    <a:pt x="1800021" y="654913"/>
                  </a:lnTo>
                  <a:lnTo>
                    <a:pt x="1805673" y="663295"/>
                  </a:lnTo>
                  <a:lnTo>
                    <a:pt x="1814055" y="668947"/>
                  </a:lnTo>
                  <a:lnTo>
                    <a:pt x="1824316" y="671029"/>
                  </a:lnTo>
                  <a:lnTo>
                    <a:pt x="1834578" y="668947"/>
                  </a:lnTo>
                  <a:lnTo>
                    <a:pt x="1842960" y="663295"/>
                  </a:lnTo>
                  <a:lnTo>
                    <a:pt x="1848612" y="654913"/>
                  </a:lnTo>
                  <a:lnTo>
                    <a:pt x="1850682" y="644652"/>
                  </a:lnTo>
                  <a:close/>
                </a:path>
                <a:path w="3368040" h="1772285">
                  <a:moveTo>
                    <a:pt x="1886991" y="715505"/>
                  </a:moveTo>
                  <a:lnTo>
                    <a:pt x="1878965" y="707466"/>
                  </a:lnTo>
                  <a:lnTo>
                    <a:pt x="1869071" y="707466"/>
                  </a:lnTo>
                  <a:lnTo>
                    <a:pt x="1859178" y="707466"/>
                  </a:lnTo>
                  <a:lnTo>
                    <a:pt x="1851164" y="715505"/>
                  </a:lnTo>
                  <a:lnTo>
                    <a:pt x="1851164" y="735304"/>
                  </a:lnTo>
                  <a:lnTo>
                    <a:pt x="1859178" y="743331"/>
                  </a:lnTo>
                  <a:lnTo>
                    <a:pt x="1878965" y="743331"/>
                  </a:lnTo>
                  <a:lnTo>
                    <a:pt x="1886991" y="735304"/>
                  </a:lnTo>
                  <a:lnTo>
                    <a:pt x="1886991" y="715505"/>
                  </a:lnTo>
                  <a:close/>
                </a:path>
                <a:path w="3368040" h="1772285">
                  <a:moveTo>
                    <a:pt x="1932457" y="599884"/>
                  </a:moveTo>
                  <a:lnTo>
                    <a:pt x="1930298" y="589229"/>
                  </a:lnTo>
                  <a:lnTo>
                    <a:pt x="1924431" y="580517"/>
                  </a:lnTo>
                  <a:lnTo>
                    <a:pt x="1915718" y="574649"/>
                  </a:lnTo>
                  <a:lnTo>
                    <a:pt x="1905063" y="572503"/>
                  </a:lnTo>
                  <a:lnTo>
                    <a:pt x="1894395" y="574649"/>
                  </a:lnTo>
                  <a:lnTo>
                    <a:pt x="1885696" y="580517"/>
                  </a:lnTo>
                  <a:lnTo>
                    <a:pt x="1879815" y="589229"/>
                  </a:lnTo>
                  <a:lnTo>
                    <a:pt x="1877669" y="599884"/>
                  </a:lnTo>
                  <a:lnTo>
                    <a:pt x="1879815" y="610552"/>
                  </a:lnTo>
                  <a:lnTo>
                    <a:pt x="1885696" y="619264"/>
                  </a:lnTo>
                  <a:lnTo>
                    <a:pt x="1894395" y="625144"/>
                  </a:lnTo>
                  <a:lnTo>
                    <a:pt x="1905063" y="627291"/>
                  </a:lnTo>
                  <a:lnTo>
                    <a:pt x="1915718" y="625144"/>
                  </a:lnTo>
                  <a:lnTo>
                    <a:pt x="1924431" y="619264"/>
                  </a:lnTo>
                  <a:lnTo>
                    <a:pt x="1930298" y="610552"/>
                  </a:lnTo>
                  <a:lnTo>
                    <a:pt x="1932457" y="599884"/>
                  </a:lnTo>
                  <a:close/>
                </a:path>
                <a:path w="3368040" h="1772285">
                  <a:moveTo>
                    <a:pt x="1967484" y="670877"/>
                  </a:moveTo>
                  <a:lnTo>
                    <a:pt x="1959571" y="662978"/>
                  </a:lnTo>
                  <a:lnTo>
                    <a:pt x="1949818" y="662978"/>
                  </a:lnTo>
                  <a:lnTo>
                    <a:pt x="1940064" y="662978"/>
                  </a:lnTo>
                  <a:lnTo>
                    <a:pt x="1932152" y="670877"/>
                  </a:lnTo>
                  <a:lnTo>
                    <a:pt x="1932152" y="690384"/>
                  </a:lnTo>
                  <a:lnTo>
                    <a:pt x="1940064" y="698309"/>
                  </a:lnTo>
                  <a:lnTo>
                    <a:pt x="1959571" y="698309"/>
                  </a:lnTo>
                  <a:lnTo>
                    <a:pt x="1967484" y="690384"/>
                  </a:lnTo>
                  <a:lnTo>
                    <a:pt x="1967484" y="670877"/>
                  </a:lnTo>
                  <a:close/>
                </a:path>
                <a:path w="3368040" h="1772285">
                  <a:moveTo>
                    <a:pt x="1999627" y="547497"/>
                  </a:moveTo>
                  <a:lnTo>
                    <a:pt x="1993442" y="541312"/>
                  </a:lnTo>
                  <a:lnTo>
                    <a:pt x="1985810" y="541312"/>
                  </a:lnTo>
                  <a:lnTo>
                    <a:pt x="1978177" y="541312"/>
                  </a:lnTo>
                  <a:lnTo>
                    <a:pt x="1971979" y="547497"/>
                  </a:lnTo>
                  <a:lnTo>
                    <a:pt x="1971979" y="562762"/>
                  </a:lnTo>
                  <a:lnTo>
                    <a:pt x="1978177" y="568972"/>
                  </a:lnTo>
                  <a:lnTo>
                    <a:pt x="1993442" y="568972"/>
                  </a:lnTo>
                  <a:lnTo>
                    <a:pt x="1999627" y="562762"/>
                  </a:lnTo>
                  <a:lnTo>
                    <a:pt x="1999627" y="547497"/>
                  </a:lnTo>
                  <a:close/>
                </a:path>
                <a:path w="3368040" h="1772285">
                  <a:moveTo>
                    <a:pt x="2042337" y="629386"/>
                  </a:moveTo>
                  <a:lnTo>
                    <a:pt x="2037067" y="624116"/>
                  </a:lnTo>
                  <a:lnTo>
                    <a:pt x="2030564" y="624116"/>
                  </a:lnTo>
                  <a:lnTo>
                    <a:pt x="2024062" y="624116"/>
                  </a:lnTo>
                  <a:lnTo>
                    <a:pt x="2018779" y="629386"/>
                  </a:lnTo>
                  <a:lnTo>
                    <a:pt x="2018779" y="642391"/>
                  </a:lnTo>
                  <a:lnTo>
                    <a:pt x="2024062" y="647661"/>
                  </a:lnTo>
                  <a:lnTo>
                    <a:pt x="2037067" y="647661"/>
                  </a:lnTo>
                  <a:lnTo>
                    <a:pt x="2042337" y="642391"/>
                  </a:lnTo>
                  <a:lnTo>
                    <a:pt x="2042337" y="629386"/>
                  </a:lnTo>
                  <a:close/>
                </a:path>
                <a:path w="3368040" h="1772285">
                  <a:moveTo>
                    <a:pt x="2081403" y="502183"/>
                  </a:moveTo>
                  <a:lnTo>
                    <a:pt x="2074748" y="495528"/>
                  </a:lnTo>
                  <a:lnTo>
                    <a:pt x="2066556" y="495528"/>
                  </a:lnTo>
                  <a:lnTo>
                    <a:pt x="2058352" y="495528"/>
                  </a:lnTo>
                  <a:lnTo>
                    <a:pt x="2051697" y="502183"/>
                  </a:lnTo>
                  <a:lnTo>
                    <a:pt x="2051697" y="518579"/>
                  </a:lnTo>
                  <a:lnTo>
                    <a:pt x="2058352" y="525221"/>
                  </a:lnTo>
                  <a:lnTo>
                    <a:pt x="2074748" y="525221"/>
                  </a:lnTo>
                  <a:lnTo>
                    <a:pt x="2081403" y="518579"/>
                  </a:lnTo>
                  <a:lnTo>
                    <a:pt x="2081403" y="502183"/>
                  </a:lnTo>
                  <a:close/>
                </a:path>
                <a:path w="3368040" h="1772285">
                  <a:moveTo>
                    <a:pt x="2129739" y="591121"/>
                  </a:moveTo>
                  <a:lnTo>
                    <a:pt x="2128291" y="583946"/>
                  </a:lnTo>
                  <a:lnTo>
                    <a:pt x="2124341" y="578091"/>
                  </a:lnTo>
                  <a:lnTo>
                    <a:pt x="2118487" y="574141"/>
                  </a:lnTo>
                  <a:lnTo>
                    <a:pt x="2111311" y="572693"/>
                  </a:lnTo>
                  <a:lnTo>
                    <a:pt x="2104136" y="574141"/>
                  </a:lnTo>
                  <a:lnTo>
                    <a:pt x="2098281" y="578091"/>
                  </a:lnTo>
                  <a:lnTo>
                    <a:pt x="2094331" y="583946"/>
                  </a:lnTo>
                  <a:lnTo>
                    <a:pt x="2092883" y="591121"/>
                  </a:lnTo>
                  <a:lnTo>
                    <a:pt x="2094331" y="598297"/>
                  </a:lnTo>
                  <a:lnTo>
                    <a:pt x="2098281" y="604164"/>
                  </a:lnTo>
                  <a:lnTo>
                    <a:pt x="2104136" y="608114"/>
                  </a:lnTo>
                  <a:lnTo>
                    <a:pt x="2111311" y="609561"/>
                  </a:lnTo>
                  <a:lnTo>
                    <a:pt x="2118487" y="608114"/>
                  </a:lnTo>
                  <a:lnTo>
                    <a:pt x="2124341" y="604164"/>
                  </a:lnTo>
                  <a:lnTo>
                    <a:pt x="2128291" y="598297"/>
                  </a:lnTo>
                  <a:lnTo>
                    <a:pt x="2129739" y="591121"/>
                  </a:lnTo>
                  <a:close/>
                </a:path>
                <a:path w="3368040" h="1772285">
                  <a:moveTo>
                    <a:pt x="2161375" y="457847"/>
                  </a:moveTo>
                  <a:lnTo>
                    <a:pt x="2155075" y="451535"/>
                  </a:lnTo>
                  <a:lnTo>
                    <a:pt x="2147290" y="451535"/>
                  </a:lnTo>
                  <a:lnTo>
                    <a:pt x="2139518" y="451535"/>
                  </a:lnTo>
                  <a:lnTo>
                    <a:pt x="2133206" y="457847"/>
                  </a:lnTo>
                  <a:lnTo>
                    <a:pt x="2133206" y="473392"/>
                  </a:lnTo>
                  <a:lnTo>
                    <a:pt x="2139518" y="479704"/>
                  </a:lnTo>
                  <a:lnTo>
                    <a:pt x="2155075" y="479704"/>
                  </a:lnTo>
                  <a:lnTo>
                    <a:pt x="2161375" y="473392"/>
                  </a:lnTo>
                  <a:lnTo>
                    <a:pt x="2161375" y="457847"/>
                  </a:lnTo>
                  <a:close/>
                </a:path>
                <a:path w="3368040" h="1772285">
                  <a:moveTo>
                    <a:pt x="2213051" y="546379"/>
                  </a:moveTo>
                  <a:lnTo>
                    <a:pt x="2211400" y="538187"/>
                  </a:lnTo>
                  <a:lnTo>
                    <a:pt x="2206891" y="531520"/>
                  </a:lnTo>
                  <a:lnTo>
                    <a:pt x="2200224" y="527024"/>
                  </a:lnTo>
                  <a:lnTo>
                    <a:pt x="2192058" y="525373"/>
                  </a:lnTo>
                  <a:lnTo>
                    <a:pt x="2183879" y="527024"/>
                  </a:lnTo>
                  <a:lnTo>
                    <a:pt x="2177211" y="531520"/>
                  </a:lnTo>
                  <a:lnTo>
                    <a:pt x="2172703" y="538187"/>
                  </a:lnTo>
                  <a:lnTo>
                    <a:pt x="2171052" y="546379"/>
                  </a:lnTo>
                  <a:lnTo>
                    <a:pt x="2172703" y="554532"/>
                  </a:lnTo>
                  <a:lnTo>
                    <a:pt x="2177211" y="561200"/>
                  </a:lnTo>
                  <a:lnTo>
                    <a:pt x="2183879" y="565696"/>
                  </a:lnTo>
                  <a:lnTo>
                    <a:pt x="2192058" y="567347"/>
                  </a:lnTo>
                  <a:lnTo>
                    <a:pt x="2200224" y="565696"/>
                  </a:lnTo>
                  <a:lnTo>
                    <a:pt x="2206891" y="561200"/>
                  </a:lnTo>
                  <a:lnTo>
                    <a:pt x="2211400" y="554532"/>
                  </a:lnTo>
                  <a:lnTo>
                    <a:pt x="2213051" y="546379"/>
                  </a:lnTo>
                  <a:close/>
                </a:path>
                <a:path w="3368040" h="1772285">
                  <a:moveTo>
                    <a:pt x="2243658" y="412229"/>
                  </a:moveTo>
                  <a:lnTo>
                    <a:pt x="2236673" y="405244"/>
                  </a:lnTo>
                  <a:lnTo>
                    <a:pt x="2228037" y="405244"/>
                  </a:lnTo>
                  <a:lnTo>
                    <a:pt x="2219414" y="405244"/>
                  </a:lnTo>
                  <a:lnTo>
                    <a:pt x="2212429" y="412229"/>
                  </a:lnTo>
                  <a:lnTo>
                    <a:pt x="2212429" y="429488"/>
                  </a:lnTo>
                  <a:lnTo>
                    <a:pt x="2219414" y="436473"/>
                  </a:lnTo>
                  <a:lnTo>
                    <a:pt x="2236673" y="436473"/>
                  </a:lnTo>
                  <a:lnTo>
                    <a:pt x="2243658" y="429488"/>
                  </a:lnTo>
                  <a:lnTo>
                    <a:pt x="2243658" y="412229"/>
                  </a:lnTo>
                  <a:close/>
                </a:path>
                <a:path w="3368040" h="1772285">
                  <a:moveTo>
                    <a:pt x="2287397" y="493547"/>
                  </a:moveTo>
                  <a:lnTo>
                    <a:pt x="2280856" y="487006"/>
                  </a:lnTo>
                  <a:lnTo>
                    <a:pt x="2272792" y="487006"/>
                  </a:lnTo>
                  <a:lnTo>
                    <a:pt x="2264740" y="487006"/>
                  </a:lnTo>
                  <a:lnTo>
                    <a:pt x="2258199" y="493547"/>
                  </a:lnTo>
                  <a:lnTo>
                    <a:pt x="2258199" y="509663"/>
                  </a:lnTo>
                  <a:lnTo>
                    <a:pt x="2264740" y="516204"/>
                  </a:lnTo>
                  <a:lnTo>
                    <a:pt x="2280856" y="516204"/>
                  </a:lnTo>
                  <a:lnTo>
                    <a:pt x="2287397" y="509663"/>
                  </a:lnTo>
                  <a:lnTo>
                    <a:pt x="2287397" y="493547"/>
                  </a:lnTo>
                  <a:close/>
                </a:path>
                <a:path w="3368040" h="1772285">
                  <a:moveTo>
                    <a:pt x="2326449" y="366344"/>
                  </a:moveTo>
                  <a:lnTo>
                    <a:pt x="2318550" y="358444"/>
                  </a:lnTo>
                  <a:lnTo>
                    <a:pt x="2308783" y="358444"/>
                  </a:lnTo>
                  <a:lnTo>
                    <a:pt x="2299030" y="358444"/>
                  </a:lnTo>
                  <a:lnTo>
                    <a:pt x="2291118" y="366344"/>
                  </a:lnTo>
                  <a:lnTo>
                    <a:pt x="2291118" y="385851"/>
                  </a:lnTo>
                  <a:lnTo>
                    <a:pt x="2299030" y="393763"/>
                  </a:lnTo>
                  <a:lnTo>
                    <a:pt x="2318550" y="393763"/>
                  </a:lnTo>
                  <a:lnTo>
                    <a:pt x="2326449" y="385851"/>
                  </a:lnTo>
                  <a:lnTo>
                    <a:pt x="2326449" y="366344"/>
                  </a:lnTo>
                  <a:close/>
                </a:path>
                <a:path w="3368040" h="1772285">
                  <a:moveTo>
                    <a:pt x="2364803" y="450646"/>
                  </a:moveTo>
                  <a:lnTo>
                    <a:pt x="2359749" y="445579"/>
                  </a:lnTo>
                  <a:lnTo>
                    <a:pt x="2353538" y="445579"/>
                  </a:lnTo>
                  <a:lnTo>
                    <a:pt x="2347328" y="445579"/>
                  </a:lnTo>
                  <a:lnTo>
                    <a:pt x="2342273" y="450646"/>
                  </a:lnTo>
                  <a:lnTo>
                    <a:pt x="2342273" y="463067"/>
                  </a:lnTo>
                  <a:lnTo>
                    <a:pt x="2347328" y="468109"/>
                  </a:lnTo>
                  <a:lnTo>
                    <a:pt x="2359749" y="468109"/>
                  </a:lnTo>
                  <a:lnTo>
                    <a:pt x="2364803" y="463067"/>
                  </a:lnTo>
                  <a:lnTo>
                    <a:pt x="2364803" y="450646"/>
                  </a:lnTo>
                  <a:close/>
                </a:path>
                <a:path w="3368040" h="1772285">
                  <a:moveTo>
                    <a:pt x="2397468" y="326974"/>
                  </a:moveTo>
                  <a:lnTo>
                    <a:pt x="2393912" y="323405"/>
                  </a:lnTo>
                  <a:lnTo>
                    <a:pt x="2389517" y="323405"/>
                  </a:lnTo>
                  <a:lnTo>
                    <a:pt x="2385136" y="323405"/>
                  </a:lnTo>
                  <a:lnTo>
                    <a:pt x="2381593" y="326974"/>
                  </a:lnTo>
                  <a:lnTo>
                    <a:pt x="2381593" y="335737"/>
                  </a:lnTo>
                  <a:lnTo>
                    <a:pt x="2385136" y="339280"/>
                  </a:lnTo>
                  <a:lnTo>
                    <a:pt x="2393912" y="339280"/>
                  </a:lnTo>
                  <a:lnTo>
                    <a:pt x="2397468" y="335737"/>
                  </a:lnTo>
                  <a:lnTo>
                    <a:pt x="2397468" y="326974"/>
                  </a:lnTo>
                  <a:close/>
                </a:path>
                <a:path w="3368040" h="1772285">
                  <a:moveTo>
                    <a:pt x="2440165" y="408838"/>
                  </a:moveTo>
                  <a:lnTo>
                    <a:pt x="2437536" y="406209"/>
                  </a:lnTo>
                  <a:lnTo>
                    <a:pt x="2434298" y="406209"/>
                  </a:lnTo>
                  <a:lnTo>
                    <a:pt x="2431034" y="406209"/>
                  </a:lnTo>
                  <a:lnTo>
                    <a:pt x="2428392" y="408838"/>
                  </a:lnTo>
                  <a:lnTo>
                    <a:pt x="2428392" y="415340"/>
                  </a:lnTo>
                  <a:lnTo>
                    <a:pt x="2431034" y="417982"/>
                  </a:lnTo>
                  <a:lnTo>
                    <a:pt x="2437536" y="417982"/>
                  </a:lnTo>
                  <a:lnTo>
                    <a:pt x="2440165" y="415340"/>
                  </a:lnTo>
                  <a:lnTo>
                    <a:pt x="2440165" y="408838"/>
                  </a:lnTo>
                  <a:close/>
                </a:path>
                <a:path w="3368040" h="1772285">
                  <a:moveTo>
                    <a:pt x="2472080" y="285597"/>
                  </a:moveTo>
                  <a:lnTo>
                    <a:pt x="2471255" y="284810"/>
                  </a:lnTo>
                  <a:lnTo>
                    <a:pt x="2470277" y="284810"/>
                  </a:lnTo>
                  <a:lnTo>
                    <a:pt x="2469286" y="284810"/>
                  </a:lnTo>
                  <a:lnTo>
                    <a:pt x="2468499" y="285597"/>
                  </a:lnTo>
                  <a:lnTo>
                    <a:pt x="2468499" y="287578"/>
                  </a:lnTo>
                  <a:lnTo>
                    <a:pt x="2469286" y="288391"/>
                  </a:lnTo>
                  <a:lnTo>
                    <a:pt x="2471255" y="288391"/>
                  </a:lnTo>
                  <a:lnTo>
                    <a:pt x="2472080" y="287578"/>
                  </a:lnTo>
                  <a:lnTo>
                    <a:pt x="2472080" y="285597"/>
                  </a:lnTo>
                  <a:close/>
                </a:path>
                <a:path w="3368040" h="1772285">
                  <a:moveTo>
                    <a:pt x="2520912" y="364083"/>
                  </a:moveTo>
                  <a:lnTo>
                    <a:pt x="2518270" y="361442"/>
                  </a:lnTo>
                  <a:lnTo>
                    <a:pt x="2515019" y="361442"/>
                  </a:lnTo>
                  <a:lnTo>
                    <a:pt x="2511793" y="361442"/>
                  </a:lnTo>
                  <a:lnTo>
                    <a:pt x="2509151" y="364083"/>
                  </a:lnTo>
                  <a:lnTo>
                    <a:pt x="2509151" y="370586"/>
                  </a:lnTo>
                  <a:lnTo>
                    <a:pt x="2511793" y="373214"/>
                  </a:lnTo>
                  <a:lnTo>
                    <a:pt x="2518270" y="373214"/>
                  </a:lnTo>
                  <a:lnTo>
                    <a:pt x="2520912" y="370586"/>
                  </a:lnTo>
                  <a:lnTo>
                    <a:pt x="2520912" y="364083"/>
                  </a:lnTo>
                  <a:close/>
                </a:path>
                <a:path w="3368040" h="1772285">
                  <a:moveTo>
                    <a:pt x="2552306" y="241122"/>
                  </a:moveTo>
                  <a:lnTo>
                    <a:pt x="2551722" y="240538"/>
                  </a:lnTo>
                  <a:lnTo>
                    <a:pt x="2551023" y="240538"/>
                  </a:lnTo>
                  <a:lnTo>
                    <a:pt x="2550325" y="240538"/>
                  </a:lnTo>
                  <a:lnTo>
                    <a:pt x="2549741" y="241122"/>
                  </a:lnTo>
                  <a:lnTo>
                    <a:pt x="2549741" y="242544"/>
                  </a:lnTo>
                  <a:lnTo>
                    <a:pt x="2550325" y="243116"/>
                  </a:lnTo>
                  <a:lnTo>
                    <a:pt x="2551722" y="243116"/>
                  </a:lnTo>
                  <a:lnTo>
                    <a:pt x="2552306" y="242544"/>
                  </a:lnTo>
                  <a:lnTo>
                    <a:pt x="2552306" y="241122"/>
                  </a:lnTo>
                  <a:close/>
                </a:path>
                <a:path w="3368040" h="1772285">
                  <a:moveTo>
                    <a:pt x="2599359" y="320598"/>
                  </a:moveTo>
                  <a:lnTo>
                    <a:pt x="2597772" y="318998"/>
                  </a:lnTo>
                  <a:lnTo>
                    <a:pt x="2595765" y="318998"/>
                  </a:lnTo>
                  <a:lnTo>
                    <a:pt x="2593797" y="318998"/>
                  </a:lnTo>
                  <a:lnTo>
                    <a:pt x="2592209" y="320598"/>
                  </a:lnTo>
                  <a:lnTo>
                    <a:pt x="2592209" y="324561"/>
                  </a:lnTo>
                  <a:lnTo>
                    <a:pt x="2593797" y="326148"/>
                  </a:lnTo>
                  <a:lnTo>
                    <a:pt x="2597772" y="326148"/>
                  </a:lnTo>
                  <a:lnTo>
                    <a:pt x="2599359" y="324561"/>
                  </a:lnTo>
                  <a:lnTo>
                    <a:pt x="2599359" y="320598"/>
                  </a:lnTo>
                  <a:close/>
                </a:path>
                <a:path w="3368040" h="1772285">
                  <a:moveTo>
                    <a:pt x="2633827" y="195935"/>
                  </a:moveTo>
                  <a:lnTo>
                    <a:pt x="2632900" y="195021"/>
                  </a:lnTo>
                  <a:lnTo>
                    <a:pt x="2631770" y="195021"/>
                  </a:lnTo>
                  <a:lnTo>
                    <a:pt x="2630640" y="195021"/>
                  </a:lnTo>
                  <a:lnTo>
                    <a:pt x="2629700" y="195935"/>
                  </a:lnTo>
                  <a:lnTo>
                    <a:pt x="2629700" y="198208"/>
                  </a:lnTo>
                  <a:lnTo>
                    <a:pt x="2630640" y="199123"/>
                  </a:lnTo>
                  <a:lnTo>
                    <a:pt x="2632900" y="199123"/>
                  </a:lnTo>
                  <a:lnTo>
                    <a:pt x="2633827" y="198208"/>
                  </a:lnTo>
                  <a:lnTo>
                    <a:pt x="2633827" y="195935"/>
                  </a:lnTo>
                  <a:close/>
                </a:path>
                <a:path w="3368040" h="1772285">
                  <a:moveTo>
                    <a:pt x="2679598" y="276136"/>
                  </a:moveTo>
                  <a:lnTo>
                    <a:pt x="2678201" y="274739"/>
                  </a:lnTo>
                  <a:lnTo>
                    <a:pt x="2676525" y="274739"/>
                  </a:lnTo>
                  <a:lnTo>
                    <a:pt x="2674836" y="274739"/>
                  </a:lnTo>
                  <a:lnTo>
                    <a:pt x="2673464" y="276136"/>
                  </a:lnTo>
                  <a:lnTo>
                    <a:pt x="2673464" y="279501"/>
                  </a:lnTo>
                  <a:lnTo>
                    <a:pt x="2674836" y="280911"/>
                  </a:lnTo>
                  <a:lnTo>
                    <a:pt x="2678201" y="280911"/>
                  </a:lnTo>
                  <a:lnTo>
                    <a:pt x="2679598" y="279501"/>
                  </a:lnTo>
                  <a:lnTo>
                    <a:pt x="2679598" y="276136"/>
                  </a:lnTo>
                  <a:close/>
                </a:path>
                <a:path w="3368040" h="1772285">
                  <a:moveTo>
                    <a:pt x="2712758" y="152171"/>
                  </a:moveTo>
                  <a:lnTo>
                    <a:pt x="2712504" y="152057"/>
                  </a:lnTo>
                  <a:lnTo>
                    <a:pt x="2712351" y="152057"/>
                  </a:lnTo>
                  <a:lnTo>
                    <a:pt x="2712262" y="152463"/>
                  </a:lnTo>
                  <a:lnTo>
                    <a:pt x="2712643" y="152565"/>
                  </a:lnTo>
                  <a:lnTo>
                    <a:pt x="2712758" y="152171"/>
                  </a:lnTo>
                  <a:close/>
                </a:path>
                <a:path w="3368040" h="1772285">
                  <a:moveTo>
                    <a:pt x="2758046" y="232638"/>
                  </a:moveTo>
                  <a:lnTo>
                    <a:pt x="2757678" y="232308"/>
                  </a:lnTo>
                  <a:lnTo>
                    <a:pt x="2757271" y="232308"/>
                  </a:lnTo>
                  <a:lnTo>
                    <a:pt x="2756839" y="232308"/>
                  </a:lnTo>
                  <a:lnTo>
                    <a:pt x="2756497" y="232638"/>
                  </a:lnTo>
                  <a:lnTo>
                    <a:pt x="2756497" y="233489"/>
                  </a:lnTo>
                  <a:lnTo>
                    <a:pt x="2756839" y="233819"/>
                  </a:lnTo>
                  <a:lnTo>
                    <a:pt x="2757678" y="233819"/>
                  </a:lnTo>
                  <a:lnTo>
                    <a:pt x="2758046" y="233489"/>
                  </a:lnTo>
                  <a:lnTo>
                    <a:pt x="2758046" y="232638"/>
                  </a:lnTo>
                  <a:close/>
                </a:path>
                <a:path w="3368040" h="1772285">
                  <a:moveTo>
                    <a:pt x="2838259" y="188150"/>
                  </a:moveTo>
                  <a:lnTo>
                    <a:pt x="2838018" y="188036"/>
                  </a:lnTo>
                  <a:lnTo>
                    <a:pt x="2837878" y="188036"/>
                  </a:lnTo>
                  <a:lnTo>
                    <a:pt x="2837764" y="188442"/>
                  </a:lnTo>
                  <a:lnTo>
                    <a:pt x="2837878" y="188569"/>
                  </a:lnTo>
                  <a:lnTo>
                    <a:pt x="2838145" y="188569"/>
                  </a:lnTo>
                  <a:lnTo>
                    <a:pt x="2838259" y="188442"/>
                  </a:lnTo>
                  <a:lnTo>
                    <a:pt x="2838259" y="188150"/>
                  </a:lnTo>
                  <a:close/>
                </a:path>
                <a:path w="3368040" h="1772285">
                  <a:moveTo>
                    <a:pt x="2874238" y="62661"/>
                  </a:moveTo>
                  <a:lnTo>
                    <a:pt x="2873997" y="62547"/>
                  </a:lnTo>
                  <a:lnTo>
                    <a:pt x="2873857" y="62547"/>
                  </a:lnTo>
                  <a:lnTo>
                    <a:pt x="2873743" y="62953"/>
                  </a:lnTo>
                  <a:lnTo>
                    <a:pt x="2874149" y="63042"/>
                  </a:lnTo>
                  <a:lnTo>
                    <a:pt x="2874238" y="62661"/>
                  </a:lnTo>
                  <a:close/>
                </a:path>
                <a:path w="3368040" h="1772285">
                  <a:moveTo>
                    <a:pt x="2958071" y="16205"/>
                  </a:moveTo>
                  <a:lnTo>
                    <a:pt x="2956585" y="14719"/>
                  </a:lnTo>
                  <a:lnTo>
                    <a:pt x="2954756" y="14719"/>
                  </a:lnTo>
                  <a:lnTo>
                    <a:pt x="2952902" y="14719"/>
                  </a:lnTo>
                  <a:lnTo>
                    <a:pt x="2951429" y="16205"/>
                  </a:lnTo>
                  <a:lnTo>
                    <a:pt x="2951429" y="19900"/>
                  </a:lnTo>
                  <a:lnTo>
                    <a:pt x="2952902" y="21386"/>
                  </a:lnTo>
                  <a:lnTo>
                    <a:pt x="2956585" y="21386"/>
                  </a:lnTo>
                  <a:lnTo>
                    <a:pt x="2958071" y="19900"/>
                  </a:lnTo>
                  <a:lnTo>
                    <a:pt x="2958071" y="16205"/>
                  </a:lnTo>
                  <a:close/>
                </a:path>
                <a:path w="3368040" h="1772285">
                  <a:moveTo>
                    <a:pt x="3002813" y="96964"/>
                  </a:moveTo>
                  <a:lnTo>
                    <a:pt x="3001327" y="95465"/>
                  </a:lnTo>
                  <a:lnTo>
                    <a:pt x="2999498" y="95465"/>
                  </a:lnTo>
                  <a:lnTo>
                    <a:pt x="2997670" y="95465"/>
                  </a:lnTo>
                  <a:lnTo>
                    <a:pt x="2996184" y="96964"/>
                  </a:lnTo>
                  <a:lnTo>
                    <a:pt x="2996184" y="100622"/>
                  </a:lnTo>
                  <a:lnTo>
                    <a:pt x="2997670" y="102108"/>
                  </a:lnTo>
                  <a:lnTo>
                    <a:pt x="3001327" y="102108"/>
                  </a:lnTo>
                  <a:lnTo>
                    <a:pt x="3002813" y="100622"/>
                  </a:lnTo>
                  <a:lnTo>
                    <a:pt x="3002813" y="96964"/>
                  </a:lnTo>
                  <a:close/>
                </a:path>
                <a:path w="3368040" h="1772285">
                  <a:moveTo>
                    <a:pt x="3086379" y="50647"/>
                  </a:moveTo>
                  <a:lnTo>
                    <a:pt x="3083636" y="47879"/>
                  </a:lnTo>
                  <a:lnTo>
                    <a:pt x="3080245" y="47879"/>
                  </a:lnTo>
                  <a:lnTo>
                    <a:pt x="3076854" y="47879"/>
                  </a:lnTo>
                  <a:lnTo>
                    <a:pt x="3074111" y="50647"/>
                  </a:lnTo>
                  <a:lnTo>
                    <a:pt x="3074111" y="57416"/>
                  </a:lnTo>
                  <a:lnTo>
                    <a:pt x="3076854" y="60185"/>
                  </a:lnTo>
                  <a:lnTo>
                    <a:pt x="3083636" y="60185"/>
                  </a:lnTo>
                  <a:lnTo>
                    <a:pt x="3086379" y="57416"/>
                  </a:lnTo>
                  <a:lnTo>
                    <a:pt x="3086379" y="50647"/>
                  </a:lnTo>
                  <a:close/>
                </a:path>
                <a:path w="3368040" h="1772285">
                  <a:moveTo>
                    <a:pt x="3162274" y="8572"/>
                  </a:moveTo>
                  <a:lnTo>
                    <a:pt x="3161703" y="7988"/>
                  </a:lnTo>
                  <a:lnTo>
                    <a:pt x="3161004" y="7988"/>
                  </a:lnTo>
                  <a:lnTo>
                    <a:pt x="3160280" y="7988"/>
                  </a:lnTo>
                  <a:lnTo>
                    <a:pt x="3159696" y="8572"/>
                  </a:lnTo>
                  <a:lnTo>
                    <a:pt x="3159696" y="9969"/>
                  </a:lnTo>
                  <a:lnTo>
                    <a:pt x="3160280" y="10553"/>
                  </a:lnTo>
                  <a:lnTo>
                    <a:pt x="3161703" y="10553"/>
                  </a:lnTo>
                  <a:lnTo>
                    <a:pt x="3162274" y="9969"/>
                  </a:lnTo>
                  <a:lnTo>
                    <a:pt x="3162274" y="8572"/>
                  </a:lnTo>
                  <a:close/>
                </a:path>
                <a:path w="3368040" h="1772285">
                  <a:moveTo>
                    <a:pt x="3367748" y="215"/>
                  </a:moveTo>
                  <a:lnTo>
                    <a:pt x="3367506" y="0"/>
                  </a:lnTo>
                  <a:lnTo>
                    <a:pt x="3367240" y="0"/>
                  </a:lnTo>
                  <a:lnTo>
                    <a:pt x="3366947" y="0"/>
                  </a:lnTo>
                  <a:lnTo>
                    <a:pt x="3366706" y="215"/>
                  </a:lnTo>
                  <a:lnTo>
                    <a:pt x="3366706" y="800"/>
                  </a:lnTo>
                  <a:lnTo>
                    <a:pt x="3366947" y="1016"/>
                  </a:lnTo>
                  <a:lnTo>
                    <a:pt x="3367506" y="1016"/>
                  </a:lnTo>
                  <a:lnTo>
                    <a:pt x="3367748" y="800"/>
                  </a:lnTo>
                  <a:lnTo>
                    <a:pt x="3367748" y="215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461" y="33330"/>
              <a:ext cx="2741930" cy="1428750"/>
            </a:xfrm>
            <a:custGeom>
              <a:avLst/>
              <a:gdLst/>
              <a:ahLst/>
              <a:cxnLst/>
              <a:rect l="l" t="t" r="r" b="b"/>
              <a:pathLst>
                <a:path w="2741930" h="1428750">
                  <a:moveTo>
                    <a:pt x="59397" y="1398803"/>
                  </a:moveTo>
                  <a:lnTo>
                    <a:pt x="57061" y="1387246"/>
                  </a:lnTo>
                  <a:lnTo>
                    <a:pt x="50698" y="1377810"/>
                  </a:lnTo>
                  <a:lnTo>
                    <a:pt x="41262" y="1371447"/>
                  </a:lnTo>
                  <a:lnTo>
                    <a:pt x="29692" y="1369110"/>
                  </a:lnTo>
                  <a:lnTo>
                    <a:pt x="18135" y="1371447"/>
                  </a:lnTo>
                  <a:lnTo>
                    <a:pt x="8699" y="1377810"/>
                  </a:lnTo>
                  <a:lnTo>
                    <a:pt x="2336" y="1387246"/>
                  </a:lnTo>
                  <a:lnTo>
                    <a:pt x="0" y="1398803"/>
                  </a:lnTo>
                  <a:lnTo>
                    <a:pt x="2336" y="1410373"/>
                  </a:lnTo>
                  <a:lnTo>
                    <a:pt x="8699" y="1419809"/>
                  </a:lnTo>
                  <a:lnTo>
                    <a:pt x="18135" y="1426171"/>
                  </a:lnTo>
                  <a:lnTo>
                    <a:pt x="29692" y="1428508"/>
                  </a:lnTo>
                  <a:lnTo>
                    <a:pt x="41262" y="1426171"/>
                  </a:lnTo>
                  <a:lnTo>
                    <a:pt x="50698" y="1419809"/>
                  </a:lnTo>
                  <a:lnTo>
                    <a:pt x="57061" y="1410373"/>
                  </a:lnTo>
                  <a:lnTo>
                    <a:pt x="59397" y="1398803"/>
                  </a:lnTo>
                  <a:close/>
                </a:path>
                <a:path w="2741930" h="1428750">
                  <a:moveTo>
                    <a:pt x="128104" y="1344307"/>
                  </a:moveTo>
                  <a:lnTo>
                    <a:pt x="120205" y="1336382"/>
                  </a:lnTo>
                  <a:lnTo>
                    <a:pt x="110439" y="1336382"/>
                  </a:lnTo>
                  <a:lnTo>
                    <a:pt x="100685" y="1336382"/>
                  </a:lnTo>
                  <a:lnTo>
                    <a:pt x="92773" y="1344307"/>
                  </a:lnTo>
                  <a:lnTo>
                    <a:pt x="92773" y="1363814"/>
                  </a:lnTo>
                  <a:lnTo>
                    <a:pt x="100685" y="1371714"/>
                  </a:lnTo>
                  <a:lnTo>
                    <a:pt x="120205" y="1371714"/>
                  </a:lnTo>
                  <a:lnTo>
                    <a:pt x="128104" y="1363814"/>
                  </a:lnTo>
                  <a:lnTo>
                    <a:pt x="128104" y="1344307"/>
                  </a:lnTo>
                  <a:close/>
                </a:path>
                <a:path w="2741930" h="1428750">
                  <a:moveTo>
                    <a:pt x="203987" y="1302232"/>
                  </a:moveTo>
                  <a:lnTo>
                    <a:pt x="198259" y="1296504"/>
                  </a:lnTo>
                  <a:lnTo>
                    <a:pt x="191185" y="1296504"/>
                  </a:lnTo>
                  <a:lnTo>
                    <a:pt x="184124" y="1296504"/>
                  </a:lnTo>
                  <a:lnTo>
                    <a:pt x="178396" y="1302232"/>
                  </a:lnTo>
                  <a:lnTo>
                    <a:pt x="178396" y="1316380"/>
                  </a:lnTo>
                  <a:lnTo>
                    <a:pt x="184124" y="1322108"/>
                  </a:lnTo>
                  <a:lnTo>
                    <a:pt x="198259" y="1322108"/>
                  </a:lnTo>
                  <a:lnTo>
                    <a:pt x="203987" y="1316380"/>
                  </a:lnTo>
                  <a:lnTo>
                    <a:pt x="203987" y="1302232"/>
                  </a:lnTo>
                  <a:close/>
                </a:path>
                <a:path w="2741930" h="1428750">
                  <a:moveTo>
                    <a:pt x="281152" y="1259433"/>
                  </a:moveTo>
                  <a:lnTo>
                    <a:pt x="277025" y="1255318"/>
                  </a:lnTo>
                  <a:lnTo>
                    <a:pt x="271932" y="1255318"/>
                  </a:lnTo>
                  <a:lnTo>
                    <a:pt x="266839" y="1255318"/>
                  </a:lnTo>
                  <a:lnTo>
                    <a:pt x="262724" y="1259433"/>
                  </a:lnTo>
                  <a:lnTo>
                    <a:pt x="262724" y="1269631"/>
                  </a:lnTo>
                  <a:lnTo>
                    <a:pt x="266839" y="1273746"/>
                  </a:lnTo>
                  <a:lnTo>
                    <a:pt x="277025" y="1273746"/>
                  </a:lnTo>
                  <a:lnTo>
                    <a:pt x="281152" y="1269631"/>
                  </a:lnTo>
                  <a:lnTo>
                    <a:pt x="281152" y="1259433"/>
                  </a:lnTo>
                  <a:close/>
                </a:path>
                <a:path w="2741930" h="1428750">
                  <a:moveTo>
                    <a:pt x="359333" y="1216113"/>
                  </a:moveTo>
                  <a:lnTo>
                    <a:pt x="356349" y="1213129"/>
                  </a:lnTo>
                  <a:lnTo>
                    <a:pt x="352679" y="1213129"/>
                  </a:lnTo>
                  <a:lnTo>
                    <a:pt x="348996" y="1213129"/>
                  </a:lnTo>
                  <a:lnTo>
                    <a:pt x="346011" y="1216113"/>
                  </a:lnTo>
                  <a:lnTo>
                    <a:pt x="346011" y="1223467"/>
                  </a:lnTo>
                  <a:lnTo>
                    <a:pt x="348996" y="1226451"/>
                  </a:lnTo>
                  <a:lnTo>
                    <a:pt x="356349" y="1226451"/>
                  </a:lnTo>
                  <a:lnTo>
                    <a:pt x="359333" y="1223467"/>
                  </a:lnTo>
                  <a:lnTo>
                    <a:pt x="359333" y="1216113"/>
                  </a:lnTo>
                  <a:close/>
                </a:path>
                <a:path w="2741930" h="1428750">
                  <a:moveTo>
                    <a:pt x="439813" y="1171486"/>
                  </a:moveTo>
                  <a:lnTo>
                    <a:pt x="436956" y="1168628"/>
                  </a:lnTo>
                  <a:lnTo>
                    <a:pt x="433425" y="1168628"/>
                  </a:lnTo>
                  <a:lnTo>
                    <a:pt x="429882" y="1168628"/>
                  </a:lnTo>
                  <a:lnTo>
                    <a:pt x="427024" y="1171486"/>
                  </a:lnTo>
                  <a:lnTo>
                    <a:pt x="427024" y="1178572"/>
                  </a:lnTo>
                  <a:lnTo>
                    <a:pt x="429882" y="1181442"/>
                  </a:lnTo>
                  <a:lnTo>
                    <a:pt x="436956" y="1181442"/>
                  </a:lnTo>
                  <a:lnTo>
                    <a:pt x="439813" y="1178572"/>
                  </a:lnTo>
                  <a:lnTo>
                    <a:pt x="439813" y="1171486"/>
                  </a:lnTo>
                  <a:close/>
                </a:path>
                <a:path w="2741930" h="1428750">
                  <a:moveTo>
                    <a:pt x="485343" y="1251813"/>
                  </a:moveTo>
                  <a:lnTo>
                    <a:pt x="482142" y="1248600"/>
                  </a:lnTo>
                  <a:lnTo>
                    <a:pt x="478180" y="1248600"/>
                  </a:lnTo>
                  <a:lnTo>
                    <a:pt x="474218" y="1248600"/>
                  </a:lnTo>
                  <a:lnTo>
                    <a:pt x="471004" y="1251813"/>
                  </a:lnTo>
                  <a:lnTo>
                    <a:pt x="471004" y="1259725"/>
                  </a:lnTo>
                  <a:lnTo>
                    <a:pt x="474218" y="1262926"/>
                  </a:lnTo>
                  <a:lnTo>
                    <a:pt x="482142" y="1262926"/>
                  </a:lnTo>
                  <a:lnTo>
                    <a:pt x="485343" y="1259725"/>
                  </a:lnTo>
                  <a:lnTo>
                    <a:pt x="485343" y="1251813"/>
                  </a:lnTo>
                  <a:close/>
                </a:path>
                <a:path w="2741930" h="1428750">
                  <a:moveTo>
                    <a:pt x="523379" y="1125169"/>
                  </a:moveTo>
                  <a:lnTo>
                    <a:pt x="519252" y="1121054"/>
                  </a:lnTo>
                  <a:lnTo>
                    <a:pt x="514172" y="1121054"/>
                  </a:lnTo>
                  <a:lnTo>
                    <a:pt x="509079" y="1121054"/>
                  </a:lnTo>
                  <a:lnTo>
                    <a:pt x="504952" y="1125169"/>
                  </a:lnTo>
                  <a:lnTo>
                    <a:pt x="504952" y="1135367"/>
                  </a:lnTo>
                  <a:lnTo>
                    <a:pt x="509079" y="1139482"/>
                  </a:lnTo>
                  <a:lnTo>
                    <a:pt x="519252" y="1139482"/>
                  </a:lnTo>
                  <a:lnTo>
                    <a:pt x="523379" y="1135367"/>
                  </a:lnTo>
                  <a:lnTo>
                    <a:pt x="523379" y="1125169"/>
                  </a:lnTo>
                  <a:close/>
                </a:path>
                <a:path w="2741930" h="1428750">
                  <a:moveTo>
                    <a:pt x="570953" y="1204366"/>
                  </a:moveTo>
                  <a:lnTo>
                    <a:pt x="565569" y="1198968"/>
                  </a:lnTo>
                  <a:lnTo>
                    <a:pt x="558927" y="1198968"/>
                  </a:lnTo>
                  <a:lnTo>
                    <a:pt x="552272" y="1198968"/>
                  </a:lnTo>
                  <a:lnTo>
                    <a:pt x="546887" y="1204366"/>
                  </a:lnTo>
                  <a:lnTo>
                    <a:pt x="546887" y="1217663"/>
                  </a:lnTo>
                  <a:lnTo>
                    <a:pt x="552272" y="1223048"/>
                  </a:lnTo>
                  <a:lnTo>
                    <a:pt x="565569" y="1223048"/>
                  </a:lnTo>
                  <a:lnTo>
                    <a:pt x="570953" y="1217663"/>
                  </a:lnTo>
                  <a:lnTo>
                    <a:pt x="570953" y="1204366"/>
                  </a:lnTo>
                  <a:close/>
                </a:path>
                <a:path w="2741930" h="1428750">
                  <a:moveTo>
                    <a:pt x="599782" y="1082814"/>
                  </a:moveTo>
                  <a:lnTo>
                    <a:pt x="597598" y="1080643"/>
                  </a:lnTo>
                  <a:lnTo>
                    <a:pt x="594906" y="1080643"/>
                  </a:lnTo>
                  <a:lnTo>
                    <a:pt x="592226" y="1080643"/>
                  </a:lnTo>
                  <a:lnTo>
                    <a:pt x="590054" y="1082814"/>
                  </a:lnTo>
                  <a:lnTo>
                    <a:pt x="590054" y="1088186"/>
                  </a:lnTo>
                  <a:lnTo>
                    <a:pt x="592226" y="1090371"/>
                  </a:lnTo>
                  <a:lnTo>
                    <a:pt x="597598" y="1090371"/>
                  </a:lnTo>
                  <a:lnTo>
                    <a:pt x="599782" y="1088186"/>
                  </a:lnTo>
                  <a:lnTo>
                    <a:pt x="599782" y="1082814"/>
                  </a:lnTo>
                  <a:close/>
                </a:path>
                <a:path w="2741930" h="1428750">
                  <a:moveTo>
                    <a:pt x="640943" y="1165542"/>
                  </a:moveTo>
                  <a:lnTo>
                    <a:pt x="640372" y="1164958"/>
                  </a:lnTo>
                  <a:lnTo>
                    <a:pt x="639673" y="1164958"/>
                  </a:lnTo>
                  <a:lnTo>
                    <a:pt x="638962" y="1164958"/>
                  </a:lnTo>
                  <a:lnTo>
                    <a:pt x="638390" y="1165542"/>
                  </a:lnTo>
                  <a:lnTo>
                    <a:pt x="638390" y="1166964"/>
                  </a:lnTo>
                  <a:lnTo>
                    <a:pt x="638962" y="1167536"/>
                  </a:lnTo>
                  <a:lnTo>
                    <a:pt x="640372" y="1167536"/>
                  </a:lnTo>
                  <a:lnTo>
                    <a:pt x="640943" y="1166964"/>
                  </a:lnTo>
                  <a:lnTo>
                    <a:pt x="640943" y="1165542"/>
                  </a:lnTo>
                  <a:close/>
                </a:path>
                <a:path w="2741930" h="1428750">
                  <a:moveTo>
                    <a:pt x="728357" y="1117104"/>
                  </a:moveTo>
                  <a:lnTo>
                    <a:pt x="724801" y="1113574"/>
                  </a:lnTo>
                  <a:lnTo>
                    <a:pt x="720420" y="1113574"/>
                  </a:lnTo>
                  <a:lnTo>
                    <a:pt x="716026" y="1113574"/>
                  </a:lnTo>
                  <a:lnTo>
                    <a:pt x="712482" y="1117104"/>
                  </a:lnTo>
                  <a:lnTo>
                    <a:pt x="712482" y="1125867"/>
                  </a:lnTo>
                  <a:lnTo>
                    <a:pt x="716026" y="1129449"/>
                  </a:lnTo>
                  <a:lnTo>
                    <a:pt x="724801" y="1129449"/>
                  </a:lnTo>
                  <a:lnTo>
                    <a:pt x="728357" y="1125867"/>
                  </a:lnTo>
                  <a:lnTo>
                    <a:pt x="728357" y="1117104"/>
                  </a:lnTo>
                  <a:close/>
                </a:path>
                <a:path w="2741930" h="1428750">
                  <a:moveTo>
                    <a:pt x="837412" y="951103"/>
                  </a:moveTo>
                  <a:lnTo>
                    <a:pt x="837145" y="950988"/>
                  </a:lnTo>
                  <a:lnTo>
                    <a:pt x="837006" y="950988"/>
                  </a:lnTo>
                  <a:lnTo>
                    <a:pt x="836891" y="951369"/>
                  </a:lnTo>
                  <a:lnTo>
                    <a:pt x="837298" y="951484"/>
                  </a:lnTo>
                  <a:lnTo>
                    <a:pt x="837412" y="951103"/>
                  </a:lnTo>
                  <a:close/>
                </a:path>
                <a:path w="2741930" h="1428750">
                  <a:moveTo>
                    <a:pt x="962901" y="987094"/>
                  </a:moveTo>
                  <a:lnTo>
                    <a:pt x="962787" y="986967"/>
                  </a:lnTo>
                  <a:lnTo>
                    <a:pt x="962647" y="986967"/>
                  </a:lnTo>
                  <a:lnTo>
                    <a:pt x="962507" y="986967"/>
                  </a:lnTo>
                  <a:lnTo>
                    <a:pt x="962393" y="987094"/>
                  </a:lnTo>
                  <a:lnTo>
                    <a:pt x="962393" y="987374"/>
                  </a:lnTo>
                  <a:lnTo>
                    <a:pt x="962787" y="987463"/>
                  </a:lnTo>
                  <a:lnTo>
                    <a:pt x="962901" y="987094"/>
                  </a:lnTo>
                  <a:close/>
                </a:path>
                <a:path w="2741930" h="1428750">
                  <a:moveTo>
                    <a:pt x="1009637" y="855637"/>
                  </a:moveTo>
                  <a:lnTo>
                    <a:pt x="1004722" y="850709"/>
                  </a:lnTo>
                  <a:lnTo>
                    <a:pt x="998639" y="850709"/>
                  </a:lnTo>
                  <a:lnTo>
                    <a:pt x="992555" y="850709"/>
                  </a:lnTo>
                  <a:lnTo>
                    <a:pt x="987628" y="855637"/>
                  </a:lnTo>
                  <a:lnTo>
                    <a:pt x="987628" y="867803"/>
                  </a:lnTo>
                  <a:lnTo>
                    <a:pt x="992555" y="872731"/>
                  </a:lnTo>
                  <a:lnTo>
                    <a:pt x="1004722" y="872731"/>
                  </a:lnTo>
                  <a:lnTo>
                    <a:pt x="1009637" y="867803"/>
                  </a:lnTo>
                  <a:lnTo>
                    <a:pt x="1009637" y="855637"/>
                  </a:lnTo>
                  <a:close/>
                </a:path>
                <a:path w="2741930" h="1428750">
                  <a:moveTo>
                    <a:pt x="1044930" y="941616"/>
                  </a:moveTo>
                  <a:lnTo>
                    <a:pt x="1044244" y="940943"/>
                  </a:lnTo>
                  <a:lnTo>
                    <a:pt x="1043393" y="940943"/>
                  </a:lnTo>
                  <a:lnTo>
                    <a:pt x="1042543" y="940943"/>
                  </a:lnTo>
                  <a:lnTo>
                    <a:pt x="1041857" y="941616"/>
                  </a:lnTo>
                  <a:lnTo>
                    <a:pt x="1041857" y="943330"/>
                  </a:lnTo>
                  <a:lnTo>
                    <a:pt x="1042543" y="944003"/>
                  </a:lnTo>
                  <a:lnTo>
                    <a:pt x="1044244" y="944003"/>
                  </a:lnTo>
                  <a:lnTo>
                    <a:pt x="1044930" y="943330"/>
                  </a:lnTo>
                  <a:lnTo>
                    <a:pt x="1044930" y="941616"/>
                  </a:lnTo>
                  <a:close/>
                </a:path>
                <a:path w="2741930" h="1428750">
                  <a:moveTo>
                    <a:pt x="1097559" y="816965"/>
                  </a:moveTo>
                  <a:lnTo>
                    <a:pt x="1096124" y="809879"/>
                  </a:lnTo>
                  <a:lnTo>
                    <a:pt x="1092238" y="804100"/>
                  </a:lnTo>
                  <a:lnTo>
                    <a:pt x="1086459" y="800214"/>
                  </a:lnTo>
                  <a:lnTo>
                    <a:pt x="1079385" y="798779"/>
                  </a:lnTo>
                  <a:lnTo>
                    <a:pt x="1072299" y="800214"/>
                  </a:lnTo>
                  <a:lnTo>
                    <a:pt x="1066520" y="804100"/>
                  </a:lnTo>
                  <a:lnTo>
                    <a:pt x="1062634" y="809879"/>
                  </a:lnTo>
                  <a:lnTo>
                    <a:pt x="1061199" y="816965"/>
                  </a:lnTo>
                  <a:lnTo>
                    <a:pt x="1062634" y="824039"/>
                  </a:lnTo>
                  <a:lnTo>
                    <a:pt x="1066520" y="829818"/>
                  </a:lnTo>
                  <a:lnTo>
                    <a:pt x="1072299" y="833716"/>
                  </a:lnTo>
                  <a:lnTo>
                    <a:pt x="1079385" y="835139"/>
                  </a:lnTo>
                  <a:lnTo>
                    <a:pt x="1086459" y="833716"/>
                  </a:lnTo>
                  <a:lnTo>
                    <a:pt x="1092238" y="829818"/>
                  </a:lnTo>
                  <a:lnTo>
                    <a:pt x="1096124" y="824039"/>
                  </a:lnTo>
                  <a:lnTo>
                    <a:pt x="1097559" y="816965"/>
                  </a:lnTo>
                  <a:close/>
                </a:path>
                <a:path w="2741930" h="1428750">
                  <a:moveTo>
                    <a:pt x="1136167" y="891070"/>
                  </a:moveTo>
                  <a:lnTo>
                    <a:pt x="1130782" y="885672"/>
                  </a:lnTo>
                  <a:lnTo>
                    <a:pt x="1124140" y="885672"/>
                  </a:lnTo>
                  <a:lnTo>
                    <a:pt x="1117485" y="885672"/>
                  </a:lnTo>
                  <a:lnTo>
                    <a:pt x="1112113" y="891070"/>
                  </a:lnTo>
                  <a:lnTo>
                    <a:pt x="1112113" y="904367"/>
                  </a:lnTo>
                  <a:lnTo>
                    <a:pt x="1117485" y="909739"/>
                  </a:lnTo>
                  <a:lnTo>
                    <a:pt x="1130782" y="909739"/>
                  </a:lnTo>
                  <a:lnTo>
                    <a:pt x="1136167" y="904367"/>
                  </a:lnTo>
                  <a:lnTo>
                    <a:pt x="1136167" y="891070"/>
                  </a:lnTo>
                  <a:close/>
                </a:path>
                <a:path w="2741930" h="1428750">
                  <a:moveTo>
                    <a:pt x="1171638" y="765835"/>
                  </a:moveTo>
                  <a:lnTo>
                    <a:pt x="1166495" y="760679"/>
                  </a:lnTo>
                  <a:lnTo>
                    <a:pt x="1160119" y="760679"/>
                  </a:lnTo>
                  <a:lnTo>
                    <a:pt x="1153756" y="760679"/>
                  </a:lnTo>
                  <a:lnTo>
                    <a:pt x="1148613" y="765835"/>
                  </a:lnTo>
                  <a:lnTo>
                    <a:pt x="1148613" y="778573"/>
                  </a:lnTo>
                  <a:lnTo>
                    <a:pt x="1153756" y="783729"/>
                  </a:lnTo>
                  <a:lnTo>
                    <a:pt x="1166495" y="783729"/>
                  </a:lnTo>
                  <a:lnTo>
                    <a:pt x="1171638" y="778573"/>
                  </a:lnTo>
                  <a:lnTo>
                    <a:pt x="1171638" y="765835"/>
                  </a:lnTo>
                  <a:close/>
                </a:path>
                <a:path w="2741930" h="1428750">
                  <a:moveTo>
                    <a:pt x="1216914" y="846302"/>
                  </a:moveTo>
                  <a:lnTo>
                    <a:pt x="1211529" y="840930"/>
                  </a:lnTo>
                  <a:lnTo>
                    <a:pt x="1204887" y="840930"/>
                  </a:lnTo>
                  <a:lnTo>
                    <a:pt x="1198232" y="840930"/>
                  </a:lnTo>
                  <a:lnTo>
                    <a:pt x="1192847" y="846302"/>
                  </a:lnTo>
                  <a:lnTo>
                    <a:pt x="1192847" y="859586"/>
                  </a:lnTo>
                  <a:lnTo>
                    <a:pt x="1198232" y="864984"/>
                  </a:lnTo>
                  <a:lnTo>
                    <a:pt x="1211529" y="864984"/>
                  </a:lnTo>
                  <a:lnTo>
                    <a:pt x="1216914" y="859586"/>
                  </a:lnTo>
                  <a:lnTo>
                    <a:pt x="1216914" y="846302"/>
                  </a:lnTo>
                  <a:close/>
                </a:path>
                <a:path w="2741930" h="1428750">
                  <a:moveTo>
                    <a:pt x="1287170" y="807351"/>
                  </a:moveTo>
                  <a:lnTo>
                    <a:pt x="1286471" y="806653"/>
                  </a:lnTo>
                  <a:lnTo>
                    <a:pt x="1285621" y="806653"/>
                  </a:lnTo>
                  <a:lnTo>
                    <a:pt x="1284782" y="806653"/>
                  </a:lnTo>
                  <a:lnTo>
                    <a:pt x="1284097" y="807351"/>
                  </a:lnTo>
                  <a:lnTo>
                    <a:pt x="1284097" y="809040"/>
                  </a:lnTo>
                  <a:lnTo>
                    <a:pt x="1284782" y="809739"/>
                  </a:lnTo>
                  <a:lnTo>
                    <a:pt x="1286471" y="809739"/>
                  </a:lnTo>
                  <a:lnTo>
                    <a:pt x="1287170" y="809040"/>
                  </a:lnTo>
                  <a:lnTo>
                    <a:pt x="1287170" y="807351"/>
                  </a:lnTo>
                  <a:close/>
                </a:path>
                <a:path w="2741930" h="1428750">
                  <a:moveTo>
                    <a:pt x="1325968" y="680288"/>
                  </a:moveTo>
                  <a:lnTo>
                    <a:pt x="1324025" y="678345"/>
                  </a:lnTo>
                  <a:lnTo>
                    <a:pt x="1321612" y="678345"/>
                  </a:lnTo>
                  <a:lnTo>
                    <a:pt x="1319212" y="678345"/>
                  </a:lnTo>
                  <a:lnTo>
                    <a:pt x="1317256" y="680288"/>
                  </a:lnTo>
                  <a:lnTo>
                    <a:pt x="1317256" y="685088"/>
                  </a:lnTo>
                  <a:lnTo>
                    <a:pt x="1319212" y="687031"/>
                  </a:lnTo>
                  <a:lnTo>
                    <a:pt x="1324025" y="687031"/>
                  </a:lnTo>
                  <a:lnTo>
                    <a:pt x="1325968" y="685088"/>
                  </a:lnTo>
                  <a:lnTo>
                    <a:pt x="1325968" y="680288"/>
                  </a:lnTo>
                  <a:close/>
                </a:path>
                <a:path w="2741930" h="1428750">
                  <a:moveTo>
                    <a:pt x="1367917" y="762584"/>
                  </a:moveTo>
                  <a:lnTo>
                    <a:pt x="1367218" y="761911"/>
                  </a:lnTo>
                  <a:lnTo>
                    <a:pt x="1366380" y="761911"/>
                  </a:lnTo>
                  <a:lnTo>
                    <a:pt x="1365529" y="761911"/>
                  </a:lnTo>
                  <a:lnTo>
                    <a:pt x="1364830" y="762584"/>
                  </a:lnTo>
                  <a:lnTo>
                    <a:pt x="1364830" y="764298"/>
                  </a:lnTo>
                  <a:lnTo>
                    <a:pt x="1365529" y="764971"/>
                  </a:lnTo>
                  <a:lnTo>
                    <a:pt x="1367218" y="764971"/>
                  </a:lnTo>
                  <a:lnTo>
                    <a:pt x="1367917" y="764298"/>
                  </a:lnTo>
                  <a:lnTo>
                    <a:pt x="1367917" y="762584"/>
                  </a:lnTo>
                  <a:close/>
                </a:path>
                <a:path w="2741930" h="1428750">
                  <a:moveTo>
                    <a:pt x="1408506" y="634530"/>
                  </a:moveTo>
                  <a:lnTo>
                    <a:pt x="1405750" y="631786"/>
                  </a:lnTo>
                  <a:lnTo>
                    <a:pt x="1402359" y="631786"/>
                  </a:lnTo>
                  <a:lnTo>
                    <a:pt x="1398968" y="631786"/>
                  </a:lnTo>
                  <a:lnTo>
                    <a:pt x="1396212" y="634530"/>
                  </a:lnTo>
                  <a:lnTo>
                    <a:pt x="1396212" y="641324"/>
                  </a:lnTo>
                  <a:lnTo>
                    <a:pt x="1398968" y="644067"/>
                  </a:lnTo>
                  <a:lnTo>
                    <a:pt x="1405750" y="644067"/>
                  </a:lnTo>
                  <a:lnTo>
                    <a:pt x="1408506" y="641324"/>
                  </a:lnTo>
                  <a:lnTo>
                    <a:pt x="1408506" y="634530"/>
                  </a:lnTo>
                  <a:close/>
                </a:path>
                <a:path w="2741930" h="1428750">
                  <a:moveTo>
                    <a:pt x="1448904" y="717689"/>
                  </a:moveTo>
                  <a:lnTo>
                    <a:pt x="1448104" y="716876"/>
                  </a:lnTo>
                  <a:lnTo>
                    <a:pt x="1447114" y="716876"/>
                  </a:lnTo>
                  <a:lnTo>
                    <a:pt x="1446123" y="716876"/>
                  </a:lnTo>
                  <a:lnTo>
                    <a:pt x="1445323" y="717689"/>
                  </a:lnTo>
                  <a:lnTo>
                    <a:pt x="1445323" y="719670"/>
                  </a:lnTo>
                  <a:lnTo>
                    <a:pt x="1446123" y="720471"/>
                  </a:lnTo>
                  <a:lnTo>
                    <a:pt x="1448104" y="720471"/>
                  </a:lnTo>
                  <a:lnTo>
                    <a:pt x="1448904" y="719670"/>
                  </a:lnTo>
                  <a:lnTo>
                    <a:pt x="1448904" y="717689"/>
                  </a:lnTo>
                  <a:close/>
                </a:path>
                <a:path w="2741930" h="1428750">
                  <a:moveTo>
                    <a:pt x="1490776" y="588949"/>
                  </a:moveTo>
                  <a:lnTo>
                    <a:pt x="1487347" y="585495"/>
                  </a:lnTo>
                  <a:lnTo>
                    <a:pt x="1483106" y="585495"/>
                  </a:lnTo>
                  <a:lnTo>
                    <a:pt x="1478864" y="585495"/>
                  </a:lnTo>
                  <a:lnTo>
                    <a:pt x="1475435" y="588949"/>
                  </a:lnTo>
                  <a:lnTo>
                    <a:pt x="1475435" y="597420"/>
                  </a:lnTo>
                  <a:lnTo>
                    <a:pt x="1478864" y="600862"/>
                  </a:lnTo>
                  <a:lnTo>
                    <a:pt x="1487347" y="600862"/>
                  </a:lnTo>
                  <a:lnTo>
                    <a:pt x="1490776" y="597420"/>
                  </a:lnTo>
                  <a:lnTo>
                    <a:pt x="1490776" y="588949"/>
                  </a:lnTo>
                  <a:close/>
                </a:path>
                <a:path w="2741930" h="1428750">
                  <a:moveTo>
                    <a:pt x="1539646" y="667410"/>
                  </a:moveTo>
                  <a:lnTo>
                    <a:pt x="1534363" y="662127"/>
                  </a:lnTo>
                  <a:lnTo>
                    <a:pt x="1527860" y="662127"/>
                  </a:lnTo>
                  <a:lnTo>
                    <a:pt x="1521358" y="662127"/>
                  </a:lnTo>
                  <a:lnTo>
                    <a:pt x="1516087" y="667410"/>
                  </a:lnTo>
                  <a:lnTo>
                    <a:pt x="1516087" y="680415"/>
                  </a:lnTo>
                  <a:lnTo>
                    <a:pt x="1521358" y="685685"/>
                  </a:lnTo>
                  <a:lnTo>
                    <a:pt x="1534363" y="685685"/>
                  </a:lnTo>
                  <a:lnTo>
                    <a:pt x="1539646" y="680415"/>
                  </a:lnTo>
                  <a:lnTo>
                    <a:pt x="1539646" y="667410"/>
                  </a:lnTo>
                  <a:close/>
                </a:path>
                <a:path w="2741930" h="1428750">
                  <a:moveTo>
                    <a:pt x="1584083" y="548411"/>
                  </a:moveTo>
                  <a:lnTo>
                    <a:pt x="1582483" y="540537"/>
                  </a:lnTo>
                  <a:lnTo>
                    <a:pt x="1578152" y="534123"/>
                  </a:lnTo>
                  <a:lnTo>
                    <a:pt x="1571726" y="529793"/>
                  </a:lnTo>
                  <a:lnTo>
                    <a:pt x="1563852" y="528205"/>
                  </a:lnTo>
                  <a:lnTo>
                    <a:pt x="1555978" y="529793"/>
                  </a:lnTo>
                  <a:lnTo>
                    <a:pt x="1549552" y="534123"/>
                  </a:lnTo>
                  <a:lnTo>
                    <a:pt x="1545221" y="540537"/>
                  </a:lnTo>
                  <a:lnTo>
                    <a:pt x="1543634" y="548411"/>
                  </a:lnTo>
                  <a:lnTo>
                    <a:pt x="1545221" y="556285"/>
                  </a:lnTo>
                  <a:lnTo>
                    <a:pt x="1549552" y="562724"/>
                  </a:lnTo>
                  <a:lnTo>
                    <a:pt x="1555978" y="567055"/>
                  </a:lnTo>
                  <a:lnTo>
                    <a:pt x="1563852" y="568642"/>
                  </a:lnTo>
                  <a:lnTo>
                    <a:pt x="1571726" y="567055"/>
                  </a:lnTo>
                  <a:lnTo>
                    <a:pt x="1578152" y="562724"/>
                  </a:lnTo>
                  <a:lnTo>
                    <a:pt x="1582483" y="556285"/>
                  </a:lnTo>
                  <a:lnTo>
                    <a:pt x="1584083" y="548411"/>
                  </a:lnTo>
                  <a:close/>
                </a:path>
                <a:path w="2741930" h="1428750">
                  <a:moveTo>
                    <a:pt x="1626273" y="619404"/>
                  </a:moveTo>
                  <a:lnTo>
                    <a:pt x="1618361" y="611505"/>
                  </a:lnTo>
                  <a:lnTo>
                    <a:pt x="1608607" y="611505"/>
                  </a:lnTo>
                  <a:lnTo>
                    <a:pt x="1598853" y="611505"/>
                  </a:lnTo>
                  <a:lnTo>
                    <a:pt x="1590941" y="619404"/>
                  </a:lnTo>
                  <a:lnTo>
                    <a:pt x="1590941" y="638911"/>
                  </a:lnTo>
                  <a:lnTo>
                    <a:pt x="1598853" y="646823"/>
                  </a:lnTo>
                  <a:lnTo>
                    <a:pt x="1618361" y="646823"/>
                  </a:lnTo>
                  <a:lnTo>
                    <a:pt x="1626273" y="638911"/>
                  </a:lnTo>
                  <a:lnTo>
                    <a:pt x="1626273" y="619404"/>
                  </a:lnTo>
                  <a:close/>
                </a:path>
                <a:path w="2741930" h="1428750">
                  <a:moveTo>
                    <a:pt x="1669173" y="503669"/>
                  </a:moveTo>
                  <a:lnTo>
                    <a:pt x="1667243" y="494093"/>
                  </a:lnTo>
                  <a:lnTo>
                    <a:pt x="1661972" y="486283"/>
                  </a:lnTo>
                  <a:lnTo>
                    <a:pt x="1654162" y="481012"/>
                  </a:lnTo>
                  <a:lnTo>
                    <a:pt x="1644599" y="479082"/>
                  </a:lnTo>
                  <a:lnTo>
                    <a:pt x="1635036" y="481012"/>
                  </a:lnTo>
                  <a:lnTo>
                    <a:pt x="1627212" y="486283"/>
                  </a:lnTo>
                  <a:lnTo>
                    <a:pt x="1621955" y="494093"/>
                  </a:lnTo>
                  <a:lnTo>
                    <a:pt x="1620024" y="503669"/>
                  </a:lnTo>
                  <a:lnTo>
                    <a:pt x="1621955" y="513219"/>
                  </a:lnTo>
                  <a:lnTo>
                    <a:pt x="1627212" y="521030"/>
                  </a:lnTo>
                  <a:lnTo>
                    <a:pt x="1635036" y="526300"/>
                  </a:lnTo>
                  <a:lnTo>
                    <a:pt x="1644599" y="528231"/>
                  </a:lnTo>
                  <a:lnTo>
                    <a:pt x="1654162" y="526300"/>
                  </a:lnTo>
                  <a:lnTo>
                    <a:pt x="1661972" y="521030"/>
                  </a:lnTo>
                  <a:lnTo>
                    <a:pt x="1667243" y="513219"/>
                  </a:lnTo>
                  <a:lnTo>
                    <a:pt x="1669173" y="503669"/>
                  </a:lnTo>
                  <a:close/>
                </a:path>
                <a:path w="2741930" h="1428750">
                  <a:moveTo>
                    <a:pt x="1713166" y="584390"/>
                  </a:moveTo>
                  <a:lnTo>
                    <a:pt x="1711286" y="575132"/>
                  </a:lnTo>
                  <a:lnTo>
                    <a:pt x="1706194" y="567575"/>
                  </a:lnTo>
                  <a:lnTo>
                    <a:pt x="1698625" y="562470"/>
                  </a:lnTo>
                  <a:lnTo>
                    <a:pt x="1689354" y="560603"/>
                  </a:lnTo>
                  <a:lnTo>
                    <a:pt x="1680083" y="562470"/>
                  </a:lnTo>
                  <a:lnTo>
                    <a:pt x="1672513" y="567575"/>
                  </a:lnTo>
                  <a:lnTo>
                    <a:pt x="1667408" y="575132"/>
                  </a:lnTo>
                  <a:lnTo>
                    <a:pt x="1665541" y="584390"/>
                  </a:lnTo>
                  <a:lnTo>
                    <a:pt x="1667408" y="593661"/>
                  </a:lnTo>
                  <a:lnTo>
                    <a:pt x="1672513" y="601230"/>
                  </a:lnTo>
                  <a:lnTo>
                    <a:pt x="1680083" y="606336"/>
                  </a:lnTo>
                  <a:lnTo>
                    <a:pt x="1689354" y="608215"/>
                  </a:lnTo>
                  <a:lnTo>
                    <a:pt x="1698625" y="606336"/>
                  </a:lnTo>
                  <a:lnTo>
                    <a:pt x="1706194" y="601230"/>
                  </a:lnTo>
                  <a:lnTo>
                    <a:pt x="1711286" y="593661"/>
                  </a:lnTo>
                  <a:lnTo>
                    <a:pt x="1713166" y="584390"/>
                  </a:lnTo>
                  <a:close/>
                </a:path>
                <a:path w="2741930" h="1428750">
                  <a:moveTo>
                    <a:pt x="1748129" y="458901"/>
                  </a:moveTo>
                  <a:lnTo>
                    <a:pt x="1746338" y="450037"/>
                  </a:lnTo>
                  <a:lnTo>
                    <a:pt x="1741449" y="442785"/>
                  </a:lnTo>
                  <a:lnTo>
                    <a:pt x="1734210" y="437908"/>
                  </a:lnTo>
                  <a:lnTo>
                    <a:pt x="1725345" y="436118"/>
                  </a:lnTo>
                  <a:lnTo>
                    <a:pt x="1716468" y="437908"/>
                  </a:lnTo>
                  <a:lnTo>
                    <a:pt x="1709229" y="442785"/>
                  </a:lnTo>
                  <a:lnTo>
                    <a:pt x="1704340" y="450037"/>
                  </a:lnTo>
                  <a:lnTo>
                    <a:pt x="1702549" y="458901"/>
                  </a:lnTo>
                  <a:lnTo>
                    <a:pt x="1704340" y="467766"/>
                  </a:lnTo>
                  <a:lnTo>
                    <a:pt x="1709229" y="475018"/>
                  </a:lnTo>
                  <a:lnTo>
                    <a:pt x="1716468" y="479894"/>
                  </a:lnTo>
                  <a:lnTo>
                    <a:pt x="1725345" y="481685"/>
                  </a:lnTo>
                  <a:lnTo>
                    <a:pt x="1734210" y="479894"/>
                  </a:lnTo>
                  <a:lnTo>
                    <a:pt x="1741449" y="475018"/>
                  </a:lnTo>
                  <a:lnTo>
                    <a:pt x="1746338" y="467766"/>
                  </a:lnTo>
                  <a:lnTo>
                    <a:pt x="1748129" y="458901"/>
                  </a:lnTo>
                  <a:close/>
                </a:path>
                <a:path w="2741930" h="1428750">
                  <a:moveTo>
                    <a:pt x="1794154" y="539648"/>
                  </a:moveTo>
                  <a:lnTo>
                    <a:pt x="1792262" y="530275"/>
                  </a:lnTo>
                  <a:lnTo>
                    <a:pt x="1787105" y="522630"/>
                  </a:lnTo>
                  <a:lnTo>
                    <a:pt x="1779460" y="517474"/>
                  </a:lnTo>
                  <a:lnTo>
                    <a:pt x="1770100" y="515581"/>
                  </a:lnTo>
                  <a:lnTo>
                    <a:pt x="1760728" y="517474"/>
                  </a:lnTo>
                  <a:lnTo>
                    <a:pt x="1753082" y="522630"/>
                  </a:lnTo>
                  <a:lnTo>
                    <a:pt x="1747926" y="530275"/>
                  </a:lnTo>
                  <a:lnTo>
                    <a:pt x="1746034" y="539648"/>
                  </a:lnTo>
                  <a:lnTo>
                    <a:pt x="1747926" y="549008"/>
                  </a:lnTo>
                  <a:lnTo>
                    <a:pt x="1753082" y="556653"/>
                  </a:lnTo>
                  <a:lnTo>
                    <a:pt x="1760728" y="561809"/>
                  </a:lnTo>
                  <a:lnTo>
                    <a:pt x="1770100" y="563702"/>
                  </a:lnTo>
                  <a:lnTo>
                    <a:pt x="1779460" y="561809"/>
                  </a:lnTo>
                  <a:lnTo>
                    <a:pt x="1787105" y="556653"/>
                  </a:lnTo>
                  <a:lnTo>
                    <a:pt x="1792262" y="549008"/>
                  </a:lnTo>
                  <a:lnTo>
                    <a:pt x="1794154" y="539648"/>
                  </a:lnTo>
                  <a:close/>
                </a:path>
                <a:path w="2741930" h="1428750">
                  <a:moveTo>
                    <a:pt x="1827326" y="414159"/>
                  </a:moveTo>
                  <a:lnTo>
                    <a:pt x="1825663" y="405879"/>
                  </a:lnTo>
                  <a:lnTo>
                    <a:pt x="1821103" y="399135"/>
                  </a:lnTo>
                  <a:lnTo>
                    <a:pt x="1814360" y="394576"/>
                  </a:lnTo>
                  <a:lnTo>
                    <a:pt x="1806079" y="392912"/>
                  </a:lnTo>
                  <a:lnTo>
                    <a:pt x="1797812" y="394576"/>
                  </a:lnTo>
                  <a:lnTo>
                    <a:pt x="1791068" y="399135"/>
                  </a:lnTo>
                  <a:lnTo>
                    <a:pt x="1786509" y="405879"/>
                  </a:lnTo>
                  <a:lnTo>
                    <a:pt x="1784832" y="414159"/>
                  </a:lnTo>
                  <a:lnTo>
                    <a:pt x="1786509" y="422414"/>
                  </a:lnTo>
                  <a:lnTo>
                    <a:pt x="1791068" y="429171"/>
                  </a:lnTo>
                  <a:lnTo>
                    <a:pt x="1797812" y="433717"/>
                  </a:lnTo>
                  <a:lnTo>
                    <a:pt x="1806079" y="435394"/>
                  </a:lnTo>
                  <a:lnTo>
                    <a:pt x="1814360" y="433717"/>
                  </a:lnTo>
                  <a:lnTo>
                    <a:pt x="1821103" y="429171"/>
                  </a:lnTo>
                  <a:lnTo>
                    <a:pt x="1825663" y="422414"/>
                  </a:lnTo>
                  <a:lnTo>
                    <a:pt x="1827326" y="414159"/>
                  </a:lnTo>
                  <a:close/>
                </a:path>
                <a:path w="2741930" h="1428750">
                  <a:moveTo>
                    <a:pt x="1874647" y="494906"/>
                  </a:moveTo>
                  <a:lnTo>
                    <a:pt x="1872780" y="485635"/>
                  </a:lnTo>
                  <a:lnTo>
                    <a:pt x="1867674" y="478066"/>
                  </a:lnTo>
                  <a:lnTo>
                    <a:pt x="1860105" y="472960"/>
                  </a:lnTo>
                  <a:lnTo>
                    <a:pt x="1850847" y="471081"/>
                  </a:lnTo>
                  <a:lnTo>
                    <a:pt x="1841576" y="472960"/>
                  </a:lnTo>
                  <a:lnTo>
                    <a:pt x="1834007" y="478066"/>
                  </a:lnTo>
                  <a:lnTo>
                    <a:pt x="1828901" y="485635"/>
                  </a:lnTo>
                  <a:lnTo>
                    <a:pt x="1827034" y="494906"/>
                  </a:lnTo>
                  <a:lnTo>
                    <a:pt x="1828901" y="504164"/>
                  </a:lnTo>
                  <a:lnTo>
                    <a:pt x="1834007" y="511733"/>
                  </a:lnTo>
                  <a:lnTo>
                    <a:pt x="1841576" y="516826"/>
                  </a:lnTo>
                  <a:lnTo>
                    <a:pt x="1850847" y="518693"/>
                  </a:lnTo>
                  <a:lnTo>
                    <a:pt x="1860105" y="516826"/>
                  </a:lnTo>
                  <a:lnTo>
                    <a:pt x="1867674" y="511733"/>
                  </a:lnTo>
                  <a:lnTo>
                    <a:pt x="1872780" y="504164"/>
                  </a:lnTo>
                  <a:lnTo>
                    <a:pt x="1874647" y="494906"/>
                  </a:lnTo>
                  <a:close/>
                </a:path>
                <a:path w="2741930" h="1428750">
                  <a:moveTo>
                    <a:pt x="1946681" y="441794"/>
                  </a:moveTo>
                  <a:lnTo>
                    <a:pt x="1939937" y="435025"/>
                  </a:lnTo>
                  <a:lnTo>
                    <a:pt x="1931581" y="435025"/>
                  </a:lnTo>
                  <a:lnTo>
                    <a:pt x="1923237" y="435025"/>
                  </a:lnTo>
                  <a:lnTo>
                    <a:pt x="1916493" y="441794"/>
                  </a:lnTo>
                  <a:lnTo>
                    <a:pt x="1916493" y="458457"/>
                  </a:lnTo>
                  <a:lnTo>
                    <a:pt x="1923237" y="465226"/>
                  </a:lnTo>
                  <a:lnTo>
                    <a:pt x="1939937" y="465226"/>
                  </a:lnTo>
                  <a:lnTo>
                    <a:pt x="1946681" y="458457"/>
                  </a:lnTo>
                  <a:lnTo>
                    <a:pt x="1946681" y="441794"/>
                  </a:lnTo>
                  <a:close/>
                </a:path>
                <a:path w="2741930" h="1428750">
                  <a:moveTo>
                    <a:pt x="2027440" y="397027"/>
                  </a:moveTo>
                  <a:lnTo>
                    <a:pt x="2020671" y="390258"/>
                  </a:lnTo>
                  <a:lnTo>
                    <a:pt x="2012327" y="390258"/>
                  </a:lnTo>
                  <a:lnTo>
                    <a:pt x="2003996" y="390258"/>
                  </a:lnTo>
                  <a:lnTo>
                    <a:pt x="1997227" y="397027"/>
                  </a:lnTo>
                  <a:lnTo>
                    <a:pt x="1997227" y="413715"/>
                  </a:lnTo>
                  <a:lnTo>
                    <a:pt x="2003996" y="420484"/>
                  </a:lnTo>
                  <a:lnTo>
                    <a:pt x="2020671" y="420484"/>
                  </a:lnTo>
                  <a:lnTo>
                    <a:pt x="2027440" y="413715"/>
                  </a:lnTo>
                  <a:lnTo>
                    <a:pt x="2027440" y="397027"/>
                  </a:lnTo>
                  <a:close/>
                </a:path>
                <a:path w="2741930" h="1428750">
                  <a:moveTo>
                    <a:pt x="2098446" y="357657"/>
                  </a:moveTo>
                  <a:lnTo>
                    <a:pt x="2096046" y="355244"/>
                  </a:lnTo>
                  <a:lnTo>
                    <a:pt x="2093074" y="355244"/>
                  </a:lnTo>
                  <a:lnTo>
                    <a:pt x="2090102" y="355244"/>
                  </a:lnTo>
                  <a:lnTo>
                    <a:pt x="2087702" y="357657"/>
                  </a:lnTo>
                  <a:lnTo>
                    <a:pt x="2087702" y="363575"/>
                  </a:lnTo>
                  <a:lnTo>
                    <a:pt x="2090102" y="365988"/>
                  </a:lnTo>
                  <a:lnTo>
                    <a:pt x="2096046" y="365988"/>
                  </a:lnTo>
                  <a:lnTo>
                    <a:pt x="2098446" y="363575"/>
                  </a:lnTo>
                  <a:lnTo>
                    <a:pt x="2098446" y="357657"/>
                  </a:lnTo>
                  <a:close/>
                </a:path>
                <a:path w="2741930" h="1428750">
                  <a:moveTo>
                    <a:pt x="2182266" y="311188"/>
                  </a:moveTo>
                  <a:lnTo>
                    <a:pt x="2178481" y="307416"/>
                  </a:lnTo>
                  <a:lnTo>
                    <a:pt x="2173821" y="307416"/>
                  </a:lnTo>
                  <a:lnTo>
                    <a:pt x="2169147" y="307416"/>
                  </a:lnTo>
                  <a:lnTo>
                    <a:pt x="2165375" y="311188"/>
                  </a:lnTo>
                  <a:lnTo>
                    <a:pt x="2165375" y="320509"/>
                  </a:lnTo>
                  <a:lnTo>
                    <a:pt x="2169147" y="324294"/>
                  </a:lnTo>
                  <a:lnTo>
                    <a:pt x="2178481" y="324294"/>
                  </a:lnTo>
                  <a:lnTo>
                    <a:pt x="2182266" y="320509"/>
                  </a:lnTo>
                  <a:lnTo>
                    <a:pt x="2182266" y="311188"/>
                  </a:lnTo>
                  <a:close/>
                </a:path>
                <a:path w="2741930" h="1428750">
                  <a:moveTo>
                    <a:pt x="2270683" y="262191"/>
                  </a:moveTo>
                  <a:lnTo>
                    <a:pt x="2263470" y="254990"/>
                  </a:lnTo>
                  <a:lnTo>
                    <a:pt x="2254567" y="254990"/>
                  </a:lnTo>
                  <a:lnTo>
                    <a:pt x="2245652" y="254990"/>
                  </a:lnTo>
                  <a:lnTo>
                    <a:pt x="2238438" y="262191"/>
                  </a:lnTo>
                  <a:lnTo>
                    <a:pt x="2238438" y="280009"/>
                  </a:lnTo>
                  <a:lnTo>
                    <a:pt x="2245652" y="287235"/>
                  </a:lnTo>
                  <a:lnTo>
                    <a:pt x="2263470" y="287235"/>
                  </a:lnTo>
                  <a:lnTo>
                    <a:pt x="2270683" y="280009"/>
                  </a:lnTo>
                  <a:lnTo>
                    <a:pt x="2270683" y="262191"/>
                  </a:lnTo>
                  <a:close/>
                </a:path>
                <a:path w="2741930" h="1428750">
                  <a:moveTo>
                    <a:pt x="2344775" y="221132"/>
                  </a:moveTo>
                  <a:lnTo>
                    <a:pt x="2340546" y="216890"/>
                  </a:lnTo>
                  <a:lnTo>
                    <a:pt x="2335314" y="216890"/>
                  </a:lnTo>
                  <a:lnTo>
                    <a:pt x="2330094" y="216890"/>
                  </a:lnTo>
                  <a:lnTo>
                    <a:pt x="2325852" y="221132"/>
                  </a:lnTo>
                  <a:lnTo>
                    <a:pt x="2325852" y="231571"/>
                  </a:lnTo>
                  <a:lnTo>
                    <a:pt x="2330094" y="235813"/>
                  </a:lnTo>
                  <a:lnTo>
                    <a:pt x="2340546" y="235813"/>
                  </a:lnTo>
                  <a:lnTo>
                    <a:pt x="2344775" y="231571"/>
                  </a:lnTo>
                  <a:lnTo>
                    <a:pt x="2344775" y="221132"/>
                  </a:lnTo>
                  <a:close/>
                </a:path>
                <a:path w="2741930" h="1428750">
                  <a:moveTo>
                    <a:pt x="2417076" y="181025"/>
                  </a:moveTo>
                  <a:lnTo>
                    <a:pt x="2416619" y="180568"/>
                  </a:lnTo>
                  <a:lnTo>
                    <a:pt x="2416060" y="180568"/>
                  </a:lnTo>
                  <a:lnTo>
                    <a:pt x="2415489" y="180568"/>
                  </a:lnTo>
                  <a:lnTo>
                    <a:pt x="2415032" y="181025"/>
                  </a:lnTo>
                  <a:lnTo>
                    <a:pt x="2415032" y="182156"/>
                  </a:lnTo>
                  <a:lnTo>
                    <a:pt x="2415489" y="182626"/>
                  </a:lnTo>
                  <a:lnTo>
                    <a:pt x="2416619" y="182626"/>
                  </a:lnTo>
                  <a:lnTo>
                    <a:pt x="2417076" y="182156"/>
                  </a:lnTo>
                  <a:lnTo>
                    <a:pt x="2417076" y="181025"/>
                  </a:lnTo>
                  <a:close/>
                </a:path>
                <a:path w="2741930" h="1428750">
                  <a:moveTo>
                    <a:pt x="2498839" y="135699"/>
                  </a:moveTo>
                  <a:lnTo>
                    <a:pt x="2497925" y="134785"/>
                  </a:lnTo>
                  <a:lnTo>
                    <a:pt x="2496794" y="134785"/>
                  </a:lnTo>
                  <a:lnTo>
                    <a:pt x="2495664" y="134785"/>
                  </a:lnTo>
                  <a:lnTo>
                    <a:pt x="2494750" y="135699"/>
                  </a:lnTo>
                  <a:lnTo>
                    <a:pt x="2494750" y="137972"/>
                  </a:lnTo>
                  <a:lnTo>
                    <a:pt x="2495664" y="138874"/>
                  </a:lnTo>
                  <a:lnTo>
                    <a:pt x="2497925" y="138874"/>
                  </a:lnTo>
                  <a:lnTo>
                    <a:pt x="2498839" y="137972"/>
                  </a:lnTo>
                  <a:lnTo>
                    <a:pt x="2498839" y="135699"/>
                  </a:lnTo>
                  <a:close/>
                </a:path>
                <a:path w="2741930" h="1428750">
                  <a:moveTo>
                    <a:pt x="2577808" y="91922"/>
                  </a:moveTo>
                  <a:lnTo>
                    <a:pt x="2577541" y="91821"/>
                  </a:lnTo>
                  <a:lnTo>
                    <a:pt x="2577401" y="91821"/>
                  </a:lnTo>
                  <a:lnTo>
                    <a:pt x="2577300" y="92214"/>
                  </a:lnTo>
                  <a:lnTo>
                    <a:pt x="2577693" y="92329"/>
                  </a:lnTo>
                  <a:lnTo>
                    <a:pt x="2577808" y="91922"/>
                  </a:lnTo>
                  <a:close/>
                </a:path>
                <a:path w="2741930" h="1428750">
                  <a:moveTo>
                    <a:pt x="2658554" y="47167"/>
                  </a:moveTo>
                  <a:lnTo>
                    <a:pt x="2658287" y="47053"/>
                  </a:lnTo>
                  <a:lnTo>
                    <a:pt x="2658148" y="47053"/>
                  </a:lnTo>
                  <a:lnTo>
                    <a:pt x="2658033" y="47459"/>
                  </a:lnTo>
                  <a:lnTo>
                    <a:pt x="2658148" y="47586"/>
                  </a:lnTo>
                  <a:lnTo>
                    <a:pt x="2658440" y="47586"/>
                  </a:lnTo>
                  <a:lnTo>
                    <a:pt x="2658554" y="47459"/>
                  </a:lnTo>
                  <a:lnTo>
                    <a:pt x="2658554" y="47167"/>
                  </a:lnTo>
                  <a:close/>
                </a:path>
                <a:path w="2741930" h="1428750">
                  <a:moveTo>
                    <a:pt x="2741599" y="1143"/>
                  </a:moveTo>
                  <a:lnTo>
                    <a:pt x="2740431" y="0"/>
                  </a:lnTo>
                  <a:lnTo>
                    <a:pt x="2739047" y="0"/>
                  </a:lnTo>
                  <a:lnTo>
                    <a:pt x="2737624" y="0"/>
                  </a:lnTo>
                  <a:lnTo>
                    <a:pt x="2736469" y="1143"/>
                  </a:lnTo>
                  <a:lnTo>
                    <a:pt x="2736469" y="3962"/>
                  </a:lnTo>
                  <a:lnTo>
                    <a:pt x="2737624" y="5130"/>
                  </a:lnTo>
                  <a:lnTo>
                    <a:pt x="2740431" y="5130"/>
                  </a:lnTo>
                  <a:lnTo>
                    <a:pt x="2741599" y="3962"/>
                  </a:lnTo>
                  <a:lnTo>
                    <a:pt x="2741599" y="1143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4298" y="370721"/>
              <a:ext cx="63998" cy="6398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0" y="-362"/>
              <a:ext cx="2623820" cy="1356995"/>
            </a:xfrm>
            <a:custGeom>
              <a:avLst/>
              <a:gdLst/>
              <a:ahLst/>
              <a:cxnLst/>
              <a:rect l="l" t="t" r="r" b="b"/>
              <a:pathLst>
                <a:path w="2623820" h="1356995">
                  <a:moveTo>
                    <a:pt x="1308" y="1347952"/>
                  </a:moveTo>
                  <a:lnTo>
                    <a:pt x="0" y="1346619"/>
                  </a:lnTo>
                  <a:lnTo>
                    <a:pt x="0" y="1356893"/>
                  </a:lnTo>
                  <a:lnTo>
                    <a:pt x="1308" y="1355585"/>
                  </a:lnTo>
                  <a:lnTo>
                    <a:pt x="1308" y="1347952"/>
                  </a:lnTo>
                  <a:close/>
                </a:path>
                <a:path w="2623820" h="1356995">
                  <a:moveTo>
                    <a:pt x="31419" y="1225702"/>
                  </a:moveTo>
                  <a:lnTo>
                    <a:pt x="30949" y="1225245"/>
                  </a:lnTo>
                  <a:lnTo>
                    <a:pt x="30391" y="1225245"/>
                  </a:lnTo>
                  <a:lnTo>
                    <a:pt x="29819" y="1225245"/>
                  </a:lnTo>
                  <a:lnTo>
                    <a:pt x="29362" y="1225702"/>
                  </a:lnTo>
                  <a:lnTo>
                    <a:pt x="29362" y="1226832"/>
                  </a:lnTo>
                  <a:lnTo>
                    <a:pt x="29819" y="1227289"/>
                  </a:lnTo>
                  <a:lnTo>
                    <a:pt x="30949" y="1227289"/>
                  </a:lnTo>
                  <a:lnTo>
                    <a:pt x="31419" y="1226832"/>
                  </a:lnTo>
                  <a:lnTo>
                    <a:pt x="31419" y="1225702"/>
                  </a:lnTo>
                  <a:close/>
                </a:path>
                <a:path w="2623820" h="1356995">
                  <a:moveTo>
                    <a:pt x="68427" y="1099616"/>
                  </a:moveTo>
                  <a:lnTo>
                    <a:pt x="67513" y="1098715"/>
                  </a:lnTo>
                  <a:lnTo>
                    <a:pt x="66382" y="1098715"/>
                  </a:lnTo>
                  <a:lnTo>
                    <a:pt x="65239" y="1098715"/>
                  </a:lnTo>
                  <a:lnTo>
                    <a:pt x="64325" y="1099616"/>
                  </a:lnTo>
                  <a:lnTo>
                    <a:pt x="64325" y="1101890"/>
                  </a:lnTo>
                  <a:lnTo>
                    <a:pt x="65239" y="1102804"/>
                  </a:lnTo>
                  <a:lnTo>
                    <a:pt x="67513" y="1102804"/>
                  </a:lnTo>
                  <a:lnTo>
                    <a:pt x="68427" y="1101890"/>
                  </a:lnTo>
                  <a:lnTo>
                    <a:pt x="68427" y="1099616"/>
                  </a:lnTo>
                  <a:close/>
                </a:path>
                <a:path w="2623820" h="1356995">
                  <a:moveTo>
                    <a:pt x="75666" y="1306715"/>
                  </a:moveTo>
                  <a:lnTo>
                    <a:pt x="75425" y="1306499"/>
                  </a:lnTo>
                  <a:lnTo>
                    <a:pt x="75145" y="1306499"/>
                  </a:lnTo>
                  <a:lnTo>
                    <a:pt x="74866" y="1306499"/>
                  </a:lnTo>
                  <a:lnTo>
                    <a:pt x="74637" y="1306715"/>
                  </a:lnTo>
                  <a:lnTo>
                    <a:pt x="74637" y="1307299"/>
                  </a:lnTo>
                  <a:lnTo>
                    <a:pt x="74866" y="1307515"/>
                  </a:lnTo>
                  <a:lnTo>
                    <a:pt x="75425" y="1307515"/>
                  </a:lnTo>
                  <a:lnTo>
                    <a:pt x="75666" y="1307299"/>
                  </a:lnTo>
                  <a:lnTo>
                    <a:pt x="75666" y="1306715"/>
                  </a:lnTo>
                  <a:close/>
                </a:path>
                <a:path w="2623820" h="1356995">
                  <a:moveTo>
                    <a:pt x="112166" y="1180934"/>
                  </a:moveTo>
                  <a:lnTo>
                    <a:pt x="111696" y="1180477"/>
                  </a:lnTo>
                  <a:lnTo>
                    <a:pt x="111137" y="1180477"/>
                  </a:lnTo>
                  <a:lnTo>
                    <a:pt x="110566" y="1180477"/>
                  </a:lnTo>
                  <a:lnTo>
                    <a:pt x="110109" y="1180934"/>
                  </a:lnTo>
                  <a:lnTo>
                    <a:pt x="110109" y="1182065"/>
                  </a:lnTo>
                  <a:lnTo>
                    <a:pt x="110566" y="1182522"/>
                  </a:lnTo>
                  <a:lnTo>
                    <a:pt x="111696" y="1182522"/>
                  </a:lnTo>
                  <a:lnTo>
                    <a:pt x="112166" y="1182065"/>
                  </a:lnTo>
                  <a:lnTo>
                    <a:pt x="112166" y="1180934"/>
                  </a:lnTo>
                  <a:close/>
                </a:path>
                <a:path w="2623820" h="1356995">
                  <a:moveTo>
                    <a:pt x="154800" y="1051750"/>
                  </a:moveTo>
                  <a:lnTo>
                    <a:pt x="151358" y="1048334"/>
                  </a:lnTo>
                  <a:lnTo>
                    <a:pt x="147129" y="1048334"/>
                  </a:lnTo>
                  <a:lnTo>
                    <a:pt x="142887" y="1048334"/>
                  </a:lnTo>
                  <a:lnTo>
                    <a:pt x="139446" y="1051750"/>
                  </a:lnTo>
                  <a:lnTo>
                    <a:pt x="139446" y="1060259"/>
                  </a:lnTo>
                  <a:lnTo>
                    <a:pt x="142887" y="1063663"/>
                  </a:lnTo>
                  <a:lnTo>
                    <a:pt x="151358" y="1063663"/>
                  </a:lnTo>
                  <a:lnTo>
                    <a:pt x="154800" y="1060259"/>
                  </a:lnTo>
                  <a:lnTo>
                    <a:pt x="154800" y="1051750"/>
                  </a:lnTo>
                  <a:close/>
                </a:path>
                <a:path w="2623820" h="1356995">
                  <a:moveTo>
                    <a:pt x="160756" y="1259560"/>
                  </a:moveTo>
                  <a:lnTo>
                    <a:pt x="158584" y="1257376"/>
                  </a:lnTo>
                  <a:lnTo>
                    <a:pt x="155892" y="1257376"/>
                  </a:lnTo>
                  <a:lnTo>
                    <a:pt x="153212" y="1257376"/>
                  </a:lnTo>
                  <a:lnTo>
                    <a:pt x="151028" y="1259560"/>
                  </a:lnTo>
                  <a:lnTo>
                    <a:pt x="151028" y="1264932"/>
                  </a:lnTo>
                  <a:lnTo>
                    <a:pt x="153212" y="1267104"/>
                  </a:lnTo>
                  <a:lnTo>
                    <a:pt x="158584" y="1267104"/>
                  </a:lnTo>
                  <a:lnTo>
                    <a:pt x="160756" y="1264932"/>
                  </a:lnTo>
                  <a:lnTo>
                    <a:pt x="160756" y="1259560"/>
                  </a:lnTo>
                  <a:close/>
                </a:path>
                <a:path w="2623820" h="1356995">
                  <a:moveTo>
                    <a:pt x="240220" y="1215517"/>
                  </a:moveTo>
                  <a:lnTo>
                    <a:pt x="238620" y="1213904"/>
                  </a:lnTo>
                  <a:lnTo>
                    <a:pt x="236639" y="1213904"/>
                  </a:lnTo>
                  <a:lnTo>
                    <a:pt x="234657" y="1213904"/>
                  </a:lnTo>
                  <a:lnTo>
                    <a:pt x="233057" y="1215517"/>
                  </a:lnTo>
                  <a:lnTo>
                    <a:pt x="233057" y="1219454"/>
                  </a:lnTo>
                  <a:lnTo>
                    <a:pt x="234657" y="1221066"/>
                  </a:lnTo>
                  <a:lnTo>
                    <a:pt x="238620" y="1221066"/>
                  </a:lnTo>
                  <a:lnTo>
                    <a:pt x="240220" y="1219454"/>
                  </a:lnTo>
                  <a:lnTo>
                    <a:pt x="240220" y="1215517"/>
                  </a:lnTo>
                  <a:close/>
                </a:path>
                <a:path w="2623820" h="1356995">
                  <a:moveTo>
                    <a:pt x="244767" y="1001890"/>
                  </a:moveTo>
                  <a:lnTo>
                    <a:pt x="237197" y="994333"/>
                  </a:lnTo>
                  <a:lnTo>
                    <a:pt x="227863" y="994333"/>
                  </a:lnTo>
                  <a:lnTo>
                    <a:pt x="218541" y="994333"/>
                  </a:lnTo>
                  <a:lnTo>
                    <a:pt x="210972" y="1001890"/>
                  </a:lnTo>
                  <a:lnTo>
                    <a:pt x="210972" y="1020559"/>
                  </a:lnTo>
                  <a:lnTo>
                    <a:pt x="218541" y="1028141"/>
                  </a:lnTo>
                  <a:lnTo>
                    <a:pt x="237197" y="1028141"/>
                  </a:lnTo>
                  <a:lnTo>
                    <a:pt x="244767" y="1020559"/>
                  </a:lnTo>
                  <a:lnTo>
                    <a:pt x="244767" y="1001890"/>
                  </a:lnTo>
                  <a:close/>
                </a:path>
                <a:path w="2623820" h="1356995">
                  <a:moveTo>
                    <a:pt x="273900" y="1091272"/>
                  </a:moveTo>
                  <a:lnTo>
                    <a:pt x="273329" y="1090714"/>
                  </a:lnTo>
                  <a:lnTo>
                    <a:pt x="272618" y="1090714"/>
                  </a:lnTo>
                  <a:lnTo>
                    <a:pt x="271907" y="1090714"/>
                  </a:lnTo>
                  <a:lnTo>
                    <a:pt x="271348" y="1091272"/>
                  </a:lnTo>
                  <a:lnTo>
                    <a:pt x="271348" y="1092695"/>
                  </a:lnTo>
                  <a:lnTo>
                    <a:pt x="271907" y="1093266"/>
                  </a:lnTo>
                  <a:lnTo>
                    <a:pt x="273329" y="1093266"/>
                  </a:lnTo>
                  <a:lnTo>
                    <a:pt x="273900" y="1092695"/>
                  </a:lnTo>
                  <a:lnTo>
                    <a:pt x="273900" y="1091272"/>
                  </a:lnTo>
                  <a:close/>
                </a:path>
                <a:path w="2623820" h="1356995">
                  <a:moveTo>
                    <a:pt x="320713" y="1170889"/>
                  </a:moveTo>
                  <a:lnTo>
                    <a:pt x="319214" y="1169390"/>
                  </a:lnTo>
                  <a:lnTo>
                    <a:pt x="317385" y="1169390"/>
                  </a:lnTo>
                  <a:lnTo>
                    <a:pt x="315544" y="1169390"/>
                  </a:lnTo>
                  <a:lnTo>
                    <a:pt x="314058" y="1170889"/>
                  </a:lnTo>
                  <a:lnTo>
                    <a:pt x="314058" y="1174572"/>
                  </a:lnTo>
                  <a:lnTo>
                    <a:pt x="315544" y="1176058"/>
                  </a:lnTo>
                  <a:lnTo>
                    <a:pt x="319214" y="1176058"/>
                  </a:lnTo>
                  <a:lnTo>
                    <a:pt x="320713" y="1174572"/>
                  </a:lnTo>
                  <a:lnTo>
                    <a:pt x="320713" y="1170889"/>
                  </a:lnTo>
                  <a:close/>
                </a:path>
                <a:path w="2623820" h="1356995">
                  <a:moveTo>
                    <a:pt x="355676" y="1045946"/>
                  </a:moveTo>
                  <a:lnTo>
                    <a:pt x="354634" y="1044930"/>
                  </a:lnTo>
                  <a:lnTo>
                    <a:pt x="353364" y="1044930"/>
                  </a:lnTo>
                  <a:lnTo>
                    <a:pt x="352094" y="1044930"/>
                  </a:lnTo>
                  <a:lnTo>
                    <a:pt x="351066" y="1045946"/>
                  </a:lnTo>
                  <a:lnTo>
                    <a:pt x="351066" y="1048499"/>
                  </a:lnTo>
                  <a:lnTo>
                    <a:pt x="352094" y="1049528"/>
                  </a:lnTo>
                  <a:lnTo>
                    <a:pt x="354634" y="1049528"/>
                  </a:lnTo>
                  <a:lnTo>
                    <a:pt x="355676" y="1048499"/>
                  </a:lnTo>
                  <a:lnTo>
                    <a:pt x="355676" y="1045946"/>
                  </a:lnTo>
                  <a:close/>
                </a:path>
                <a:path w="2623820" h="1356995">
                  <a:moveTo>
                    <a:pt x="402729" y="1125423"/>
                  </a:moveTo>
                  <a:lnTo>
                    <a:pt x="400672" y="1123365"/>
                  </a:lnTo>
                  <a:lnTo>
                    <a:pt x="398132" y="1123365"/>
                  </a:lnTo>
                  <a:lnTo>
                    <a:pt x="395579" y="1123365"/>
                  </a:lnTo>
                  <a:lnTo>
                    <a:pt x="393522" y="1125423"/>
                  </a:lnTo>
                  <a:lnTo>
                    <a:pt x="393522" y="1130528"/>
                  </a:lnTo>
                  <a:lnTo>
                    <a:pt x="395579" y="1132573"/>
                  </a:lnTo>
                  <a:lnTo>
                    <a:pt x="400672" y="1132573"/>
                  </a:lnTo>
                  <a:lnTo>
                    <a:pt x="402729" y="1130528"/>
                  </a:lnTo>
                  <a:lnTo>
                    <a:pt x="402729" y="1125423"/>
                  </a:lnTo>
                  <a:close/>
                </a:path>
                <a:path w="2623820" h="1356995">
                  <a:moveTo>
                    <a:pt x="486029" y="1079258"/>
                  </a:moveTo>
                  <a:lnTo>
                    <a:pt x="482828" y="1076045"/>
                  </a:lnTo>
                  <a:lnTo>
                    <a:pt x="478866" y="1076045"/>
                  </a:lnTo>
                  <a:lnTo>
                    <a:pt x="474916" y="1076045"/>
                  </a:lnTo>
                  <a:lnTo>
                    <a:pt x="471703" y="1079258"/>
                  </a:lnTo>
                  <a:lnTo>
                    <a:pt x="471703" y="1087183"/>
                  </a:lnTo>
                  <a:lnTo>
                    <a:pt x="474916" y="1090383"/>
                  </a:lnTo>
                  <a:lnTo>
                    <a:pt x="482828" y="1090383"/>
                  </a:lnTo>
                  <a:lnTo>
                    <a:pt x="486029" y="1087183"/>
                  </a:lnTo>
                  <a:lnTo>
                    <a:pt x="486029" y="1079258"/>
                  </a:lnTo>
                  <a:close/>
                </a:path>
                <a:path w="2623820" h="1356995">
                  <a:moveTo>
                    <a:pt x="562432" y="1036916"/>
                  </a:moveTo>
                  <a:lnTo>
                    <a:pt x="561162" y="1035634"/>
                  </a:lnTo>
                  <a:lnTo>
                    <a:pt x="559612" y="1035634"/>
                  </a:lnTo>
                  <a:lnTo>
                    <a:pt x="558050" y="1035634"/>
                  </a:lnTo>
                  <a:lnTo>
                    <a:pt x="556793" y="1036916"/>
                  </a:lnTo>
                  <a:lnTo>
                    <a:pt x="556793" y="1040028"/>
                  </a:lnTo>
                  <a:lnTo>
                    <a:pt x="558050" y="1041273"/>
                  </a:lnTo>
                  <a:lnTo>
                    <a:pt x="561162" y="1041273"/>
                  </a:lnTo>
                  <a:lnTo>
                    <a:pt x="562432" y="1040028"/>
                  </a:lnTo>
                  <a:lnTo>
                    <a:pt x="562432" y="1036916"/>
                  </a:lnTo>
                  <a:close/>
                </a:path>
                <a:path w="2623820" h="1356995">
                  <a:moveTo>
                    <a:pt x="640295" y="782650"/>
                  </a:moveTo>
                  <a:lnTo>
                    <a:pt x="636397" y="778738"/>
                  </a:lnTo>
                  <a:lnTo>
                    <a:pt x="631596" y="778738"/>
                  </a:lnTo>
                  <a:lnTo>
                    <a:pt x="626783" y="778738"/>
                  </a:lnTo>
                  <a:lnTo>
                    <a:pt x="622884" y="782650"/>
                  </a:lnTo>
                  <a:lnTo>
                    <a:pt x="622884" y="792251"/>
                  </a:lnTo>
                  <a:lnTo>
                    <a:pt x="626783" y="796150"/>
                  </a:lnTo>
                  <a:lnTo>
                    <a:pt x="636397" y="796150"/>
                  </a:lnTo>
                  <a:lnTo>
                    <a:pt x="640295" y="792251"/>
                  </a:lnTo>
                  <a:lnTo>
                    <a:pt x="640295" y="782650"/>
                  </a:lnTo>
                  <a:close/>
                </a:path>
                <a:path w="2623820" h="1356995">
                  <a:moveTo>
                    <a:pt x="715657" y="740854"/>
                  </a:moveTo>
                  <a:lnTo>
                    <a:pt x="714171" y="739368"/>
                  </a:lnTo>
                  <a:lnTo>
                    <a:pt x="712330" y="739368"/>
                  </a:lnTo>
                  <a:lnTo>
                    <a:pt x="710501" y="739368"/>
                  </a:lnTo>
                  <a:lnTo>
                    <a:pt x="709002" y="740854"/>
                  </a:lnTo>
                  <a:lnTo>
                    <a:pt x="709002" y="744524"/>
                  </a:lnTo>
                  <a:lnTo>
                    <a:pt x="710501" y="746023"/>
                  </a:lnTo>
                  <a:lnTo>
                    <a:pt x="714171" y="746023"/>
                  </a:lnTo>
                  <a:lnTo>
                    <a:pt x="715657" y="744524"/>
                  </a:lnTo>
                  <a:lnTo>
                    <a:pt x="715657" y="740854"/>
                  </a:lnTo>
                  <a:close/>
                </a:path>
                <a:path w="2623820" h="1356995">
                  <a:moveTo>
                    <a:pt x="764514" y="819340"/>
                  </a:moveTo>
                  <a:lnTo>
                    <a:pt x="761187" y="816025"/>
                  </a:lnTo>
                  <a:lnTo>
                    <a:pt x="757097" y="816025"/>
                  </a:lnTo>
                  <a:lnTo>
                    <a:pt x="752983" y="816025"/>
                  </a:lnTo>
                  <a:lnTo>
                    <a:pt x="749668" y="819340"/>
                  </a:lnTo>
                  <a:lnTo>
                    <a:pt x="749668" y="827532"/>
                  </a:lnTo>
                  <a:lnTo>
                    <a:pt x="752983" y="830859"/>
                  </a:lnTo>
                  <a:lnTo>
                    <a:pt x="761187" y="830859"/>
                  </a:lnTo>
                  <a:lnTo>
                    <a:pt x="764514" y="827532"/>
                  </a:lnTo>
                  <a:lnTo>
                    <a:pt x="764514" y="819340"/>
                  </a:lnTo>
                  <a:close/>
                </a:path>
                <a:path w="2623820" h="1356995">
                  <a:moveTo>
                    <a:pt x="803833" y="691997"/>
                  </a:moveTo>
                  <a:lnTo>
                    <a:pt x="799020" y="687184"/>
                  </a:lnTo>
                  <a:lnTo>
                    <a:pt x="793076" y="687184"/>
                  </a:lnTo>
                  <a:lnTo>
                    <a:pt x="787146" y="687184"/>
                  </a:lnTo>
                  <a:lnTo>
                    <a:pt x="782332" y="691997"/>
                  </a:lnTo>
                  <a:lnTo>
                    <a:pt x="782332" y="703872"/>
                  </a:lnTo>
                  <a:lnTo>
                    <a:pt x="787146" y="708685"/>
                  </a:lnTo>
                  <a:lnTo>
                    <a:pt x="799020" y="708685"/>
                  </a:lnTo>
                  <a:lnTo>
                    <a:pt x="803833" y="703872"/>
                  </a:lnTo>
                  <a:lnTo>
                    <a:pt x="803833" y="691997"/>
                  </a:lnTo>
                  <a:close/>
                </a:path>
                <a:path w="2623820" h="1356995">
                  <a:moveTo>
                    <a:pt x="850633" y="771613"/>
                  </a:moveTo>
                  <a:lnTo>
                    <a:pt x="844905" y="765886"/>
                  </a:lnTo>
                  <a:lnTo>
                    <a:pt x="837844" y="765886"/>
                  </a:lnTo>
                  <a:lnTo>
                    <a:pt x="830770" y="765886"/>
                  </a:lnTo>
                  <a:lnTo>
                    <a:pt x="825042" y="771613"/>
                  </a:lnTo>
                  <a:lnTo>
                    <a:pt x="825042" y="785761"/>
                  </a:lnTo>
                  <a:lnTo>
                    <a:pt x="830770" y="791489"/>
                  </a:lnTo>
                  <a:lnTo>
                    <a:pt x="844905" y="791489"/>
                  </a:lnTo>
                  <a:lnTo>
                    <a:pt x="850633" y="785761"/>
                  </a:lnTo>
                  <a:lnTo>
                    <a:pt x="850633" y="771613"/>
                  </a:lnTo>
                  <a:close/>
                </a:path>
                <a:path w="2623820" h="1356995">
                  <a:moveTo>
                    <a:pt x="882523" y="648385"/>
                  </a:moveTo>
                  <a:lnTo>
                    <a:pt x="878636" y="644486"/>
                  </a:lnTo>
                  <a:lnTo>
                    <a:pt x="873823" y="644486"/>
                  </a:lnTo>
                  <a:lnTo>
                    <a:pt x="869022" y="644486"/>
                  </a:lnTo>
                  <a:lnTo>
                    <a:pt x="865124" y="648385"/>
                  </a:lnTo>
                  <a:lnTo>
                    <a:pt x="865124" y="657987"/>
                  </a:lnTo>
                  <a:lnTo>
                    <a:pt x="869022" y="661898"/>
                  </a:lnTo>
                  <a:lnTo>
                    <a:pt x="878636" y="661898"/>
                  </a:lnTo>
                  <a:lnTo>
                    <a:pt x="882523" y="657987"/>
                  </a:lnTo>
                  <a:lnTo>
                    <a:pt x="882523" y="648385"/>
                  </a:lnTo>
                  <a:close/>
                </a:path>
                <a:path w="2623820" h="1356995">
                  <a:moveTo>
                    <a:pt x="928573" y="728408"/>
                  </a:moveTo>
                  <a:lnTo>
                    <a:pt x="924102" y="723925"/>
                  </a:lnTo>
                  <a:lnTo>
                    <a:pt x="918578" y="723925"/>
                  </a:lnTo>
                  <a:lnTo>
                    <a:pt x="913066" y="723925"/>
                  </a:lnTo>
                  <a:lnTo>
                    <a:pt x="908608" y="728408"/>
                  </a:lnTo>
                  <a:lnTo>
                    <a:pt x="908608" y="739432"/>
                  </a:lnTo>
                  <a:lnTo>
                    <a:pt x="913066" y="743915"/>
                  </a:lnTo>
                  <a:lnTo>
                    <a:pt x="924102" y="743915"/>
                  </a:lnTo>
                  <a:lnTo>
                    <a:pt x="928573" y="739432"/>
                  </a:lnTo>
                  <a:lnTo>
                    <a:pt x="928573" y="728408"/>
                  </a:lnTo>
                  <a:close/>
                </a:path>
                <a:path w="2623820" h="1356995">
                  <a:moveTo>
                    <a:pt x="963269" y="603618"/>
                  </a:moveTo>
                  <a:lnTo>
                    <a:pt x="959370" y="599706"/>
                  </a:lnTo>
                  <a:lnTo>
                    <a:pt x="954570" y="599706"/>
                  </a:lnTo>
                  <a:lnTo>
                    <a:pt x="949756" y="599706"/>
                  </a:lnTo>
                  <a:lnTo>
                    <a:pt x="945870" y="603618"/>
                  </a:lnTo>
                  <a:lnTo>
                    <a:pt x="945870" y="613219"/>
                  </a:lnTo>
                  <a:lnTo>
                    <a:pt x="949756" y="617118"/>
                  </a:lnTo>
                  <a:lnTo>
                    <a:pt x="959370" y="617118"/>
                  </a:lnTo>
                  <a:lnTo>
                    <a:pt x="963269" y="613219"/>
                  </a:lnTo>
                  <a:lnTo>
                    <a:pt x="963269" y="603618"/>
                  </a:lnTo>
                  <a:close/>
                </a:path>
                <a:path w="2623820" h="1356995">
                  <a:moveTo>
                    <a:pt x="972820" y="809447"/>
                  </a:moveTo>
                  <a:lnTo>
                    <a:pt x="968578" y="805192"/>
                  </a:lnTo>
                  <a:lnTo>
                    <a:pt x="963345" y="805192"/>
                  </a:lnTo>
                  <a:lnTo>
                    <a:pt x="958100" y="805192"/>
                  </a:lnTo>
                  <a:lnTo>
                    <a:pt x="953858" y="809447"/>
                  </a:lnTo>
                  <a:lnTo>
                    <a:pt x="953858" y="819899"/>
                  </a:lnTo>
                  <a:lnTo>
                    <a:pt x="958100" y="824141"/>
                  </a:lnTo>
                  <a:lnTo>
                    <a:pt x="968578" y="824141"/>
                  </a:lnTo>
                  <a:lnTo>
                    <a:pt x="972820" y="819899"/>
                  </a:lnTo>
                  <a:lnTo>
                    <a:pt x="972820" y="809447"/>
                  </a:lnTo>
                  <a:close/>
                </a:path>
                <a:path w="2623820" h="1356995">
                  <a:moveTo>
                    <a:pt x="1003681" y="686765"/>
                  </a:moveTo>
                  <a:lnTo>
                    <a:pt x="1001737" y="684822"/>
                  </a:lnTo>
                  <a:lnTo>
                    <a:pt x="999324" y="684822"/>
                  </a:lnTo>
                  <a:lnTo>
                    <a:pt x="996924" y="684822"/>
                  </a:lnTo>
                  <a:lnTo>
                    <a:pt x="994968" y="686765"/>
                  </a:lnTo>
                  <a:lnTo>
                    <a:pt x="994968" y="691565"/>
                  </a:lnTo>
                  <a:lnTo>
                    <a:pt x="996924" y="693508"/>
                  </a:lnTo>
                  <a:lnTo>
                    <a:pt x="1001737" y="693508"/>
                  </a:lnTo>
                  <a:lnTo>
                    <a:pt x="1003681" y="691565"/>
                  </a:lnTo>
                  <a:lnTo>
                    <a:pt x="1003681" y="686765"/>
                  </a:lnTo>
                  <a:close/>
                </a:path>
                <a:path w="2623820" h="1356995">
                  <a:moveTo>
                    <a:pt x="1038644" y="561822"/>
                  </a:moveTo>
                  <a:lnTo>
                    <a:pt x="1037145" y="560336"/>
                  </a:lnTo>
                  <a:lnTo>
                    <a:pt x="1035316" y="560336"/>
                  </a:lnTo>
                  <a:lnTo>
                    <a:pt x="1033475" y="560336"/>
                  </a:lnTo>
                  <a:lnTo>
                    <a:pt x="1031989" y="561822"/>
                  </a:lnTo>
                  <a:lnTo>
                    <a:pt x="1031989" y="565505"/>
                  </a:lnTo>
                  <a:lnTo>
                    <a:pt x="1033475" y="566978"/>
                  </a:lnTo>
                  <a:lnTo>
                    <a:pt x="1037145" y="566978"/>
                  </a:lnTo>
                  <a:lnTo>
                    <a:pt x="1038644" y="565505"/>
                  </a:lnTo>
                  <a:lnTo>
                    <a:pt x="1038644" y="561822"/>
                  </a:lnTo>
                  <a:close/>
                </a:path>
                <a:path w="2623820" h="1356995">
                  <a:moveTo>
                    <a:pt x="1051763" y="765670"/>
                  </a:moveTo>
                  <a:lnTo>
                    <a:pt x="1048321" y="762228"/>
                  </a:lnTo>
                  <a:lnTo>
                    <a:pt x="1044079" y="762228"/>
                  </a:lnTo>
                  <a:lnTo>
                    <a:pt x="1039850" y="762228"/>
                  </a:lnTo>
                  <a:lnTo>
                    <a:pt x="1036408" y="765670"/>
                  </a:lnTo>
                  <a:lnTo>
                    <a:pt x="1036408" y="774141"/>
                  </a:lnTo>
                  <a:lnTo>
                    <a:pt x="1039850" y="777582"/>
                  </a:lnTo>
                  <a:lnTo>
                    <a:pt x="1048321" y="777582"/>
                  </a:lnTo>
                  <a:lnTo>
                    <a:pt x="1051763" y="774141"/>
                  </a:lnTo>
                  <a:lnTo>
                    <a:pt x="1051763" y="765670"/>
                  </a:lnTo>
                  <a:close/>
                </a:path>
                <a:path w="2623820" h="1356995">
                  <a:moveTo>
                    <a:pt x="1081354" y="643712"/>
                  </a:moveTo>
                  <a:lnTo>
                    <a:pt x="1080770" y="643128"/>
                  </a:lnTo>
                  <a:lnTo>
                    <a:pt x="1080071" y="643128"/>
                  </a:lnTo>
                  <a:lnTo>
                    <a:pt x="1079360" y="643128"/>
                  </a:lnTo>
                  <a:lnTo>
                    <a:pt x="1078801" y="643712"/>
                  </a:lnTo>
                  <a:lnTo>
                    <a:pt x="1078801" y="645109"/>
                  </a:lnTo>
                  <a:lnTo>
                    <a:pt x="1079360" y="645693"/>
                  </a:lnTo>
                  <a:lnTo>
                    <a:pt x="1080770" y="645693"/>
                  </a:lnTo>
                  <a:lnTo>
                    <a:pt x="1081354" y="645109"/>
                  </a:lnTo>
                  <a:lnTo>
                    <a:pt x="1081354" y="643712"/>
                  </a:lnTo>
                  <a:close/>
                </a:path>
                <a:path w="2623820" h="1356995">
                  <a:moveTo>
                    <a:pt x="1117854" y="517918"/>
                  </a:moveTo>
                  <a:lnTo>
                    <a:pt x="1117053" y="517105"/>
                  </a:lnTo>
                  <a:lnTo>
                    <a:pt x="1116063" y="517105"/>
                  </a:lnTo>
                  <a:lnTo>
                    <a:pt x="1115060" y="517105"/>
                  </a:lnTo>
                  <a:lnTo>
                    <a:pt x="1114272" y="517918"/>
                  </a:lnTo>
                  <a:lnTo>
                    <a:pt x="1114272" y="519899"/>
                  </a:lnTo>
                  <a:lnTo>
                    <a:pt x="1115060" y="520700"/>
                  </a:lnTo>
                  <a:lnTo>
                    <a:pt x="1117053" y="520700"/>
                  </a:lnTo>
                  <a:lnTo>
                    <a:pt x="1117854" y="519899"/>
                  </a:lnTo>
                  <a:lnTo>
                    <a:pt x="1117854" y="517918"/>
                  </a:lnTo>
                  <a:close/>
                </a:path>
                <a:path w="2623820" h="1356995">
                  <a:moveTo>
                    <a:pt x="1126883" y="724027"/>
                  </a:moveTo>
                  <a:lnTo>
                    <a:pt x="1125956" y="723112"/>
                  </a:lnTo>
                  <a:lnTo>
                    <a:pt x="1124826" y="723112"/>
                  </a:lnTo>
                  <a:lnTo>
                    <a:pt x="1123696" y="723112"/>
                  </a:lnTo>
                  <a:lnTo>
                    <a:pt x="1122781" y="724027"/>
                  </a:lnTo>
                  <a:lnTo>
                    <a:pt x="1122781" y="726300"/>
                  </a:lnTo>
                  <a:lnTo>
                    <a:pt x="1123696" y="727202"/>
                  </a:lnTo>
                  <a:lnTo>
                    <a:pt x="1125956" y="727202"/>
                  </a:lnTo>
                  <a:lnTo>
                    <a:pt x="1126883" y="726300"/>
                  </a:lnTo>
                  <a:lnTo>
                    <a:pt x="1126883" y="724027"/>
                  </a:lnTo>
                  <a:close/>
                </a:path>
                <a:path w="2623820" h="1356995">
                  <a:moveTo>
                    <a:pt x="1161072" y="599528"/>
                  </a:moveTo>
                  <a:lnTo>
                    <a:pt x="1160957" y="599401"/>
                  </a:lnTo>
                  <a:lnTo>
                    <a:pt x="1160818" y="599401"/>
                  </a:lnTo>
                  <a:lnTo>
                    <a:pt x="1160678" y="599401"/>
                  </a:lnTo>
                  <a:lnTo>
                    <a:pt x="1160564" y="599528"/>
                  </a:lnTo>
                  <a:lnTo>
                    <a:pt x="1160564" y="599782"/>
                  </a:lnTo>
                  <a:lnTo>
                    <a:pt x="1160957" y="599897"/>
                  </a:lnTo>
                  <a:lnTo>
                    <a:pt x="1161072" y="599528"/>
                  </a:lnTo>
                  <a:close/>
                </a:path>
                <a:path w="2623820" h="1356995">
                  <a:moveTo>
                    <a:pt x="1197063" y="474002"/>
                  </a:moveTo>
                  <a:lnTo>
                    <a:pt x="1196797" y="473900"/>
                  </a:lnTo>
                  <a:lnTo>
                    <a:pt x="1196657" y="473900"/>
                  </a:lnTo>
                  <a:lnTo>
                    <a:pt x="1196555" y="474294"/>
                  </a:lnTo>
                  <a:lnTo>
                    <a:pt x="1196949" y="474408"/>
                  </a:lnTo>
                  <a:lnTo>
                    <a:pt x="1197063" y="474002"/>
                  </a:lnTo>
                  <a:close/>
                </a:path>
                <a:path w="2623820" h="1356995">
                  <a:moveTo>
                    <a:pt x="1281125" y="427418"/>
                  </a:moveTo>
                  <a:lnTo>
                    <a:pt x="1279525" y="425805"/>
                  </a:lnTo>
                  <a:lnTo>
                    <a:pt x="1277543" y="425805"/>
                  </a:lnTo>
                  <a:lnTo>
                    <a:pt x="1275575" y="425805"/>
                  </a:lnTo>
                  <a:lnTo>
                    <a:pt x="1273962" y="427418"/>
                  </a:lnTo>
                  <a:lnTo>
                    <a:pt x="1273962" y="431368"/>
                  </a:lnTo>
                  <a:lnTo>
                    <a:pt x="1275575" y="432981"/>
                  </a:lnTo>
                  <a:lnTo>
                    <a:pt x="1279525" y="432981"/>
                  </a:lnTo>
                  <a:lnTo>
                    <a:pt x="1281125" y="431368"/>
                  </a:lnTo>
                  <a:lnTo>
                    <a:pt x="1281125" y="427418"/>
                  </a:lnTo>
                  <a:close/>
                </a:path>
                <a:path w="2623820" h="1356995">
                  <a:moveTo>
                    <a:pt x="1289138" y="634085"/>
                  </a:moveTo>
                  <a:lnTo>
                    <a:pt x="1287868" y="632828"/>
                  </a:lnTo>
                  <a:lnTo>
                    <a:pt x="1286319" y="632828"/>
                  </a:lnTo>
                  <a:lnTo>
                    <a:pt x="1284757" y="632828"/>
                  </a:lnTo>
                  <a:lnTo>
                    <a:pt x="1283500" y="634085"/>
                  </a:lnTo>
                  <a:lnTo>
                    <a:pt x="1283500" y="637184"/>
                  </a:lnTo>
                  <a:lnTo>
                    <a:pt x="1284757" y="638454"/>
                  </a:lnTo>
                  <a:lnTo>
                    <a:pt x="1287868" y="638454"/>
                  </a:lnTo>
                  <a:lnTo>
                    <a:pt x="1289138" y="637184"/>
                  </a:lnTo>
                  <a:lnTo>
                    <a:pt x="1289138" y="634085"/>
                  </a:lnTo>
                  <a:close/>
                </a:path>
                <a:path w="2623820" h="1356995">
                  <a:moveTo>
                    <a:pt x="1335620" y="502780"/>
                  </a:moveTo>
                  <a:lnTo>
                    <a:pt x="1329651" y="496824"/>
                  </a:lnTo>
                  <a:lnTo>
                    <a:pt x="1322311" y="496824"/>
                  </a:lnTo>
                  <a:lnTo>
                    <a:pt x="1314958" y="496824"/>
                  </a:lnTo>
                  <a:lnTo>
                    <a:pt x="1309001" y="502780"/>
                  </a:lnTo>
                  <a:lnTo>
                    <a:pt x="1309001" y="517486"/>
                  </a:lnTo>
                  <a:lnTo>
                    <a:pt x="1314958" y="523443"/>
                  </a:lnTo>
                  <a:lnTo>
                    <a:pt x="1329651" y="523443"/>
                  </a:lnTo>
                  <a:lnTo>
                    <a:pt x="1335620" y="517486"/>
                  </a:lnTo>
                  <a:lnTo>
                    <a:pt x="1335620" y="502780"/>
                  </a:lnTo>
                  <a:close/>
                </a:path>
                <a:path w="2623820" h="1356995">
                  <a:moveTo>
                    <a:pt x="1363662" y="381660"/>
                  </a:moveTo>
                  <a:lnTo>
                    <a:pt x="1361262" y="379260"/>
                  </a:lnTo>
                  <a:lnTo>
                    <a:pt x="1358290" y="379260"/>
                  </a:lnTo>
                  <a:lnTo>
                    <a:pt x="1355318" y="379260"/>
                  </a:lnTo>
                  <a:lnTo>
                    <a:pt x="1352918" y="381660"/>
                  </a:lnTo>
                  <a:lnTo>
                    <a:pt x="1352918" y="387604"/>
                  </a:lnTo>
                  <a:lnTo>
                    <a:pt x="1355318" y="390017"/>
                  </a:lnTo>
                  <a:lnTo>
                    <a:pt x="1361262" y="390017"/>
                  </a:lnTo>
                  <a:lnTo>
                    <a:pt x="1363662" y="387604"/>
                  </a:lnTo>
                  <a:lnTo>
                    <a:pt x="1363662" y="381660"/>
                  </a:lnTo>
                  <a:close/>
                </a:path>
                <a:path w="2623820" h="1356995">
                  <a:moveTo>
                    <a:pt x="1371422" y="588479"/>
                  </a:moveTo>
                  <a:lnTo>
                    <a:pt x="1369466" y="586536"/>
                  </a:lnTo>
                  <a:lnTo>
                    <a:pt x="1367066" y="586536"/>
                  </a:lnTo>
                  <a:lnTo>
                    <a:pt x="1364653" y="586536"/>
                  </a:lnTo>
                  <a:lnTo>
                    <a:pt x="1362710" y="588479"/>
                  </a:lnTo>
                  <a:lnTo>
                    <a:pt x="1362710" y="593280"/>
                  </a:lnTo>
                  <a:lnTo>
                    <a:pt x="1364653" y="595223"/>
                  </a:lnTo>
                  <a:lnTo>
                    <a:pt x="1369466" y="595223"/>
                  </a:lnTo>
                  <a:lnTo>
                    <a:pt x="1371422" y="593280"/>
                  </a:lnTo>
                  <a:lnTo>
                    <a:pt x="1371422" y="588479"/>
                  </a:lnTo>
                  <a:close/>
                </a:path>
                <a:path w="2623820" h="1356995">
                  <a:moveTo>
                    <a:pt x="1419440" y="456323"/>
                  </a:moveTo>
                  <a:lnTo>
                    <a:pt x="1412100" y="448995"/>
                  </a:lnTo>
                  <a:lnTo>
                    <a:pt x="1403045" y="448995"/>
                  </a:lnTo>
                  <a:lnTo>
                    <a:pt x="1394002" y="448995"/>
                  </a:lnTo>
                  <a:lnTo>
                    <a:pt x="1386662" y="456323"/>
                  </a:lnTo>
                  <a:lnTo>
                    <a:pt x="1386662" y="474433"/>
                  </a:lnTo>
                  <a:lnTo>
                    <a:pt x="1394002" y="481749"/>
                  </a:lnTo>
                  <a:lnTo>
                    <a:pt x="1412100" y="481749"/>
                  </a:lnTo>
                  <a:lnTo>
                    <a:pt x="1419440" y="474433"/>
                  </a:lnTo>
                  <a:lnTo>
                    <a:pt x="1419440" y="456323"/>
                  </a:lnTo>
                  <a:close/>
                </a:path>
                <a:path w="2623820" h="1356995">
                  <a:moveTo>
                    <a:pt x="1442618" y="337896"/>
                  </a:moveTo>
                  <a:lnTo>
                    <a:pt x="1441018" y="336296"/>
                  </a:lnTo>
                  <a:lnTo>
                    <a:pt x="1439037" y="336296"/>
                  </a:lnTo>
                  <a:lnTo>
                    <a:pt x="1437055" y="336296"/>
                  </a:lnTo>
                  <a:lnTo>
                    <a:pt x="1435455" y="337896"/>
                  </a:lnTo>
                  <a:lnTo>
                    <a:pt x="1435455" y="341845"/>
                  </a:lnTo>
                  <a:lnTo>
                    <a:pt x="1437055" y="343458"/>
                  </a:lnTo>
                  <a:lnTo>
                    <a:pt x="1441018" y="343458"/>
                  </a:lnTo>
                  <a:lnTo>
                    <a:pt x="1442618" y="341845"/>
                  </a:lnTo>
                  <a:lnTo>
                    <a:pt x="1442618" y="337896"/>
                  </a:lnTo>
                  <a:close/>
                </a:path>
                <a:path w="2623820" h="1356995">
                  <a:moveTo>
                    <a:pt x="1455750" y="541743"/>
                  </a:moveTo>
                  <a:lnTo>
                    <a:pt x="1452194" y="538175"/>
                  </a:lnTo>
                  <a:lnTo>
                    <a:pt x="1447812" y="538175"/>
                  </a:lnTo>
                  <a:lnTo>
                    <a:pt x="1443418" y="538175"/>
                  </a:lnTo>
                  <a:lnTo>
                    <a:pt x="1439875" y="541743"/>
                  </a:lnTo>
                  <a:lnTo>
                    <a:pt x="1439875" y="550506"/>
                  </a:lnTo>
                  <a:lnTo>
                    <a:pt x="1443418" y="554050"/>
                  </a:lnTo>
                  <a:lnTo>
                    <a:pt x="1452194" y="554050"/>
                  </a:lnTo>
                  <a:lnTo>
                    <a:pt x="1455750" y="550506"/>
                  </a:lnTo>
                  <a:lnTo>
                    <a:pt x="1455750" y="541743"/>
                  </a:lnTo>
                  <a:close/>
                </a:path>
                <a:path w="2623820" h="1356995">
                  <a:moveTo>
                    <a:pt x="1495310" y="414248"/>
                  </a:moveTo>
                  <a:lnTo>
                    <a:pt x="1490167" y="409092"/>
                  </a:lnTo>
                  <a:lnTo>
                    <a:pt x="1483791" y="409092"/>
                  </a:lnTo>
                  <a:lnTo>
                    <a:pt x="1477429" y="409092"/>
                  </a:lnTo>
                  <a:lnTo>
                    <a:pt x="1472272" y="414248"/>
                  </a:lnTo>
                  <a:lnTo>
                    <a:pt x="1472272" y="426986"/>
                  </a:lnTo>
                  <a:lnTo>
                    <a:pt x="1477429" y="432142"/>
                  </a:lnTo>
                  <a:lnTo>
                    <a:pt x="1490167" y="432142"/>
                  </a:lnTo>
                  <a:lnTo>
                    <a:pt x="1495310" y="426986"/>
                  </a:lnTo>
                  <a:lnTo>
                    <a:pt x="1495310" y="414248"/>
                  </a:lnTo>
                  <a:close/>
                </a:path>
                <a:path w="2623820" h="1356995">
                  <a:moveTo>
                    <a:pt x="1526692" y="291312"/>
                  </a:moveTo>
                  <a:lnTo>
                    <a:pt x="1523606" y="288201"/>
                  </a:lnTo>
                  <a:lnTo>
                    <a:pt x="1519783" y="288201"/>
                  </a:lnTo>
                  <a:lnTo>
                    <a:pt x="1515960" y="288201"/>
                  </a:lnTo>
                  <a:lnTo>
                    <a:pt x="1512874" y="291312"/>
                  </a:lnTo>
                  <a:lnTo>
                    <a:pt x="1512874" y="298945"/>
                  </a:lnTo>
                  <a:lnTo>
                    <a:pt x="1515960" y="302018"/>
                  </a:lnTo>
                  <a:lnTo>
                    <a:pt x="1523606" y="302018"/>
                  </a:lnTo>
                  <a:lnTo>
                    <a:pt x="1526692" y="298945"/>
                  </a:lnTo>
                  <a:lnTo>
                    <a:pt x="1526692" y="291312"/>
                  </a:lnTo>
                  <a:close/>
                </a:path>
                <a:path w="2623820" h="1356995">
                  <a:moveTo>
                    <a:pt x="1540078" y="494995"/>
                  </a:moveTo>
                  <a:lnTo>
                    <a:pt x="1534909" y="489839"/>
                  </a:lnTo>
                  <a:lnTo>
                    <a:pt x="1528559" y="489839"/>
                  </a:lnTo>
                  <a:lnTo>
                    <a:pt x="1522183" y="489839"/>
                  </a:lnTo>
                  <a:lnTo>
                    <a:pt x="1517040" y="494995"/>
                  </a:lnTo>
                  <a:lnTo>
                    <a:pt x="1517040" y="507733"/>
                  </a:lnTo>
                  <a:lnTo>
                    <a:pt x="1522183" y="512889"/>
                  </a:lnTo>
                  <a:lnTo>
                    <a:pt x="1534909" y="512889"/>
                  </a:lnTo>
                  <a:lnTo>
                    <a:pt x="1540078" y="507733"/>
                  </a:lnTo>
                  <a:lnTo>
                    <a:pt x="1540078" y="494995"/>
                  </a:lnTo>
                  <a:close/>
                </a:path>
                <a:path w="2623820" h="1356995">
                  <a:moveTo>
                    <a:pt x="1580159" y="367233"/>
                  </a:moveTo>
                  <a:lnTo>
                    <a:pt x="1573174" y="360248"/>
                  </a:lnTo>
                  <a:lnTo>
                    <a:pt x="1564538" y="360248"/>
                  </a:lnTo>
                  <a:lnTo>
                    <a:pt x="1555915" y="360248"/>
                  </a:lnTo>
                  <a:lnTo>
                    <a:pt x="1548917" y="367233"/>
                  </a:lnTo>
                  <a:lnTo>
                    <a:pt x="1548917" y="384479"/>
                  </a:lnTo>
                  <a:lnTo>
                    <a:pt x="1555915" y="391490"/>
                  </a:lnTo>
                  <a:lnTo>
                    <a:pt x="1573174" y="391490"/>
                  </a:lnTo>
                  <a:lnTo>
                    <a:pt x="1580159" y="384479"/>
                  </a:lnTo>
                  <a:lnTo>
                    <a:pt x="1580159" y="367233"/>
                  </a:lnTo>
                  <a:close/>
                </a:path>
                <a:path w="2623820" h="1356995">
                  <a:moveTo>
                    <a:pt x="1607705" y="246405"/>
                  </a:moveTo>
                  <a:lnTo>
                    <a:pt x="1604492" y="243192"/>
                  </a:lnTo>
                  <a:lnTo>
                    <a:pt x="1600530" y="243192"/>
                  </a:lnTo>
                  <a:lnTo>
                    <a:pt x="1596567" y="243192"/>
                  </a:lnTo>
                  <a:lnTo>
                    <a:pt x="1593354" y="246405"/>
                  </a:lnTo>
                  <a:lnTo>
                    <a:pt x="1593354" y="254304"/>
                  </a:lnTo>
                  <a:lnTo>
                    <a:pt x="1596567" y="257543"/>
                  </a:lnTo>
                  <a:lnTo>
                    <a:pt x="1604492" y="257543"/>
                  </a:lnTo>
                  <a:lnTo>
                    <a:pt x="1607705" y="254304"/>
                  </a:lnTo>
                  <a:lnTo>
                    <a:pt x="1607705" y="246405"/>
                  </a:lnTo>
                  <a:close/>
                </a:path>
                <a:path w="2623820" h="1356995">
                  <a:moveTo>
                    <a:pt x="1627987" y="456615"/>
                  </a:moveTo>
                  <a:lnTo>
                    <a:pt x="1626514" y="449326"/>
                  </a:lnTo>
                  <a:lnTo>
                    <a:pt x="1622513" y="443395"/>
                  </a:lnTo>
                  <a:lnTo>
                    <a:pt x="1616570" y="439394"/>
                  </a:lnTo>
                  <a:lnTo>
                    <a:pt x="1609293" y="437921"/>
                  </a:lnTo>
                  <a:lnTo>
                    <a:pt x="1602028" y="439394"/>
                  </a:lnTo>
                  <a:lnTo>
                    <a:pt x="1596085" y="443395"/>
                  </a:lnTo>
                  <a:lnTo>
                    <a:pt x="1592072" y="449326"/>
                  </a:lnTo>
                  <a:lnTo>
                    <a:pt x="1590611" y="456615"/>
                  </a:lnTo>
                  <a:lnTo>
                    <a:pt x="1592072" y="463892"/>
                  </a:lnTo>
                  <a:lnTo>
                    <a:pt x="1596085" y="469823"/>
                  </a:lnTo>
                  <a:lnTo>
                    <a:pt x="1602028" y="473837"/>
                  </a:lnTo>
                  <a:lnTo>
                    <a:pt x="1609293" y="475297"/>
                  </a:lnTo>
                  <a:lnTo>
                    <a:pt x="1616570" y="473837"/>
                  </a:lnTo>
                  <a:lnTo>
                    <a:pt x="1622513" y="469823"/>
                  </a:lnTo>
                  <a:lnTo>
                    <a:pt x="1626514" y="463892"/>
                  </a:lnTo>
                  <a:lnTo>
                    <a:pt x="1627987" y="456615"/>
                  </a:lnTo>
                  <a:close/>
                </a:path>
                <a:path w="2623820" h="1356995">
                  <a:moveTo>
                    <a:pt x="1647342" y="329971"/>
                  </a:moveTo>
                  <a:lnTo>
                    <a:pt x="1646415" y="329069"/>
                  </a:lnTo>
                  <a:lnTo>
                    <a:pt x="1645285" y="329069"/>
                  </a:lnTo>
                  <a:lnTo>
                    <a:pt x="1644154" y="329069"/>
                  </a:lnTo>
                  <a:lnTo>
                    <a:pt x="1643240" y="329971"/>
                  </a:lnTo>
                  <a:lnTo>
                    <a:pt x="1643240" y="332244"/>
                  </a:lnTo>
                  <a:lnTo>
                    <a:pt x="1644154" y="333159"/>
                  </a:lnTo>
                  <a:lnTo>
                    <a:pt x="1646415" y="333159"/>
                  </a:lnTo>
                  <a:lnTo>
                    <a:pt x="1647342" y="332244"/>
                  </a:lnTo>
                  <a:lnTo>
                    <a:pt x="1647342" y="329971"/>
                  </a:lnTo>
                  <a:close/>
                </a:path>
                <a:path w="2623820" h="1356995">
                  <a:moveTo>
                    <a:pt x="1699260" y="406755"/>
                  </a:moveTo>
                  <a:lnTo>
                    <a:pt x="1695132" y="402640"/>
                  </a:lnTo>
                  <a:lnTo>
                    <a:pt x="1690039" y="402640"/>
                  </a:lnTo>
                  <a:lnTo>
                    <a:pt x="1684959" y="402640"/>
                  </a:lnTo>
                  <a:lnTo>
                    <a:pt x="1680832" y="406755"/>
                  </a:lnTo>
                  <a:lnTo>
                    <a:pt x="1680832" y="416941"/>
                  </a:lnTo>
                  <a:lnTo>
                    <a:pt x="1684959" y="421055"/>
                  </a:lnTo>
                  <a:lnTo>
                    <a:pt x="1695132" y="421055"/>
                  </a:lnTo>
                  <a:lnTo>
                    <a:pt x="1699260" y="416941"/>
                  </a:lnTo>
                  <a:lnTo>
                    <a:pt x="1699260" y="406755"/>
                  </a:lnTo>
                  <a:close/>
                </a:path>
                <a:path w="2623820" h="1356995">
                  <a:moveTo>
                    <a:pt x="1735239" y="281254"/>
                  </a:moveTo>
                  <a:lnTo>
                    <a:pt x="1731124" y="277139"/>
                  </a:lnTo>
                  <a:lnTo>
                    <a:pt x="1726031" y="277139"/>
                  </a:lnTo>
                  <a:lnTo>
                    <a:pt x="1720938" y="277139"/>
                  </a:lnTo>
                  <a:lnTo>
                    <a:pt x="1716811" y="281254"/>
                  </a:lnTo>
                  <a:lnTo>
                    <a:pt x="1716811" y="291439"/>
                  </a:lnTo>
                  <a:lnTo>
                    <a:pt x="1720938" y="295567"/>
                  </a:lnTo>
                  <a:lnTo>
                    <a:pt x="1731124" y="295567"/>
                  </a:lnTo>
                  <a:lnTo>
                    <a:pt x="1735239" y="291439"/>
                  </a:lnTo>
                  <a:lnTo>
                    <a:pt x="1735239" y="281254"/>
                  </a:lnTo>
                  <a:close/>
                </a:path>
                <a:path w="2623820" h="1356995">
                  <a:moveTo>
                    <a:pt x="1788185" y="357479"/>
                  </a:moveTo>
                  <a:lnTo>
                    <a:pt x="1780400" y="349681"/>
                  </a:lnTo>
                  <a:lnTo>
                    <a:pt x="1770786" y="349681"/>
                  </a:lnTo>
                  <a:lnTo>
                    <a:pt x="1761172" y="349681"/>
                  </a:lnTo>
                  <a:lnTo>
                    <a:pt x="1753374" y="357479"/>
                  </a:lnTo>
                  <a:lnTo>
                    <a:pt x="1753374" y="376707"/>
                  </a:lnTo>
                  <a:lnTo>
                    <a:pt x="1761172" y="384505"/>
                  </a:lnTo>
                  <a:lnTo>
                    <a:pt x="1780400" y="384505"/>
                  </a:lnTo>
                  <a:lnTo>
                    <a:pt x="1788185" y="376707"/>
                  </a:lnTo>
                  <a:lnTo>
                    <a:pt x="1788185" y="357479"/>
                  </a:lnTo>
                  <a:close/>
                </a:path>
                <a:path w="2623820" h="1356995">
                  <a:moveTo>
                    <a:pt x="1814449" y="237363"/>
                  </a:moveTo>
                  <a:lnTo>
                    <a:pt x="1811020" y="233908"/>
                  </a:lnTo>
                  <a:lnTo>
                    <a:pt x="1806778" y="233908"/>
                  </a:lnTo>
                  <a:lnTo>
                    <a:pt x="1802536" y="233908"/>
                  </a:lnTo>
                  <a:lnTo>
                    <a:pt x="1799094" y="237363"/>
                  </a:lnTo>
                  <a:lnTo>
                    <a:pt x="1799094" y="245833"/>
                  </a:lnTo>
                  <a:lnTo>
                    <a:pt x="1802536" y="249275"/>
                  </a:lnTo>
                  <a:lnTo>
                    <a:pt x="1811020" y="249275"/>
                  </a:lnTo>
                  <a:lnTo>
                    <a:pt x="1814449" y="245833"/>
                  </a:lnTo>
                  <a:lnTo>
                    <a:pt x="1814449" y="237363"/>
                  </a:lnTo>
                  <a:close/>
                </a:path>
                <a:path w="2623820" h="1356995">
                  <a:moveTo>
                    <a:pt x="1866887" y="313855"/>
                  </a:moveTo>
                  <a:lnTo>
                    <a:pt x="1860016" y="306984"/>
                  </a:lnTo>
                  <a:lnTo>
                    <a:pt x="1851533" y="306984"/>
                  </a:lnTo>
                  <a:lnTo>
                    <a:pt x="1843049" y="306984"/>
                  </a:lnTo>
                  <a:lnTo>
                    <a:pt x="1836166" y="313855"/>
                  </a:lnTo>
                  <a:lnTo>
                    <a:pt x="1836166" y="330822"/>
                  </a:lnTo>
                  <a:lnTo>
                    <a:pt x="1843049" y="337680"/>
                  </a:lnTo>
                  <a:lnTo>
                    <a:pt x="1860016" y="337680"/>
                  </a:lnTo>
                  <a:lnTo>
                    <a:pt x="1866887" y="330822"/>
                  </a:lnTo>
                  <a:lnTo>
                    <a:pt x="1866887" y="313855"/>
                  </a:lnTo>
                  <a:close/>
                </a:path>
                <a:path w="2623820" h="1356995">
                  <a:moveTo>
                    <a:pt x="1895703" y="192303"/>
                  </a:moveTo>
                  <a:lnTo>
                    <a:pt x="1892046" y="188633"/>
                  </a:lnTo>
                  <a:lnTo>
                    <a:pt x="1887524" y="188633"/>
                  </a:lnTo>
                  <a:lnTo>
                    <a:pt x="1882990" y="188633"/>
                  </a:lnTo>
                  <a:lnTo>
                    <a:pt x="1879333" y="192303"/>
                  </a:lnTo>
                  <a:lnTo>
                    <a:pt x="1879333" y="201345"/>
                  </a:lnTo>
                  <a:lnTo>
                    <a:pt x="1882990" y="205016"/>
                  </a:lnTo>
                  <a:lnTo>
                    <a:pt x="1892046" y="205016"/>
                  </a:lnTo>
                  <a:lnTo>
                    <a:pt x="1895703" y="201345"/>
                  </a:lnTo>
                  <a:lnTo>
                    <a:pt x="1895703" y="192303"/>
                  </a:lnTo>
                  <a:close/>
                </a:path>
                <a:path w="2623820" h="1356995">
                  <a:moveTo>
                    <a:pt x="1940979" y="272757"/>
                  </a:moveTo>
                  <a:lnTo>
                    <a:pt x="1937080" y="268884"/>
                  </a:lnTo>
                  <a:lnTo>
                    <a:pt x="1932279" y="268884"/>
                  </a:lnTo>
                  <a:lnTo>
                    <a:pt x="1927466" y="268884"/>
                  </a:lnTo>
                  <a:lnTo>
                    <a:pt x="1923580" y="272757"/>
                  </a:lnTo>
                  <a:lnTo>
                    <a:pt x="1923580" y="282384"/>
                  </a:lnTo>
                  <a:lnTo>
                    <a:pt x="1927466" y="286296"/>
                  </a:lnTo>
                  <a:lnTo>
                    <a:pt x="1937080" y="286296"/>
                  </a:lnTo>
                  <a:lnTo>
                    <a:pt x="1940979" y="282384"/>
                  </a:lnTo>
                  <a:lnTo>
                    <a:pt x="1940979" y="272757"/>
                  </a:lnTo>
                  <a:close/>
                </a:path>
                <a:path w="2623820" h="1356995">
                  <a:moveTo>
                    <a:pt x="1971598" y="150253"/>
                  </a:moveTo>
                  <a:lnTo>
                    <a:pt x="1970112" y="148755"/>
                  </a:lnTo>
                  <a:lnTo>
                    <a:pt x="1968258" y="148755"/>
                  </a:lnTo>
                  <a:lnTo>
                    <a:pt x="1966429" y="148755"/>
                  </a:lnTo>
                  <a:lnTo>
                    <a:pt x="1964931" y="150253"/>
                  </a:lnTo>
                  <a:lnTo>
                    <a:pt x="1964931" y="153911"/>
                  </a:lnTo>
                  <a:lnTo>
                    <a:pt x="1966429" y="155409"/>
                  </a:lnTo>
                  <a:lnTo>
                    <a:pt x="1970112" y="155409"/>
                  </a:lnTo>
                  <a:lnTo>
                    <a:pt x="1971598" y="153911"/>
                  </a:lnTo>
                  <a:lnTo>
                    <a:pt x="1971598" y="150253"/>
                  </a:lnTo>
                  <a:close/>
                </a:path>
                <a:path w="2623820" h="1356995">
                  <a:moveTo>
                    <a:pt x="1989836" y="351243"/>
                  </a:moveTo>
                  <a:lnTo>
                    <a:pt x="1984108" y="345516"/>
                  </a:lnTo>
                  <a:lnTo>
                    <a:pt x="1977034" y="345516"/>
                  </a:lnTo>
                  <a:lnTo>
                    <a:pt x="1969973" y="345516"/>
                  </a:lnTo>
                  <a:lnTo>
                    <a:pt x="1964245" y="351243"/>
                  </a:lnTo>
                  <a:lnTo>
                    <a:pt x="1964245" y="365379"/>
                  </a:lnTo>
                  <a:lnTo>
                    <a:pt x="1969973" y="371119"/>
                  </a:lnTo>
                  <a:lnTo>
                    <a:pt x="1984108" y="371119"/>
                  </a:lnTo>
                  <a:lnTo>
                    <a:pt x="1989836" y="365379"/>
                  </a:lnTo>
                  <a:lnTo>
                    <a:pt x="1989836" y="351243"/>
                  </a:lnTo>
                  <a:close/>
                </a:path>
                <a:path w="2623820" h="1356995">
                  <a:moveTo>
                    <a:pt x="2022754" y="227457"/>
                  </a:moveTo>
                  <a:lnTo>
                    <a:pt x="2018398" y="223100"/>
                  </a:lnTo>
                  <a:lnTo>
                    <a:pt x="2013026" y="223100"/>
                  </a:lnTo>
                  <a:lnTo>
                    <a:pt x="2007654" y="223100"/>
                  </a:lnTo>
                  <a:lnTo>
                    <a:pt x="2003298" y="227457"/>
                  </a:lnTo>
                  <a:lnTo>
                    <a:pt x="2003298" y="238201"/>
                  </a:lnTo>
                  <a:lnTo>
                    <a:pt x="2007654" y="242557"/>
                  </a:lnTo>
                  <a:lnTo>
                    <a:pt x="2018398" y="242557"/>
                  </a:lnTo>
                  <a:lnTo>
                    <a:pt x="2022754" y="238201"/>
                  </a:lnTo>
                  <a:lnTo>
                    <a:pt x="2022754" y="227457"/>
                  </a:lnTo>
                  <a:close/>
                </a:path>
                <a:path w="2623820" h="1356995">
                  <a:moveTo>
                    <a:pt x="2051570" y="105905"/>
                  </a:moveTo>
                  <a:lnTo>
                    <a:pt x="2050427" y="104762"/>
                  </a:lnTo>
                  <a:lnTo>
                    <a:pt x="2049005" y="104762"/>
                  </a:lnTo>
                  <a:lnTo>
                    <a:pt x="2047595" y="104762"/>
                  </a:lnTo>
                  <a:lnTo>
                    <a:pt x="2046452" y="105905"/>
                  </a:lnTo>
                  <a:lnTo>
                    <a:pt x="2046452" y="108737"/>
                  </a:lnTo>
                  <a:lnTo>
                    <a:pt x="2047595" y="109893"/>
                  </a:lnTo>
                  <a:lnTo>
                    <a:pt x="2050427" y="109893"/>
                  </a:lnTo>
                  <a:lnTo>
                    <a:pt x="2051570" y="108737"/>
                  </a:lnTo>
                  <a:lnTo>
                    <a:pt x="2051570" y="105905"/>
                  </a:lnTo>
                  <a:close/>
                </a:path>
                <a:path w="2623820" h="1356995">
                  <a:moveTo>
                    <a:pt x="2060854" y="311873"/>
                  </a:moveTo>
                  <a:lnTo>
                    <a:pt x="2059470" y="310502"/>
                  </a:lnTo>
                  <a:lnTo>
                    <a:pt x="2057781" y="310502"/>
                  </a:lnTo>
                  <a:lnTo>
                    <a:pt x="2056079" y="310502"/>
                  </a:lnTo>
                  <a:lnTo>
                    <a:pt x="2054707" y="311873"/>
                  </a:lnTo>
                  <a:lnTo>
                    <a:pt x="2054707" y="315264"/>
                  </a:lnTo>
                  <a:lnTo>
                    <a:pt x="2056079" y="316649"/>
                  </a:lnTo>
                  <a:lnTo>
                    <a:pt x="2059470" y="316649"/>
                  </a:lnTo>
                  <a:lnTo>
                    <a:pt x="2060854" y="315264"/>
                  </a:lnTo>
                  <a:lnTo>
                    <a:pt x="2060854" y="311873"/>
                  </a:lnTo>
                  <a:close/>
                </a:path>
                <a:path w="2623820" h="1356995">
                  <a:moveTo>
                    <a:pt x="2097341" y="186080"/>
                  </a:moveTo>
                  <a:lnTo>
                    <a:pt x="2095741" y="184467"/>
                  </a:lnTo>
                  <a:lnTo>
                    <a:pt x="2093772" y="184467"/>
                  </a:lnTo>
                  <a:lnTo>
                    <a:pt x="2091791" y="184467"/>
                  </a:lnTo>
                  <a:lnTo>
                    <a:pt x="2090191" y="186080"/>
                  </a:lnTo>
                  <a:lnTo>
                    <a:pt x="2090191" y="190030"/>
                  </a:lnTo>
                  <a:lnTo>
                    <a:pt x="2091791" y="191643"/>
                  </a:lnTo>
                  <a:lnTo>
                    <a:pt x="2095741" y="191643"/>
                  </a:lnTo>
                  <a:lnTo>
                    <a:pt x="2097341" y="190030"/>
                  </a:lnTo>
                  <a:lnTo>
                    <a:pt x="2097341" y="186080"/>
                  </a:lnTo>
                  <a:close/>
                </a:path>
                <a:path w="2623820" h="1356995">
                  <a:moveTo>
                    <a:pt x="2132571" y="60998"/>
                  </a:moveTo>
                  <a:lnTo>
                    <a:pt x="2131314" y="59740"/>
                  </a:lnTo>
                  <a:lnTo>
                    <a:pt x="2129752" y="59740"/>
                  </a:lnTo>
                  <a:lnTo>
                    <a:pt x="2128202" y="59740"/>
                  </a:lnTo>
                  <a:lnTo>
                    <a:pt x="2126932" y="60998"/>
                  </a:lnTo>
                  <a:lnTo>
                    <a:pt x="2126932" y="64096"/>
                  </a:lnTo>
                  <a:lnTo>
                    <a:pt x="2128202" y="65379"/>
                  </a:lnTo>
                  <a:lnTo>
                    <a:pt x="2131314" y="65379"/>
                  </a:lnTo>
                  <a:lnTo>
                    <a:pt x="2132571" y="64096"/>
                  </a:lnTo>
                  <a:lnTo>
                    <a:pt x="2132571" y="60998"/>
                  </a:lnTo>
                  <a:close/>
                </a:path>
                <a:path w="2623820" h="1356995">
                  <a:moveTo>
                    <a:pt x="2142883" y="266395"/>
                  </a:moveTo>
                  <a:lnTo>
                    <a:pt x="2140928" y="264452"/>
                  </a:lnTo>
                  <a:lnTo>
                    <a:pt x="2138527" y="264452"/>
                  </a:lnTo>
                  <a:lnTo>
                    <a:pt x="2136114" y="264452"/>
                  </a:lnTo>
                  <a:lnTo>
                    <a:pt x="2134171" y="266395"/>
                  </a:lnTo>
                  <a:lnTo>
                    <a:pt x="2134171" y="271208"/>
                  </a:lnTo>
                  <a:lnTo>
                    <a:pt x="2136114" y="273177"/>
                  </a:lnTo>
                  <a:lnTo>
                    <a:pt x="2140928" y="273177"/>
                  </a:lnTo>
                  <a:lnTo>
                    <a:pt x="2142883" y="271208"/>
                  </a:lnTo>
                  <a:lnTo>
                    <a:pt x="2142883" y="266395"/>
                  </a:lnTo>
                  <a:close/>
                </a:path>
                <a:path w="2623820" h="1356995">
                  <a:moveTo>
                    <a:pt x="2177072" y="141884"/>
                  </a:moveTo>
                  <a:lnTo>
                    <a:pt x="2175929" y="140741"/>
                  </a:lnTo>
                  <a:lnTo>
                    <a:pt x="2174506" y="140741"/>
                  </a:lnTo>
                  <a:lnTo>
                    <a:pt x="2173097" y="140741"/>
                  </a:lnTo>
                  <a:lnTo>
                    <a:pt x="2171954" y="141884"/>
                  </a:lnTo>
                  <a:lnTo>
                    <a:pt x="2171954" y="144703"/>
                  </a:lnTo>
                  <a:lnTo>
                    <a:pt x="2173097" y="145872"/>
                  </a:lnTo>
                  <a:lnTo>
                    <a:pt x="2175929" y="145872"/>
                  </a:lnTo>
                  <a:lnTo>
                    <a:pt x="2177072" y="144703"/>
                  </a:lnTo>
                  <a:lnTo>
                    <a:pt x="2177072" y="141884"/>
                  </a:lnTo>
                  <a:close/>
                </a:path>
                <a:path w="2623820" h="1356995">
                  <a:moveTo>
                    <a:pt x="2222017" y="11430"/>
                  </a:moveTo>
                  <a:lnTo>
                    <a:pt x="2216861" y="6286"/>
                  </a:lnTo>
                  <a:lnTo>
                    <a:pt x="2210498" y="6286"/>
                  </a:lnTo>
                  <a:lnTo>
                    <a:pt x="2204135" y="6286"/>
                  </a:lnTo>
                  <a:lnTo>
                    <a:pt x="2198979" y="11430"/>
                  </a:lnTo>
                  <a:lnTo>
                    <a:pt x="2198979" y="24180"/>
                  </a:lnTo>
                  <a:lnTo>
                    <a:pt x="2204135" y="29324"/>
                  </a:lnTo>
                  <a:lnTo>
                    <a:pt x="2216861" y="29324"/>
                  </a:lnTo>
                  <a:lnTo>
                    <a:pt x="2222017" y="24180"/>
                  </a:lnTo>
                  <a:lnTo>
                    <a:pt x="2222017" y="11430"/>
                  </a:lnTo>
                  <a:close/>
                </a:path>
                <a:path w="2623820" h="1356995">
                  <a:moveTo>
                    <a:pt x="2236419" y="214579"/>
                  </a:moveTo>
                  <a:lnTo>
                    <a:pt x="2228748" y="206895"/>
                  </a:lnTo>
                  <a:lnTo>
                    <a:pt x="2219274" y="206895"/>
                  </a:lnTo>
                  <a:lnTo>
                    <a:pt x="2209800" y="206895"/>
                  </a:lnTo>
                  <a:lnTo>
                    <a:pt x="2202116" y="214579"/>
                  </a:lnTo>
                  <a:lnTo>
                    <a:pt x="2202116" y="233527"/>
                  </a:lnTo>
                  <a:lnTo>
                    <a:pt x="2209800" y="241211"/>
                  </a:lnTo>
                  <a:lnTo>
                    <a:pt x="2228748" y="241211"/>
                  </a:lnTo>
                  <a:lnTo>
                    <a:pt x="2236419" y="233527"/>
                  </a:lnTo>
                  <a:lnTo>
                    <a:pt x="2236419" y="214579"/>
                  </a:lnTo>
                  <a:close/>
                </a:path>
                <a:path w="2623820" h="1356995">
                  <a:moveTo>
                    <a:pt x="2256282" y="97993"/>
                  </a:moveTo>
                  <a:lnTo>
                    <a:pt x="2255824" y="97536"/>
                  </a:lnTo>
                  <a:lnTo>
                    <a:pt x="2255253" y="97536"/>
                  </a:lnTo>
                  <a:lnTo>
                    <a:pt x="2254694" y="97536"/>
                  </a:lnTo>
                  <a:lnTo>
                    <a:pt x="2254237" y="97993"/>
                  </a:lnTo>
                  <a:lnTo>
                    <a:pt x="2254237" y="99123"/>
                  </a:lnTo>
                  <a:lnTo>
                    <a:pt x="2254694" y="99580"/>
                  </a:lnTo>
                  <a:lnTo>
                    <a:pt x="2255824" y="99580"/>
                  </a:lnTo>
                  <a:lnTo>
                    <a:pt x="2256282" y="99123"/>
                  </a:lnTo>
                  <a:lnTo>
                    <a:pt x="2256282" y="97993"/>
                  </a:lnTo>
                  <a:close/>
                </a:path>
                <a:path w="2623820" h="1356995">
                  <a:moveTo>
                    <a:pt x="2303856" y="177165"/>
                  </a:moveTo>
                  <a:lnTo>
                    <a:pt x="2302141" y="175463"/>
                  </a:lnTo>
                  <a:lnTo>
                    <a:pt x="2300008" y="175463"/>
                  </a:lnTo>
                  <a:lnTo>
                    <a:pt x="2297900" y="175463"/>
                  </a:lnTo>
                  <a:lnTo>
                    <a:pt x="2296172" y="177165"/>
                  </a:lnTo>
                  <a:lnTo>
                    <a:pt x="2296172" y="181406"/>
                  </a:lnTo>
                  <a:lnTo>
                    <a:pt x="2297900" y="183121"/>
                  </a:lnTo>
                  <a:lnTo>
                    <a:pt x="2302141" y="183121"/>
                  </a:lnTo>
                  <a:lnTo>
                    <a:pt x="2303856" y="181406"/>
                  </a:lnTo>
                  <a:lnTo>
                    <a:pt x="2303856" y="177165"/>
                  </a:lnTo>
                  <a:close/>
                </a:path>
                <a:path w="2623820" h="1356995">
                  <a:moveTo>
                    <a:pt x="2336254" y="53644"/>
                  </a:moveTo>
                  <a:lnTo>
                    <a:pt x="2336127" y="53530"/>
                  </a:lnTo>
                  <a:lnTo>
                    <a:pt x="2335860" y="53530"/>
                  </a:lnTo>
                  <a:lnTo>
                    <a:pt x="2335746" y="53936"/>
                  </a:lnTo>
                  <a:lnTo>
                    <a:pt x="2336127" y="54038"/>
                  </a:lnTo>
                  <a:lnTo>
                    <a:pt x="2336254" y="53936"/>
                  </a:lnTo>
                  <a:lnTo>
                    <a:pt x="2336254" y="53644"/>
                  </a:lnTo>
                  <a:close/>
                </a:path>
                <a:path w="2623820" h="1356995">
                  <a:moveTo>
                    <a:pt x="2462784" y="89077"/>
                  </a:moveTo>
                  <a:lnTo>
                    <a:pt x="2462212" y="88506"/>
                  </a:lnTo>
                  <a:lnTo>
                    <a:pt x="2461501" y="88506"/>
                  </a:lnTo>
                  <a:lnTo>
                    <a:pt x="2460790" y="88506"/>
                  </a:lnTo>
                  <a:lnTo>
                    <a:pt x="2460231" y="89077"/>
                  </a:lnTo>
                  <a:lnTo>
                    <a:pt x="2460231" y="90474"/>
                  </a:lnTo>
                  <a:lnTo>
                    <a:pt x="2460790" y="91059"/>
                  </a:lnTo>
                  <a:lnTo>
                    <a:pt x="2462212" y="91059"/>
                  </a:lnTo>
                  <a:lnTo>
                    <a:pt x="2462784" y="90474"/>
                  </a:lnTo>
                  <a:lnTo>
                    <a:pt x="2462784" y="89077"/>
                  </a:lnTo>
                  <a:close/>
                </a:path>
                <a:path w="2623820" h="1356995">
                  <a:moveTo>
                    <a:pt x="2543276" y="44450"/>
                  </a:moveTo>
                  <a:lnTo>
                    <a:pt x="2542806" y="43992"/>
                  </a:lnTo>
                  <a:lnTo>
                    <a:pt x="2542260" y="43992"/>
                  </a:lnTo>
                  <a:lnTo>
                    <a:pt x="2541676" y="43992"/>
                  </a:lnTo>
                  <a:lnTo>
                    <a:pt x="2541219" y="44450"/>
                  </a:lnTo>
                  <a:lnTo>
                    <a:pt x="2541219" y="45580"/>
                  </a:lnTo>
                  <a:lnTo>
                    <a:pt x="2541676" y="46050"/>
                  </a:lnTo>
                  <a:lnTo>
                    <a:pt x="2542806" y="46050"/>
                  </a:lnTo>
                  <a:lnTo>
                    <a:pt x="2543276" y="45580"/>
                  </a:lnTo>
                  <a:lnTo>
                    <a:pt x="2543276" y="44450"/>
                  </a:lnTo>
                  <a:close/>
                </a:path>
                <a:path w="2623820" h="1356995">
                  <a:moveTo>
                    <a:pt x="2623248" y="114"/>
                  </a:moveTo>
                  <a:lnTo>
                    <a:pt x="2622981" y="0"/>
                  </a:lnTo>
                  <a:lnTo>
                    <a:pt x="2622854" y="0"/>
                  </a:lnTo>
                  <a:lnTo>
                    <a:pt x="2622740" y="406"/>
                  </a:lnTo>
                  <a:lnTo>
                    <a:pt x="2622854" y="533"/>
                  </a:lnTo>
                  <a:lnTo>
                    <a:pt x="2623134" y="533"/>
                  </a:lnTo>
                  <a:lnTo>
                    <a:pt x="2623248" y="406"/>
                  </a:lnTo>
                  <a:lnTo>
                    <a:pt x="2623248" y="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018" y="5"/>
              <a:ext cx="1992630" cy="1024255"/>
            </a:xfrm>
            <a:custGeom>
              <a:avLst/>
              <a:gdLst/>
              <a:ahLst/>
              <a:cxnLst/>
              <a:rect l="l" t="t" r="r" b="b"/>
              <a:pathLst>
                <a:path w="1992630" h="1024255">
                  <a:moveTo>
                    <a:pt x="9207" y="1017079"/>
                  </a:moveTo>
                  <a:lnTo>
                    <a:pt x="7150" y="1015034"/>
                  </a:lnTo>
                  <a:lnTo>
                    <a:pt x="4597" y="1015034"/>
                  </a:lnTo>
                  <a:lnTo>
                    <a:pt x="2057" y="1015034"/>
                  </a:lnTo>
                  <a:lnTo>
                    <a:pt x="0" y="1017079"/>
                  </a:lnTo>
                  <a:lnTo>
                    <a:pt x="0" y="1022197"/>
                  </a:lnTo>
                  <a:lnTo>
                    <a:pt x="2057" y="1024242"/>
                  </a:lnTo>
                  <a:lnTo>
                    <a:pt x="7150" y="1024242"/>
                  </a:lnTo>
                  <a:lnTo>
                    <a:pt x="9207" y="1022197"/>
                  </a:lnTo>
                  <a:lnTo>
                    <a:pt x="9207" y="1017079"/>
                  </a:lnTo>
                  <a:close/>
                </a:path>
                <a:path w="1992630" h="1024255">
                  <a:moveTo>
                    <a:pt x="99428" y="967117"/>
                  </a:moveTo>
                  <a:lnTo>
                    <a:pt x="93129" y="960805"/>
                  </a:lnTo>
                  <a:lnTo>
                    <a:pt x="85344" y="960805"/>
                  </a:lnTo>
                  <a:lnTo>
                    <a:pt x="77571" y="960805"/>
                  </a:lnTo>
                  <a:lnTo>
                    <a:pt x="71259" y="967117"/>
                  </a:lnTo>
                  <a:lnTo>
                    <a:pt x="71259" y="982662"/>
                  </a:lnTo>
                  <a:lnTo>
                    <a:pt x="77571" y="988961"/>
                  </a:lnTo>
                  <a:lnTo>
                    <a:pt x="93129" y="988961"/>
                  </a:lnTo>
                  <a:lnTo>
                    <a:pt x="99428" y="982662"/>
                  </a:lnTo>
                  <a:lnTo>
                    <a:pt x="99428" y="967117"/>
                  </a:lnTo>
                  <a:close/>
                </a:path>
                <a:path w="1992630" h="1024255">
                  <a:moveTo>
                    <a:pt x="575449" y="703237"/>
                  </a:moveTo>
                  <a:lnTo>
                    <a:pt x="572922" y="700709"/>
                  </a:lnTo>
                  <a:lnTo>
                    <a:pt x="569810" y="700709"/>
                  </a:lnTo>
                  <a:lnTo>
                    <a:pt x="566699" y="700709"/>
                  </a:lnTo>
                  <a:lnTo>
                    <a:pt x="564184" y="703237"/>
                  </a:lnTo>
                  <a:lnTo>
                    <a:pt x="564184" y="709447"/>
                  </a:lnTo>
                  <a:lnTo>
                    <a:pt x="566699" y="711974"/>
                  </a:lnTo>
                  <a:lnTo>
                    <a:pt x="572922" y="711974"/>
                  </a:lnTo>
                  <a:lnTo>
                    <a:pt x="575449" y="709447"/>
                  </a:lnTo>
                  <a:lnTo>
                    <a:pt x="575449" y="703237"/>
                  </a:lnTo>
                  <a:close/>
                </a:path>
                <a:path w="1992630" h="1024255">
                  <a:moveTo>
                    <a:pt x="651332" y="661174"/>
                  </a:moveTo>
                  <a:lnTo>
                    <a:pt x="650976" y="660806"/>
                  </a:lnTo>
                  <a:lnTo>
                    <a:pt x="650557" y="660806"/>
                  </a:lnTo>
                  <a:lnTo>
                    <a:pt x="650138" y="660806"/>
                  </a:lnTo>
                  <a:lnTo>
                    <a:pt x="649795" y="661174"/>
                  </a:lnTo>
                  <a:lnTo>
                    <a:pt x="649795" y="662000"/>
                  </a:lnTo>
                  <a:lnTo>
                    <a:pt x="650138" y="662343"/>
                  </a:lnTo>
                  <a:lnTo>
                    <a:pt x="650976" y="662343"/>
                  </a:lnTo>
                  <a:lnTo>
                    <a:pt x="651332" y="662000"/>
                  </a:lnTo>
                  <a:lnTo>
                    <a:pt x="651332" y="661174"/>
                  </a:lnTo>
                  <a:close/>
                </a:path>
                <a:path w="1992630" h="1024255">
                  <a:moveTo>
                    <a:pt x="735393" y="614565"/>
                  </a:moveTo>
                  <a:lnTo>
                    <a:pt x="733564" y="612736"/>
                  </a:lnTo>
                  <a:lnTo>
                    <a:pt x="731304" y="612736"/>
                  </a:lnTo>
                  <a:lnTo>
                    <a:pt x="729043" y="612736"/>
                  </a:lnTo>
                  <a:lnTo>
                    <a:pt x="727214" y="614565"/>
                  </a:lnTo>
                  <a:lnTo>
                    <a:pt x="727214" y="619086"/>
                  </a:lnTo>
                  <a:lnTo>
                    <a:pt x="729043" y="620915"/>
                  </a:lnTo>
                  <a:lnTo>
                    <a:pt x="733564" y="620915"/>
                  </a:lnTo>
                  <a:lnTo>
                    <a:pt x="735393" y="619086"/>
                  </a:lnTo>
                  <a:lnTo>
                    <a:pt x="735393" y="614565"/>
                  </a:lnTo>
                  <a:close/>
                </a:path>
                <a:path w="1992630" h="1024255">
                  <a:moveTo>
                    <a:pt x="817168" y="569239"/>
                  </a:moveTo>
                  <a:lnTo>
                    <a:pt x="814882" y="566953"/>
                  </a:lnTo>
                  <a:lnTo>
                    <a:pt x="812050" y="566953"/>
                  </a:lnTo>
                  <a:lnTo>
                    <a:pt x="809218" y="566953"/>
                  </a:lnTo>
                  <a:lnTo>
                    <a:pt x="806932" y="569239"/>
                  </a:lnTo>
                  <a:lnTo>
                    <a:pt x="806932" y="574903"/>
                  </a:lnTo>
                  <a:lnTo>
                    <a:pt x="809218" y="577176"/>
                  </a:lnTo>
                  <a:lnTo>
                    <a:pt x="814882" y="577176"/>
                  </a:lnTo>
                  <a:lnTo>
                    <a:pt x="817168" y="574903"/>
                  </a:lnTo>
                  <a:lnTo>
                    <a:pt x="817168" y="569239"/>
                  </a:lnTo>
                  <a:close/>
                </a:path>
                <a:path w="1992630" h="1024255">
                  <a:moveTo>
                    <a:pt x="898423" y="524192"/>
                  </a:moveTo>
                  <a:lnTo>
                    <a:pt x="895908" y="521677"/>
                  </a:lnTo>
                  <a:lnTo>
                    <a:pt x="892797" y="521677"/>
                  </a:lnTo>
                  <a:lnTo>
                    <a:pt x="889685" y="521677"/>
                  </a:lnTo>
                  <a:lnTo>
                    <a:pt x="887158" y="524192"/>
                  </a:lnTo>
                  <a:lnTo>
                    <a:pt x="887158" y="530415"/>
                  </a:lnTo>
                  <a:lnTo>
                    <a:pt x="889685" y="532942"/>
                  </a:lnTo>
                  <a:lnTo>
                    <a:pt x="895908" y="532942"/>
                  </a:lnTo>
                  <a:lnTo>
                    <a:pt x="898423" y="530415"/>
                  </a:lnTo>
                  <a:lnTo>
                    <a:pt x="898423" y="524192"/>
                  </a:lnTo>
                  <a:close/>
                </a:path>
                <a:path w="1992630" h="1024255">
                  <a:moveTo>
                    <a:pt x="1217828" y="347141"/>
                  </a:moveTo>
                  <a:lnTo>
                    <a:pt x="1216901" y="346227"/>
                  </a:lnTo>
                  <a:lnTo>
                    <a:pt x="1215771" y="346227"/>
                  </a:lnTo>
                  <a:lnTo>
                    <a:pt x="1214640" y="346227"/>
                  </a:lnTo>
                  <a:lnTo>
                    <a:pt x="1213726" y="347141"/>
                  </a:lnTo>
                  <a:lnTo>
                    <a:pt x="1213726" y="349415"/>
                  </a:lnTo>
                  <a:lnTo>
                    <a:pt x="1214640" y="350329"/>
                  </a:lnTo>
                  <a:lnTo>
                    <a:pt x="1216901" y="350329"/>
                  </a:lnTo>
                  <a:lnTo>
                    <a:pt x="1217828" y="349415"/>
                  </a:lnTo>
                  <a:lnTo>
                    <a:pt x="1217828" y="347141"/>
                  </a:lnTo>
                  <a:close/>
                </a:path>
                <a:path w="1992630" h="1024255">
                  <a:moveTo>
                    <a:pt x="1303426" y="299707"/>
                  </a:moveTo>
                  <a:lnTo>
                    <a:pt x="1300340" y="296621"/>
                  </a:lnTo>
                  <a:lnTo>
                    <a:pt x="1296517" y="296621"/>
                  </a:lnTo>
                  <a:lnTo>
                    <a:pt x="1292694" y="296621"/>
                  </a:lnTo>
                  <a:lnTo>
                    <a:pt x="1289608" y="299707"/>
                  </a:lnTo>
                  <a:lnTo>
                    <a:pt x="1289608" y="307340"/>
                  </a:lnTo>
                  <a:lnTo>
                    <a:pt x="1292694" y="310438"/>
                  </a:lnTo>
                  <a:lnTo>
                    <a:pt x="1300340" y="310438"/>
                  </a:lnTo>
                  <a:lnTo>
                    <a:pt x="1303426" y="307340"/>
                  </a:lnTo>
                  <a:lnTo>
                    <a:pt x="1303426" y="299707"/>
                  </a:lnTo>
                  <a:close/>
                </a:path>
                <a:path w="1992630" h="1024255">
                  <a:moveTo>
                    <a:pt x="1379562" y="257479"/>
                  </a:moveTo>
                  <a:lnTo>
                    <a:pt x="1378534" y="256451"/>
                  </a:lnTo>
                  <a:lnTo>
                    <a:pt x="1377264" y="256451"/>
                  </a:lnTo>
                  <a:lnTo>
                    <a:pt x="1375981" y="256451"/>
                  </a:lnTo>
                  <a:lnTo>
                    <a:pt x="1374965" y="257479"/>
                  </a:lnTo>
                  <a:lnTo>
                    <a:pt x="1374965" y="260045"/>
                  </a:lnTo>
                  <a:lnTo>
                    <a:pt x="1375981" y="261073"/>
                  </a:lnTo>
                  <a:lnTo>
                    <a:pt x="1378534" y="261073"/>
                  </a:lnTo>
                  <a:lnTo>
                    <a:pt x="1379562" y="260045"/>
                  </a:lnTo>
                  <a:lnTo>
                    <a:pt x="1379562" y="257479"/>
                  </a:lnTo>
                  <a:close/>
                </a:path>
                <a:path w="1992630" h="1024255">
                  <a:moveTo>
                    <a:pt x="1462366" y="211607"/>
                  </a:moveTo>
                  <a:lnTo>
                    <a:pt x="1460411" y="209651"/>
                  </a:lnTo>
                  <a:lnTo>
                    <a:pt x="1458010" y="209651"/>
                  </a:lnTo>
                  <a:lnTo>
                    <a:pt x="1455610" y="209651"/>
                  </a:lnTo>
                  <a:lnTo>
                    <a:pt x="1453654" y="211607"/>
                  </a:lnTo>
                  <a:lnTo>
                    <a:pt x="1453654" y="216395"/>
                  </a:lnTo>
                  <a:lnTo>
                    <a:pt x="1455610" y="218351"/>
                  </a:lnTo>
                  <a:lnTo>
                    <a:pt x="1460411" y="218351"/>
                  </a:lnTo>
                  <a:lnTo>
                    <a:pt x="1462366" y="216395"/>
                  </a:lnTo>
                  <a:lnTo>
                    <a:pt x="1462366" y="211607"/>
                  </a:lnTo>
                  <a:close/>
                </a:path>
                <a:path w="1992630" h="1024255">
                  <a:moveTo>
                    <a:pt x="1540027" y="168541"/>
                  </a:moveTo>
                  <a:lnTo>
                    <a:pt x="1539455" y="167970"/>
                  </a:lnTo>
                  <a:lnTo>
                    <a:pt x="1538757" y="167970"/>
                  </a:lnTo>
                  <a:lnTo>
                    <a:pt x="1538046" y="167970"/>
                  </a:lnTo>
                  <a:lnTo>
                    <a:pt x="1537474" y="168541"/>
                  </a:lnTo>
                  <a:lnTo>
                    <a:pt x="1537474" y="169964"/>
                  </a:lnTo>
                  <a:lnTo>
                    <a:pt x="1538046" y="170522"/>
                  </a:lnTo>
                  <a:lnTo>
                    <a:pt x="1539455" y="170522"/>
                  </a:lnTo>
                  <a:lnTo>
                    <a:pt x="1540027" y="169964"/>
                  </a:lnTo>
                  <a:lnTo>
                    <a:pt x="1540027" y="168541"/>
                  </a:lnTo>
                  <a:close/>
                </a:path>
                <a:path w="1992630" h="1024255">
                  <a:moveTo>
                    <a:pt x="1590687" y="246037"/>
                  </a:moveTo>
                  <a:lnTo>
                    <a:pt x="1587474" y="242824"/>
                  </a:lnTo>
                  <a:lnTo>
                    <a:pt x="1583512" y="242824"/>
                  </a:lnTo>
                  <a:lnTo>
                    <a:pt x="1579549" y="242824"/>
                  </a:lnTo>
                  <a:lnTo>
                    <a:pt x="1576336" y="246037"/>
                  </a:lnTo>
                  <a:lnTo>
                    <a:pt x="1576336" y="253936"/>
                  </a:lnTo>
                  <a:lnTo>
                    <a:pt x="1579549" y="257175"/>
                  </a:lnTo>
                  <a:lnTo>
                    <a:pt x="1587474" y="257175"/>
                  </a:lnTo>
                  <a:lnTo>
                    <a:pt x="1590687" y="253936"/>
                  </a:lnTo>
                  <a:lnTo>
                    <a:pt x="1590687" y="246037"/>
                  </a:lnTo>
                  <a:close/>
                </a:path>
                <a:path w="1992630" h="1024255">
                  <a:moveTo>
                    <a:pt x="1620266" y="124066"/>
                  </a:moveTo>
                  <a:lnTo>
                    <a:pt x="1619923" y="123723"/>
                  </a:lnTo>
                  <a:lnTo>
                    <a:pt x="1619504" y="123723"/>
                  </a:lnTo>
                  <a:lnTo>
                    <a:pt x="1619072" y="123723"/>
                  </a:lnTo>
                  <a:lnTo>
                    <a:pt x="1618729" y="124066"/>
                  </a:lnTo>
                  <a:lnTo>
                    <a:pt x="1618729" y="124904"/>
                  </a:lnTo>
                  <a:lnTo>
                    <a:pt x="1619072" y="125260"/>
                  </a:lnTo>
                  <a:lnTo>
                    <a:pt x="1619923" y="125260"/>
                  </a:lnTo>
                  <a:lnTo>
                    <a:pt x="1620266" y="124904"/>
                  </a:lnTo>
                  <a:lnTo>
                    <a:pt x="1620266" y="124066"/>
                  </a:lnTo>
                  <a:close/>
                </a:path>
                <a:path w="1992630" h="1024255">
                  <a:moveTo>
                    <a:pt x="1666049" y="204241"/>
                  </a:moveTo>
                  <a:lnTo>
                    <a:pt x="1665249" y="203441"/>
                  </a:lnTo>
                  <a:lnTo>
                    <a:pt x="1664258" y="203441"/>
                  </a:lnTo>
                  <a:lnTo>
                    <a:pt x="1663255" y="203441"/>
                  </a:lnTo>
                  <a:lnTo>
                    <a:pt x="1662468" y="204241"/>
                  </a:lnTo>
                  <a:lnTo>
                    <a:pt x="1662468" y="206235"/>
                  </a:lnTo>
                  <a:lnTo>
                    <a:pt x="1663255" y="207035"/>
                  </a:lnTo>
                  <a:lnTo>
                    <a:pt x="1665249" y="207035"/>
                  </a:lnTo>
                  <a:lnTo>
                    <a:pt x="1666049" y="206235"/>
                  </a:lnTo>
                  <a:lnTo>
                    <a:pt x="1666049" y="204241"/>
                  </a:lnTo>
                  <a:close/>
                </a:path>
                <a:path w="1992630" h="1024255">
                  <a:moveTo>
                    <a:pt x="1716366" y="70815"/>
                  </a:moveTo>
                  <a:lnTo>
                    <a:pt x="1709153" y="63614"/>
                  </a:lnTo>
                  <a:lnTo>
                    <a:pt x="1700237" y="63614"/>
                  </a:lnTo>
                  <a:lnTo>
                    <a:pt x="1691335" y="63614"/>
                  </a:lnTo>
                  <a:lnTo>
                    <a:pt x="1684121" y="70815"/>
                  </a:lnTo>
                  <a:lnTo>
                    <a:pt x="1684121" y="88646"/>
                  </a:lnTo>
                  <a:lnTo>
                    <a:pt x="1691335" y="95859"/>
                  </a:lnTo>
                  <a:lnTo>
                    <a:pt x="1709153" y="95859"/>
                  </a:lnTo>
                  <a:lnTo>
                    <a:pt x="1716366" y="88646"/>
                  </a:lnTo>
                  <a:lnTo>
                    <a:pt x="1716366" y="70815"/>
                  </a:lnTo>
                  <a:close/>
                </a:path>
                <a:path w="1992630" h="1024255">
                  <a:moveTo>
                    <a:pt x="1748840" y="158356"/>
                  </a:moveTo>
                  <a:lnTo>
                    <a:pt x="1747126" y="156654"/>
                  </a:lnTo>
                  <a:lnTo>
                    <a:pt x="1745005" y="156654"/>
                  </a:lnTo>
                  <a:lnTo>
                    <a:pt x="1742871" y="156654"/>
                  </a:lnTo>
                  <a:lnTo>
                    <a:pt x="1741157" y="158356"/>
                  </a:lnTo>
                  <a:lnTo>
                    <a:pt x="1741157" y="162598"/>
                  </a:lnTo>
                  <a:lnTo>
                    <a:pt x="1742871" y="164299"/>
                  </a:lnTo>
                  <a:lnTo>
                    <a:pt x="1747126" y="164299"/>
                  </a:lnTo>
                  <a:lnTo>
                    <a:pt x="1748840" y="162598"/>
                  </a:lnTo>
                  <a:lnTo>
                    <a:pt x="1748840" y="158356"/>
                  </a:lnTo>
                  <a:close/>
                </a:path>
                <a:path w="1992630" h="1024255">
                  <a:moveTo>
                    <a:pt x="1791995" y="28879"/>
                  </a:moveTo>
                  <a:lnTo>
                    <a:pt x="1787055" y="23977"/>
                  </a:lnTo>
                  <a:lnTo>
                    <a:pt x="1780984" y="23977"/>
                  </a:lnTo>
                  <a:lnTo>
                    <a:pt x="1774901" y="23977"/>
                  </a:lnTo>
                  <a:lnTo>
                    <a:pt x="1769986" y="28879"/>
                  </a:lnTo>
                  <a:lnTo>
                    <a:pt x="1769986" y="41059"/>
                  </a:lnTo>
                  <a:lnTo>
                    <a:pt x="1774901" y="45986"/>
                  </a:lnTo>
                  <a:lnTo>
                    <a:pt x="1787055" y="45986"/>
                  </a:lnTo>
                  <a:lnTo>
                    <a:pt x="1791995" y="41059"/>
                  </a:lnTo>
                  <a:lnTo>
                    <a:pt x="1791995" y="28879"/>
                  </a:lnTo>
                  <a:close/>
                </a:path>
                <a:path w="1992630" h="1024255">
                  <a:moveTo>
                    <a:pt x="1843151" y="106095"/>
                  </a:moveTo>
                  <a:lnTo>
                    <a:pt x="1835353" y="98323"/>
                  </a:lnTo>
                  <a:lnTo>
                    <a:pt x="1825752" y="98323"/>
                  </a:lnTo>
                  <a:lnTo>
                    <a:pt x="1816138" y="98323"/>
                  </a:lnTo>
                  <a:lnTo>
                    <a:pt x="1808327" y="106095"/>
                  </a:lnTo>
                  <a:lnTo>
                    <a:pt x="1808327" y="125349"/>
                  </a:lnTo>
                  <a:lnTo>
                    <a:pt x="1816138" y="133108"/>
                  </a:lnTo>
                  <a:lnTo>
                    <a:pt x="1835353" y="133108"/>
                  </a:lnTo>
                  <a:lnTo>
                    <a:pt x="1843151" y="125349"/>
                  </a:lnTo>
                  <a:lnTo>
                    <a:pt x="1843151" y="106095"/>
                  </a:lnTo>
                  <a:close/>
                </a:path>
                <a:path w="1992630" h="1024255">
                  <a:moveTo>
                    <a:pt x="1867458" y="0"/>
                  </a:moveTo>
                  <a:lnTo>
                    <a:pt x="1856003" y="0"/>
                  </a:lnTo>
                  <a:lnTo>
                    <a:pt x="1856219" y="203"/>
                  </a:lnTo>
                  <a:lnTo>
                    <a:pt x="1867255" y="203"/>
                  </a:lnTo>
                  <a:lnTo>
                    <a:pt x="1867458" y="0"/>
                  </a:lnTo>
                  <a:close/>
                </a:path>
                <a:path w="1992630" h="1024255">
                  <a:moveTo>
                    <a:pt x="1921078" y="62890"/>
                  </a:moveTo>
                  <a:lnTo>
                    <a:pt x="1914550" y="56362"/>
                  </a:lnTo>
                  <a:lnTo>
                    <a:pt x="1906485" y="56362"/>
                  </a:lnTo>
                  <a:lnTo>
                    <a:pt x="1898421" y="56362"/>
                  </a:lnTo>
                  <a:lnTo>
                    <a:pt x="1891893" y="62890"/>
                  </a:lnTo>
                  <a:lnTo>
                    <a:pt x="1891893" y="79032"/>
                  </a:lnTo>
                  <a:lnTo>
                    <a:pt x="1898421" y="85559"/>
                  </a:lnTo>
                  <a:lnTo>
                    <a:pt x="1914550" y="85559"/>
                  </a:lnTo>
                  <a:lnTo>
                    <a:pt x="1921078" y="79032"/>
                  </a:lnTo>
                  <a:lnTo>
                    <a:pt x="1921078" y="62890"/>
                  </a:lnTo>
                  <a:close/>
                </a:path>
                <a:path w="1992630" h="1024255">
                  <a:moveTo>
                    <a:pt x="1992604" y="23228"/>
                  </a:moveTo>
                  <a:lnTo>
                    <a:pt x="1990204" y="20815"/>
                  </a:lnTo>
                  <a:lnTo>
                    <a:pt x="1987232" y="20815"/>
                  </a:lnTo>
                  <a:lnTo>
                    <a:pt x="1984260" y="20815"/>
                  </a:lnTo>
                  <a:lnTo>
                    <a:pt x="1981860" y="23228"/>
                  </a:lnTo>
                  <a:lnTo>
                    <a:pt x="1981860" y="29171"/>
                  </a:lnTo>
                  <a:lnTo>
                    <a:pt x="1984260" y="31584"/>
                  </a:lnTo>
                  <a:lnTo>
                    <a:pt x="1990204" y="31584"/>
                  </a:lnTo>
                  <a:lnTo>
                    <a:pt x="1992604" y="29171"/>
                  </a:lnTo>
                  <a:lnTo>
                    <a:pt x="1992604" y="2322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03" y="376767"/>
              <a:ext cx="931918" cy="73893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0485" y="-171"/>
              <a:ext cx="14240510" cy="792480"/>
            </a:xfrm>
            <a:custGeom>
              <a:avLst/>
              <a:gdLst/>
              <a:ahLst/>
              <a:cxnLst/>
              <a:rect l="l" t="t" r="r" b="b"/>
              <a:pathLst>
                <a:path w="14240510" h="792480">
                  <a:moveTo>
                    <a:pt x="4089" y="68199"/>
                  </a:moveTo>
                  <a:lnTo>
                    <a:pt x="3175" y="67284"/>
                  </a:lnTo>
                  <a:lnTo>
                    <a:pt x="2044" y="67284"/>
                  </a:lnTo>
                  <a:lnTo>
                    <a:pt x="914" y="67284"/>
                  </a:lnTo>
                  <a:lnTo>
                    <a:pt x="0" y="68199"/>
                  </a:lnTo>
                  <a:lnTo>
                    <a:pt x="0" y="70472"/>
                  </a:lnTo>
                  <a:lnTo>
                    <a:pt x="914" y="71374"/>
                  </a:lnTo>
                  <a:lnTo>
                    <a:pt x="3175" y="71374"/>
                  </a:lnTo>
                  <a:lnTo>
                    <a:pt x="4089" y="70472"/>
                  </a:lnTo>
                  <a:lnTo>
                    <a:pt x="4089" y="68199"/>
                  </a:lnTo>
                  <a:close/>
                </a:path>
                <a:path w="14240510" h="792480">
                  <a:moveTo>
                    <a:pt x="11836" y="275005"/>
                  </a:moveTo>
                  <a:lnTo>
                    <a:pt x="11379" y="274548"/>
                  </a:lnTo>
                  <a:lnTo>
                    <a:pt x="10807" y="274548"/>
                  </a:lnTo>
                  <a:lnTo>
                    <a:pt x="10248" y="274548"/>
                  </a:lnTo>
                  <a:lnTo>
                    <a:pt x="9779" y="275005"/>
                  </a:lnTo>
                  <a:lnTo>
                    <a:pt x="9779" y="276136"/>
                  </a:lnTo>
                  <a:lnTo>
                    <a:pt x="10248" y="276580"/>
                  </a:lnTo>
                  <a:lnTo>
                    <a:pt x="11379" y="276580"/>
                  </a:lnTo>
                  <a:lnTo>
                    <a:pt x="11836" y="276136"/>
                  </a:lnTo>
                  <a:lnTo>
                    <a:pt x="11836" y="275005"/>
                  </a:lnTo>
                  <a:close/>
                </a:path>
                <a:path w="14240510" h="792480">
                  <a:moveTo>
                    <a:pt x="49618" y="148526"/>
                  </a:moveTo>
                  <a:lnTo>
                    <a:pt x="48361" y="147269"/>
                  </a:lnTo>
                  <a:lnTo>
                    <a:pt x="46799" y="147269"/>
                  </a:lnTo>
                  <a:lnTo>
                    <a:pt x="45237" y="147269"/>
                  </a:lnTo>
                  <a:lnTo>
                    <a:pt x="43980" y="148526"/>
                  </a:lnTo>
                  <a:lnTo>
                    <a:pt x="43980" y="151625"/>
                  </a:lnTo>
                  <a:lnTo>
                    <a:pt x="45237" y="152895"/>
                  </a:lnTo>
                  <a:lnTo>
                    <a:pt x="48361" y="152895"/>
                  </a:lnTo>
                  <a:lnTo>
                    <a:pt x="49618" y="151625"/>
                  </a:lnTo>
                  <a:lnTo>
                    <a:pt x="49618" y="148526"/>
                  </a:lnTo>
                  <a:close/>
                </a:path>
                <a:path w="14240510" h="792480">
                  <a:moveTo>
                    <a:pt x="56337" y="355892"/>
                  </a:moveTo>
                  <a:lnTo>
                    <a:pt x="55981" y="355561"/>
                  </a:lnTo>
                  <a:lnTo>
                    <a:pt x="55575" y="355561"/>
                  </a:lnTo>
                  <a:lnTo>
                    <a:pt x="55156" y="355561"/>
                  </a:lnTo>
                  <a:lnTo>
                    <a:pt x="54800" y="355892"/>
                  </a:lnTo>
                  <a:lnTo>
                    <a:pt x="54800" y="356743"/>
                  </a:lnTo>
                  <a:lnTo>
                    <a:pt x="55156" y="357098"/>
                  </a:lnTo>
                  <a:lnTo>
                    <a:pt x="55981" y="357098"/>
                  </a:lnTo>
                  <a:lnTo>
                    <a:pt x="56337" y="356743"/>
                  </a:lnTo>
                  <a:lnTo>
                    <a:pt x="56337" y="355892"/>
                  </a:lnTo>
                  <a:close/>
                </a:path>
                <a:path w="14240510" h="792480">
                  <a:moveTo>
                    <a:pt x="87134" y="22174"/>
                  </a:moveTo>
                  <a:lnTo>
                    <a:pt x="85191" y="20231"/>
                  </a:lnTo>
                  <a:lnTo>
                    <a:pt x="82791" y="20231"/>
                  </a:lnTo>
                  <a:lnTo>
                    <a:pt x="80378" y="20231"/>
                  </a:lnTo>
                  <a:lnTo>
                    <a:pt x="78435" y="22174"/>
                  </a:lnTo>
                  <a:lnTo>
                    <a:pt x="78435" y="26974"/>
                  </a:lnTo>
                  <a:lnTo>
                    <a:pt x="80378" y="28917"/>
                  </a:lnTo>
                  <a:lnTo>
                    <a:pt x="85191" y="28917"/>
                  </a:lnTo>
                  <a:lnTo>
                    <a:pt x="87134" y="26974"/>
                  </a:lnTo>
                  <a:lnTo>
                    <a:pt x="87134" y="22174"/>
                  </a:lnTo>
                  <a:close/>
                </a:path>
                <a:path w="14240510" h="792480">
                  <a:moveTo>
                    <a:pt x="92075" y="230543"/>
                  </a:moveTo>
                  <a:lnTo>
                    <a:pt x="91833" y="230301"/>
                  </a:lnTo>
                  <a:lnTo>
                    <a:pt x="91554" y="230301"/>
                  </a:lnTo>
                  <a:lnTo>
                    <a:pt x="91274" y="230301"/>
                  </a:lnTo>
                  <a:lnTo>
                    <a:pt x="91046" y="230543"/>
                  </a:lnTo>
                  <a:lnTo>
                    <a:pt x="91046" y="231101"/>
                  </a:lnTo>
                  <a:lnTo>
                    <a:pt x="91274" y="231343"/>
                  </a:lnTo>
                  <a:lnTo>
                    <a:pt x="91833" y="231343"/>
                  </a:lnTo>
                  <a:lnTo>
                    <a:pt x="92075" y="231101"/>
                  </a:lnTo>
                  <a:lnTo>
                    <a:pt x="92075" y="230543"/>
                  </a:lnTo>
                  <a:close/>
                </a:path>
                <a:path w="14240510" h="792480">
                  <a:moveTo>
                    <a:pt x="136499" y="100380"/>
                  </a:moveTo>
                  <a:lnTo>
                    <a:pt x="132486" y="96354"/>
                  </a:lnTo>
                  <a:lnTo>
                    <a:pt x="127546" y="96354"/>
                  </a:lnTo>
                  <a:lnTo>
                    <a:pt x="122593" y="96354"/>
                  </a:lnTo>
                  <a:lnTo>
                    <a:pt x="118579" y="100380"/>
                  </a:lnTo>
                  <a:lnTo>
                    <a:pt x="118579" y="110274"/>
                  </a:lnTo>
                  <a:lnTo>
                    <a:pt x="122593" y="114274"/>
                  </a:lnTo>
                  <a:lnTo>
                    <a:pt x="132486" y="114274"/>
                  </a:lnTo>
                  <a:lnTo>
                    <a:pt x="136499" y="110274"/>
                  </a:lnTo>
                  <a:lnTo>
                    <a:pt x="136499" y="100380"/>
                  </a:lnTo>
                  <a:close/>
                </a:path>
                <a:path w="14240510" h="792480">
                  <a:moveTo>
                    <a:pt x="141427" y="308749"/>
                  </a:moveTo>
                  <a:lnTo>
                    <a:pt x="139141" y="306451"/>
                  </a:lnTo>
                  <a:lnTo>
                    <a:pt x="136309" y="306451"/>
                  </a:lnTo>
                  <a:lnTo>
                    <a:pt x="133489" y="306451"/>
                  </a:lnTo>
                  <a:lnTo>
                    <a:pt x="131191" y="308749"/>
                  </a:lnTo>
                  <a:lnTo>
                    <a:pt x="131191" y="314401"/>
                  </a:lnTo>
                  <a:lnTo>
                    <a:pt x="133489" y="316699"/>
                  </a:lnTo>
                  <a:lnTo>
                    <a:pt x="139141" y="316699"/>
                  </a:lnTo>
                  <a:lnTo>
                    <a:pt x="141427" y="314401"/>
                  </a:lnTo>
                  <a:lnTo>
                    <a:pt x="141427" y="308749"/>
                  </a:lnTo>
                  <a:close/>
                </a:path>
                <a:path w="14240510" h="792480">
                  <a:moveTo>
                    <a:pt x="172808" y="185775"/>
                  </a:moveTo>
                  <a:lnTo>
                    <a:pt x="172580" y="185559"/>
                  </a:lnTo>
                  <a:lnTo>
                    <a:pt x="172300" y="185559"/>
                  </a:lnTo>
                  <a:lnTo>
                    <a:pt x="172021" y="185559"/>
                  </a:lnTo>
                  <a:lnTo>
                    <a:pt x="171780" y="185775"/>
                  </a:lnTo>
                  <a:lnTo>
                    <a:pt x="171780" y="186347"/>
                  </a:lnTo>
                  <a:lnTo>
                    <a:pt x="172021" y="186575"/>
                  </a:lnTo>
                  <a:lnTo>
                    <a:pt x="172580" y="186575"/>
                  </a:lnTo>
                  <a:lnTo>
                    <a:pt x="172808" y="186347"/>
                  </a:lnTo>
                  <a:lnTo>
                    <a:pt x="172808" y="185775"/>
                  </a:lnTo>
                  <a:close/>
                </a:path>
                <a:path w="14240510" h="792480">
                  <a:moveTo>
                    <a:pt x="209054" y="60134"/>
                  </a:moveTo>
                  <a:lnTo>
                    <a:pt x="208711" y="59791"/>
                  </a:lnTo>
                  <a:lnTo>
                    <a:pt x="208292" y="59791"/>
                  </a:lnTo>
                  <a:lnTo>
                    <a:pt x="207873" y="59791"/>
                  </a:lnTo>
                  <a:lnTo>
                    <a:pt x="207518" y="60134"/>
                  </a:lnTo>
                  <a:lnTo>
                    <a:pt x="207518" y="60972"/>
                  </a:lnTo>
                  <a:lnTo>
                    <a:pt x="207873" y="61328"/>
                  </a:lnTo>
                  <a:lnTo>
                    <a:pt x="208711" y="61328"/>
                  </a:lnTo>
                  <a:lnTo>
                    <a:pt x="209054" y="60972"/>
                  </a:lnTo>
                  <a:lnTo>
                    <a:pt x="209054" y="60134"/>
                  </a:lnTo>
                  <a:close/>
                </a:path>
                <a:path w="14240510" h="792480">
                  <a:moveTo>
                    <a:pt x="220383" y="264960"/>
                  </a:moveTo>
                  <a:lnTo>
                    <a:pt x="218884" y="263486"/>
                  </a:lnTo>
                  <a:lnTo>
                    <a:pt x="217055" y="263486"/>
                  </a:lnTo>
                  <a:lnTo>
                    <a:pt x="215226" y="263486"/>
                  </a:lnTo>
                  <a:lnTo>
                    <a:pt x="213728" y="264960"/>
                  </a:lnTo>
                  <a:lnTo>
                    <a:pt x="213728" y="268643"/>
                  </a:lnTo>
                  <a:lnTo>
                    <a:pt x="215226" y="270141"/>
                  </a:lnTo>
                  <a:lnTo>
                    <a:pt x="218884" y="270141"/>
                  </a:lnTo>
                  <a:lnTo>
                    <a:pt x="220383" y="268643"/>
                  </a:lnTo>
                  <a:lnTo>
                    <a:pt x="220383" y="264960"/>
                  </a:lnTo>
                  <a:close/>
                </a:path>
                <a:path w="14240510" h="792480">
                  <a:moveTo>
                    <a:pt x="254838" y="140309"/>
                  </a:moveTo>
                  <a:lnTo>
                    <a:pt x="254038" y="139509"/>
                  </a:lnTo>
                  <a:lnTo>
                    <a:pt x="253047" y="139509"/>
                  </a:lnTo>
                  <a:lnTo>
                    <a:pt x="252044" y="139509"/>
                  </a:lnTo>
                  <a:lnTo>
                    <a:pt x="251256" y="140309"/>
                  </a:lnTo>
                  <a:lnTo>
                    <a:pt x="251256" y="142303"/>
                  </a:lnTo>
                  <a:lnTo>
                    <a:pt x="252044" y="143103"/>
                  </a:lnTo>
                  <a:lnTo>
                    <a:pt x="254038" y="143103"/>
                  </a:lnTo>
                  <a:lnTo>
                    <a:pt x="254838" y="142303"/>
                  </a:lnTo>
                  <a:lnTo>
                    <a:pt x="254838" y="140309"/>
                  </a:lnTo>
                  <a:close/>
                </a:path>
                <a:path w="14240510" h="792480">
                  <a:moveTo>
                    <a:pt x="274104" y="340779"/>
                  </a:moveTo>
                  <a:lnTo>
                    <a:pt x="268605" y="335254"/>
                  </a:lnTo>
                  <a:lnTo>
                    <a:pt x="261810" y="335254"/>
                  </a:lnTo>
                  <a:lnTo>
                    <a:pt x="255028" y="335254"/>
                  </a:lnTo>
                  <a:lnTo>
                    <a:pt x="249529" y="340779"/>
                  </a:lnTo>
                  <a:lnTo>
                    <a:pt x="249529" y="354330"/>
                  </a:lnTo>
                  <a:lnTo>
                    <a:pt x="255028" y="359841"/>
                  </a:lnTo>
                  <a:lnTo>
                    <a:pt x="268605" y="359841"/>
                  </a:lnTo>
                  <a:lnTo>
                    <a:pt x="274104" y="354330"/>
                  </a:lnTo>
                  <a:lnTo>
                    <a:pt x="274104" y="340779"/>
                  </a:lnTo>
                  <a:close/>
                </a:path>
                <a:path w="14240510" h="792480">
                  <a:moveTo>
                    <a:pt x="291084" y="14655"/>
                  </a:moveTo>
                  <a:lnTo>
                    <a:pt x="290156" y="13754"/>
                  </a:lnTo>
                  <a:lnTo>
                    <a:pt x="289026" y="13754"/>
                  </a:lnTo>
                  <a:lnTo>
                    <a:pt x="287896" y="13754"/>
                  </a:lnTo>
                  <a:lnTo>
                    <a:pt x="286994" y="14655"/>
                  </a:lnTo>
                  <a:lnTo>
                    <a:pt x="286994" y="16929"/>
                  </a:lnTo>
                  <a:lnTo>
                    <a:pt x="287896" y="17843"/>
                  </a:lnTo>
                  <a:lnTo>
                    <a:pt x="290156" y="17843"/>
                  </a:lnTo>
                  <a:lnTo>
                    <a:pt x="291084" y="16929"/>
                  </a:lnTo>
                  <a:lnTo>
                    <a:pt x="291084" y="14655"/>
                  </a:lnTo>
                  <a:close/>
                </a:path>
                <a:path w="14240510" h="792480">
                  <a:moveTo>
                    <a:pt x="300875" y="220357"/>
                  </a:moveTo>
                  <a:lnTo>
                    <a:pt x="299504" y="218986"/>
                  </a:lnTo>
                  <a:lnTo>
                    <a:pt x="297802" y="218986"/>
                  </a:lnTo>
                  <a:lnTo>
                    <a:pt x="296113" y="218986"/>
                  </a:lnTo>
                  <a:lnTo>
                    <a:pt x="294728" y="220357"/>
                  </a:lnTo>
                  <a:lnTo>
                    <a:pt x="294728" y="223748"/>
                  </a:lnTo>
                  <a:lnTo>
                    <a:pt x="296113" y="225132"/>
                  </a:lnTo>
                  <a:lnTo>
                    <a:pt x="299504" y="225132"/>
                  </a:lnTo>
                  <a:lnTo>
                    <a:pt x="300875" y="223748"/>
                  </a:lnTo>
                  <a:lnTo>
                    <a:pt x="300875" y="220357"/>
                  </a:lnTo>
                  <a:close/>
                </a:path>
                <a:path w="14240510" h="792480">
                  <a:moveTo>
                    <a:pt x="336613" y="95008"/>
                  </a:moveTo>
                  <a:lnTo>
                    <a:pt x="335343" y="93726"/>
                  </a:lnTo>
                  <a:lnTo>
                    <a:pt x="333794" y="93726"/>
                  </a:lnTo>
                  <a:lnTo>
                    <a:pt x="332232" y="93726"/>
                  </a:lnTo>
                  <a:lnTo>
                    <a:pt x="330974" y="95008"/>
                  </a:lnTo>
                  <a:lnTo>
                    <a:pt x="330974" y="98120"/>
                  </a:lnTo>
                  <a:lnTo>
                    <a:pt x="332232" y="99364"/>
                  </a:lnTo>
                  <a:lnTo>
                    <a:pt x="335343" y="99364"/>
                  </a:lnTo>
                  <a:lnTo>
                    <a:pt x="336613" y="98120"/>
                  </a:lnTo>
                  <a:lnTo>
                    <a:pt x="336613" y="95008"/>
                  </a:lnTo>
                  <a:close/>
                </a:path>
                <a:path w="14240510" h="792480">
                  <a:moveTo>
                    <a:pt x="353822" y="296583"/>
                  </a:moveTo>
                  <a:lnTo>
                    <a:pt x="348780" y="291515"/>
                  </a:lnTo>
                  <a:lnTo>
                    <a:pt x="342557" y="291515"/>
                  </a:lnTo>
                  <a:lnTo>
                    <a:pt x="336334" y="291515"/>
                  </a:lnTo>
                  <a:lnTo>
                    <a:pt x="331292" y="296583"/>
                  </a:lnTo>
                  <a:lnTo>
                    <a:pt x="331292" y="309003"/>
                  </a:lnTo>
                  <a:lnTo>
                    <a:pt x="336334" y="314071"/>
                  </a:lnTo>
                  <a:lnTo>
                    <a:pt x="348780" y="314071"/>
                  </a:lnTo>
                  <a:lnTo>
                    <a:pt x="353822" y="309003"/>
                  </a:lnTo>
                  <a:lnTo>
                    <a:pt x="353822" y="296583"/>
                  </a:lnTo>
                  <a:close/>
                </a:path>
                <a:path w="14240510" h="792480">
                  <a:moveTo>
                    <a:pt x="379818" y="176580"/>
                  </a:moveTo>
                  <a:lnTo>
                    <a:pt x="379260" y="176022"/>
                  </a:lnTo>
                  <a:lnTo>
                    <a:pt x="378548" y="176022"/>
                  </a:lnTo>
                  <a:lnTo>
                    <a:pt x="377850" y="176022"/>
                  </a:lnTo>
                  <a:lnTo>
                    <a:pt x="377266" y="176580"/>
                  </a:lnTo>
                  <a:lnTo>
                    <a:pt x="377266" y="178003"/>
                  </a:lnTo>
                  <a:lnTo>
                    <a:pt x="377850" y="178574"/>
                  </a:lnTo>
                  <a:lnTo>
                    <a:pt x="379260" y="178574"/>
                  </a:lnTo>
                  <a:lnTo>
                    <a:pt x="379818" y="178003"/>
                  </a:lnTo>
                  <a:lnTo>
                    <a:pt x="379818" y="176580"/>
                  </a:lnTo>
                  <a:close/>
                </a:path>
                <a:path w="14240510" h="792480">
                  <a:moveTo>
                    <a:pt x="398589" y="377304"/>
                  </a:moveTo>
                  <a:lnTo>
                    <a:pt x="393534" y="372275"/>
                  </a:lnTo>
                  <a:lnTo>
                    <a:pt x="387311" y="372275"/>
                  </a:lnTo>
                  <a:lnTo>
                    <a:pt x="381101" y="372275"/>
                  </a:lnTo>
                  <a:lnTo>
                    <a:pt x="376047" y="377304"/>
                  </a:lnTo>
                  <a:lnTo>
                    <a:pt x="376047" y="389763"/>
                  </a:lnTo>
                  <a:lnTo>
                    <a:pt x="381101" y="394779"/>
                  </a:lnTo>
                  <a:lnTo>
                    <a:pt x="393534" y="394779"/>
                  </a:lnTo>
                  <a:lnTo>
                    <a:pt x="398589" y="389763"/>
                  </a:lnTo>
                  <a:lnTo>
                    <a:pt x="398589" y="377304"/>
                  </a:lnTo>
                  <a:close/>
                </a:path>
                <a:path w="14240510" h="792480">
                  <a:moveTo>
                    <a:pt x="419404" y="49098"/>
                  </a:moveTo>
                  <a:lnTo>
                    <a:pt x="417220" y="46939"/>
                  </a:lnTo>
                  <a:lnTo>
                    <a:pt x="414528" y="46939"/>
                  </a:lnTo>
                  <a:lnTo>
                    <a:pt x="411848" y="46939"/>
                  </a:lnTo>
                  <a:lnTo>
                    <a:pt x="409676" y="49098"/>
                  </a:lnTo>
                  <a:lnTo>
                    <a:pt x="409676" y="54470"/>
                  </a:lnTo>
                  <a:lnTo>
                    <a:pt x="411848" y="56642"/>
                  </a:lnTo>
                  <a:lnTo>
                    <a:pt x="417220" y="56642"/>
                  </a:lnTo>
                  <a:lnTo>
                    <a:pt x="419404" y="54470"/>
                  </a:lnTo>
                  <a:lnTo>
                    <a:pt x="419404" y="49098"/>
                  </a:lnTo>
                  <a:close/>
                </a:path>
                <a:path w="14240510" h="792480">
                  <a:moveTo>
                    <a:pt x="430479" y="254076"/>
                  </a:moveTo>
                  <a:lnTo>
                    <a:pt x="427266" y="250875"/>
                  </a:lnTo>
                  <a:lnTo>
                    <a:pt x="423303" y="250875"/>
                  </a:lnTo>
                  <a:lnTo>
                    <a:pt x="419341" y="250875"/>
                  </a:lnTo>
                  <a:lnTo>
                    <a:pt x="416140" y="254076"/>
                  </a:lnTo>
                  <a:lnTo>
                    <a:pt x="416140" y="261988"/>
                  </a:lnTo>
                  <a:lnTo>
                    <a:pt x="419341" y="265201"/>
                  </a:lnTo>
                  <a:lnTo>
                    <a:pt x="427266" y="265201"/>
                  </a:lnTo>
                  <a:lnTo>
                    <a:pt x="430479" y="261988"/>
                  </a:lnTo>
                  <a:lnTo>
                    <a:pt x="430479" y="254076"/>
                  </a:lnTo>
                  <a:close/>
                </a:path>
                <a:path w="14240510" h="792480">
                  <a:moveTo>
                    <a:pt x="445135" y="457073"/>
                  </a:moveTo>
                  <a:lnTo>
                    <a:pt x="439293" y="451218"/>
                  </a:lnTo>
                  <a:lnTo>
                    <a:pt x="432079" y="451218"/>
                  </a:lnTo>
                  <a:lnTo>
                    <a:pt x="424865" y="451218"/>
                  </a:lnTo>
                  <a:lnTo>
                    <a:pt x="419023" y="457073"/>
                  </a:lnTo>
                  <a:lnTo>
                    <a:pt x="419023" y="471500"/>
                  </a:lnTo>
                  <a:lnTo>
                    <a:pt x="424865" y="477342"/>
                  </a:lnTo>
                  <a:lnTo>
                    <a:pt x="439293" y="477342"/>
                  </a:lnTo>
                  <a:lnTo>
                    <a:pt x="445135" y="471500"/>
                  </a:lnTo>
                  <a:lnTo>
                    <a:pt x="445135" y="457073"/>
                  </a:lnTo>
                  <a:close/>
                </a:path>
                <a:path w="14240510" h="792480">
                  <a:moveTo>
                    <a:pt x="462114" y="130987"/>
                  </a:moveTo>
                  <a:lnTo>
                    <a:pt x="460857" y="129705"/>
                  </a:lnTo>
                  <a:lnTo>
                    <a:pt x="459295" y="129705"/>
                  </a:lnTo>
                  <a:lnTo>
                    <a:pt x="457733" y="129705"/>
                  </a:lnTo>
                  <a:lnTo>
                    <a:pt x="456476" y="130987"/>
                  </a:lnTo>
                  <a:lnTo>
                    <a:pt x="456476" y="134099"/>
                  </a:lnTo>
                  <a:lnTo>
                    <a:pt x="457733" y="135343"/>
                  </a:lnTo>
                  <a:lnTo>
                    <a:pt x="460857" y="135343"/>
                  </a:lnTo>
                  <a:lnTo>
                    <a:pt x="462114" y="134099"/>
                  </a:lnTo>
                  <a:lnTo>
                    <a:pt x="462114" y="130987"/>
                  </a:lnTo>
                  <a:close/>
                </a:path>
                <a:path w="14240510" h="792480">
                  <a:moveTo>
                    <a:pt x="475742" y="334530"/>
                  </a:moveTo>
                  <a:lnTo>
                    <a:pt x="472300" y="331089"/>
                  </a:lnTo>
                  <a:lnTo>
                    <a:pt x="468058" y="331089"/>
                  </a:lnTo>
                  <a:lnTo>
                    <a:pt x="463816" y="331089"/>
                  </a:lnTo>
                  <a:lnTo>
                    <a:pt x="460387" y="334530"/>
                  </a:lnTo>
                  <a:lnTo>
                    <a:pt x="460387" y="343001"/>
                  </a:lnTo>
                  <a:lnTo>
                    <a:pt x="463816" y="346456"/>
                  </a:lnTo>
                  <a:lnTo>
                    <a:pt x="472300" y="346456"/>
                  </a:lnTo>
                  <a:lnTo>
                    <a:pt x="475742" y="343001"/>
                  </a:lnTo>
                  <a:lnTo>
                    <a:pt x="475742" y="334530"/>
                  </a:lnTo>
                  <a:close/>
                </a:path>
                <a:path w="14240510" h="792480">
                  <a:moveTo>
                    <a:pt x="490397" y="537527"/>
                  </a:moveTo>
                  <a:lnTo>
                    <a:pt x="484327" y="531456"/>
                  </a:lnTo>
                  <a:lnTo>
                    <a:pt x="476834" y="531456"/>
                  </a:lnTo>
                  <a:lnTo>
                    <a:pt x="469328" y="531456"/>
                  </a:lnTo>
                  <a:lnTo>
                    <a:pt x="463257" y="537527"/>
                  </a:lnTo>
                  <a:lnTo>
                    <a:pt x="463257" y="552513"/>
                  </a:lnTo>
                  <a:lnTo>
                    <a:pt x="469328" y="558609"/>
                  </a:lnTo>
                  <a:lnTo>
                    <a:pt x="484327" y="558609"/>
                  </a:lnTo>
                  <a:lnTo>
                    <a:pt x="490397" y="552513"/>
                  </a:lnTo>
                  <a:lnTo>
                    <a:pt x="490397" y="537527"/>
                  </a:lnTo>
                  <a:close/>
                </a:path>
                <a:path w="14240510" h="792480">
                  <a:moveTo>
                    <a:pt x="496303" y="6477"/>
                  </a:moveTo>
                  <a:lnTo>
                    <a:pt x="495846" y="6019"/>
                  </a:lnTo>
                  <a:lnTo>
                    <a:pt x="495274" y="6019"/>
                  </a:lnTo>
                  <a:lnTo>
                    <a:pt x="494715" y="6019"/>
                  </a:lnTo>
                  <a:lnTo>
                    <a:pt x="494258" y="6477"/>
                  </a:lnTo>
                  <a:lnTo>
                    <a:pt x="494258" y="7607"/>
                  </a:lnTo>
                  <a:lnTo>
                    <a:pt x="494715" y="8064"/>
                  </a:lnTo>
                  <a:lnTo>
                    <a:pt x="495846" y="8064"/>
                  </a:lnTo>
                  <a:lnTo>
                    <a:pt x="496303" y="7607"/>
                  </a:lnTo>
                  <a:lnTo>
                    <a:pt x="496303" y="6477"/>
                  </a:lnTo>
                  <a:close/>
                </a:path>
                <a:path w="14240510" h="792480">
                  <a:moveTo>
                    <a:pt x="507631" y="211302"/>
                  </a:moveTo>
                  <a:lnTo>
                    <a:pt x="506031" y="209689"/>
                  </a:lnTo>
                  <a:lnTo>
                    <a:pt x="504050" y="209689"/>
                  </a:lnTo>
                  <a:lnTo>
                    <a:pt x="502069" y="209689"/>
                  </a:lnTo>
                  <a:lnTo>
                    <a:pt x="500468" y="211302"/>
                  </a:lnTo>
                  <a:lnTo>
                    <a:pt x="500468" y="215252"/>
                  </a:lnTo>
                  <a:lnTo>
                    <a:pt x="502069" y="216865"/>
                  </a:lnTo>
                  <a:lnTo>
                    <a:pt x="506031" y="216865"/>
                  </a:lnTo>
                  <a:lnTo>
                    <a:pt x="507631" y="215252"/>
                  </a:lnTo>
                  <a:lnTo>
                    <a:pt x="507631" y="211302"/>
                  </a:lnTo>
                  <a:close/>
                </a:path>
                <a:path w="14240510" h="792480">
                  <a:moveTo>
                    <a:pt x="517944" y="416712"/>
                  </a:moveTo>
                  <a:lnTo>
                    <a:pt x="515645" y="414413"/>
                  </a:lnTo>
                  <a:lnTo>
                    <a:pt x="512813" y="414413"/>
                  </a:lnTo>
                  <a:lnTo>
                    <a:pt x="509993" y="414413"/>
                  </a:lnTo>
                  <a:lnTo>
                    <a:pt x="507695" y="416712"/>
                  </a:lnTo>
                  <a:lnTo>
                    <a:pt x="507695" y="422338"/>
                  </a:lnTo>
                  <a:lnTo>
                    <a:pt x="509993" y="424662"/>
                  </a:lnTo>
                  <a:lnTo>
                    <a:pt x="515645" y="424662"/>
                  </a:lnTo>
                  <a:lnTo>
                    <a:pt x="517944" y="422338"/>
                  </a:lnTo>
                  <a:lnTo>
                    <a:pt x="517944" y="416712"/>
                  </a:lnTo>
                  <a:close/>
                </a:path>
                <a:path w="14240510" h="792480">
                  <a:moveTo>
                    <a:pt x="529259" y="621538"/>
                  </a:moveTo>
                  <a:lnTo>
                    <a:pt x="525830" y="618083"/>
                  </a:lnTo>
                  <a:lnTo>
                    <a:pt x="521589" y="618083"/>
                  </a:lnTo>
                  <a:lnTo>
                    <a:pt x="517347" y="618083"/>
                  </a:lnTo>
                  <a:lnTo>
                    <a:pt x="513918" y="621538"/>
                  </a:lnTo>
                  <a:lnTo>
                    <a:pt x="513918" y="630008"/>
                  </a:lnTo>
                  <a:lnTo>
                    <a:pt x="517347" y="633450"/>
                  </a:lnTo>
                  <a:lnTo>
                    <a:pt x="525830" y="633450"/>
                  </a:lnTo>
                  <a:lnTo>
                    <a:pt x="529259" y="630008"/>
                  </a:lnTo>
                  <a:lnTo>
                    <a:pt x="529259" y="621538"/>
                  </a:lnTo>
                  <a:close/>
                </a:path>
                <a:path w="14240510" h="792480">
                  <a:moveTo>
                    <a:pt x="548741" y="82969"/>
                  </a:moveTo>
                  <a:lnTo>
                    <a:pt x="544842" y="79057"/>
                  </a:lnTo>
                  <a:lnTo>
                    <a:pt x="540042" y="79057"/>
                  </a:lnTo>
                  <a:lnTo>
                    <a:pt x="535228" y="79057"/>
                  </a:lnTo>
                  <a:lnTo>
                    <a:pt x="531342" y="82969"/>
                  </a:lnTo>
                  <a:lnTo>
                    <a:pt x="531342" y="92570"/>
                  </a:lnTo>
                  <a:lnTo>
                    <a:pt x="535228" y="96469"/>
                  </a:lnTo>
                  <a:lnTo>
                    <a:pt x="544842" y="96469"/>
                  </a:lnTo>
                  <a:lnTo>
                    <a:pt x="548741" y="92570"/>
                  </a:lnTo>
                  <a:lnTo>
                    <a:pt x="548741" y="82969"/>
                  </a:lnTo>
                  <a:close/>
                </a:path>
                <a:path w="14240510" h="792480">
                  <a:moveTo>
                    <a:pt x="550862" y="292887"/>
                  </a:moveTo>
                  <a:lnTo>
                    <a:pt x="549935" y="291985"/>
                  </a:lnTo>
                  <a:lnTo>
                    <a:pt x="548805" y="291985"/>
                  </a:lnTo>
                  <a:lnTo>
                    <a:pt x="547674" y="291985"/>
                  </a:lnTo>
                  <a:lnTo>
                    <a:pt x="546760" y="292887"/>
                  </a:lnTo>
                  <a:lnTo>
                    <a:pt x="546760" y="295160"/>
                  </a:lnTo>
                  <a:lnTo>
                    <a:pt x="547674" y="296075"/>
                  </a:lnTo>
                  <a:lnTo>
                    <a:pt x="549935" y="296075"/>
                  </a:lnTo>
                  <a:lnTo>
                    <a:pt x="550862" y="295160"/>
                  </a:lnTo>
                  <a:lnTo>
                    <a:pt x="550862" y="292887"/>
                  </a:lnTo>
                  <a:close/>
                </a:path>
                <a:path w="14240510" h="792480">
                  <a:moveTo>
                    <a:pt x="558609" y="499694"/>
                  </a:moveTo>
                  <a:lnTo>
                    <a:pt x="558139" y="499237"/>
                  </a:lnTo>
                  <a:lnTo>
                    <a:pt x="557580" y="499237"/>
                  </a:lnTo>
                  <a:lnTo>
                    <a:pt x="557009" y="499237"/>
                  </a:lnTo>
                  <a:lnTo>
                    <a:pt x="556552" y="499694"/>
                  </a:lnTo>
                  <a:lnTo>
                    <a:pt x="556552" y="500824"/>
                  </a:lnTo>
                  <a:lnTo>
                    <a:pt x="557009" y="501281"/>
                  </a:lnTo>
                  <a:lnTo>
                    <a:pt x="558139" y="501281"/>
                  </a:lnTo>
                  <a:lnTo>
                    <a:pt x="558609" y="500824"/>
                  </a:lnTo>
                  <a:lnTo>
                    <a:pt x="558609" y="499694"/>
                  </a:lnTo>
                  <a:close/>
                </a:path>
                <a:path w="14240510" h="792480">
                  <a:moveTo>
                    <a:pt x="591451" y="164846"/>
                  </a:moveTo>
                  <a:lnTo>
                    <a:pt x="588467" y="161861"/>
                  </a:lnTo>
                  <a:lnTo>
                    <a:pt x="584796" y="161861"/>
                  </a:lnTo>
                  <a:lnTo>
                    <a:pt x="581113" y="161861"/>
                  </a:lnTo>
                  <a:lnTo>
                    <a:pt x="578142" y="164846"/>
                  </a:lnTo>
                  <a:lnTo>
                    <a:pt x="578142" y="172199"/>
                  </a:lnTo>
                  <a:lnTo>
                    <a:pt x="581113" y="175183"/>
                  </a:lnTo>
                  <a:lnTo>
                    <a:pt x="588467" y="175183"/>
                  </a:lnTo>
                  <a:lnTo>
                    <a:pt x="591451" y="172199"/>
                  </a:lnTo>
                  <a:lnTo>
                    <a:pt x="591451" y="164846"/>
                  </a:lnTo>
                  <a:close/>
                </a:path>
                <a:path w="14240510" h="792480">
                  <a:moveTo>
                    <a:pt x="598932" y="371792"/>
                  </a:moveTo>
                  <a:lnTo>
                    <a:pt x="596531" y="369379"/>
                  </a:lnTo>
                  <a:lnTo>
                    <a:pt x="593559" y="369379"/>
                  </a:lnTo>
                  <a:lnTo>
                    <a:pt x="590588" y="369379"/>
                  </a:lnTo>
                  <a:lnTo>
                    <a:pt x="588187" y="371792"/>
                  </a:lnTo>
                  <a:lnTo>
                    <a:pt x="588187" y="377736"/>
                  </a:lnTo>
                  <a:lnTo>
                    <a:pt x="590588" y="380149"/>
                  </a:lnTo>
                  <a:lnTo>
                    <a:pt x="596531" y="380149"/>
                  </a:lnTo>
                  <a:lnTo>
                    <a:pt x="598932" y="377736"/>
                  </a:lnTo>
                  <a:lnTo>
                    <a:pt x="598932" y="371792"/>
                  </a:lnTo>
                  <a:close/>
                </a:path>
                <a:path w="14240510" h="792480">
                  <a:moveTo>
                    <a:pt x="602843" y="580732"/>
                  </a:moveTo>
                  <a:lnTo>
                    <a:pt x="602615" y="580491"/>
                  </a:lnTo>
                  <a:lnTo>
                    <a:pt x="602335" y="580491"/>
                  </a:lnTo>
                  <a:lnTo>
                    <a:pt x="602056" y="580491"/>
                  </a:lnTo>
                  <a:lnTo>
                    <a:pt x="601827" y="580732"/>
                  </a:lnTo>
                  <a:lnTo>
                    <a:pt x="601827" y="581291"/>
                  </a:lnTo>
                  <a:lnTo>
                    <a:pt x="602056" y="581533"/>
                  </a:lnTo>
                  <a:lnTo>
                    <a:pt x="602615" y="581533"/>
                  </a:lnTo>
                  <a:lnTo>
                    <a:pt x="602843" y="581291"/>
                  </a:lnTo>
                  <a:lnTo>
                    <a:pt x="602843" y="580732"/>
                  </a:lnTo>
                  <a:close/>
                </a:path>
                <a:path w="14240510" h="792480">
                  <a:moveTo>
                    <a:pt x="630059" y="248996"/>
                  </a:moveTo>
                  <a:lnTo>
                    <a:pt x="629831" y="248754"/>
                  </a:lnTo>
                  <a:lnTo>
                    <a:pt x="629551" y="248754"/>
                  </a:lnTo>
                  <a:lnTo>
                    <a:pt x="629272" y="248754"/>
                  </a:lnTo>
                  <a:lnTo>
                    <a:pt x="629043" y="248996"/>
                  </a:lnTo>
                  <a:lnTo>
                    <a:pt x="629043" y="249542"/>
                  </a:lnTo>
                  <a:lnTo>
                    <a:pt x="629272" y="249783"/>
                  </a:lnTo>
                  <a:lnTo>
                    <a:pt x="629831" y="249783"/>
                  </a:lnTo>
                  <a:lnTo>
                    <a:pt x="630059" y="249542"/>
                  </a:lnTo>
                  <a:lnTo>
                    <a:pt x="630059" y="248996"/>
                  </a:lnTo>
                  <a:close/>
                </a:path>
                <a:path w="14240510" h="792480">
                  <a:moveTo>
                    <a:pt x="632040" y="36804"/>
                  </a:moveTo>
                  <a:lnTo>
                    <a:pt x="626999" y="31762"/>
                  </a:lnTo>
                  <a:lnTo>
                    <a:pt x="620776" y="31762"/>
                  </a:lnTo>
                  <a:lnTo>
                    <a:pt x="614565" y="31762"/>
                  </a:lnTo>
                  <a:lnTo>
                    <a:pt x="609511" y="36804"/>
                  </a:lnTo>
                  <a:lnTo>
                    <a:pt x="609511" y="49250"/>
                  </a:lnTo>
                  <a:lnTo>
                    <a:pt x="614565" y="54279"/>
                  </a:lnTo>
                  <a:lnTo>
                    <a:pt x="626999" y="54279"/>
                  </a:lnTo>
                  <a:lnTo>
                    <a:pt x="632040" y="49250"/>
                  </a:lnTo>
                  <a:lnTo>
                    <a:pt x="632040" y="36804"/>
                  </a:lnTo>
                  <a:close/>
                </a:path>
                <a:path w="14240510" h="792480">
                  <a:moveTo>
                    <a:pt x="644207" y="452259"/>
                  </a:moveTo>
                  <a:lnTo>
                    <a:pt x="641578" y="449630"/>
                  </a:lnTo>
                  <a:lnTo>
                    <a:pt x="638327" y="449630"/>
                  </a:lnTo>
                  <a:lnTo>
                    <a:pt x="635063" y="449630"/>
                  </a:lnTo>
                  <a:lnTo>
                    <a:pt x="632434" y="452259"/>
                  </a:lnTo>
                  <a:lnTo>
                    <a:pt x="632434" y="458762"/>
                  </a:lnTo>
                  <a:lnTo>
                    <a:pt x="635063" y="461403"/>
                  </a:lnTo>
                  <a:lnTo>
                    <a:pt x="641578" y="461403"/>
                  </a:lnTo>
                  <a:lnTo>
                    <a:pt x="644207" y="458762"/>
                  </a:lnTo>
                  <a:lnTo>
                    <a:pt x="644207" y="452259"/>
                  </a:lnTo>
                  <a:close/>
                </a:path>
                <a:path w="14240510" h="792480">
                  <a:moveTo>
                    <a:pt x="672706" y="119811"/>
                  </a:moveTo>
                  <a:lnTo>
                    <a:pt x="669493" y="116586"/>
                  </a:lnTo>
                  <a:lnTo>
                    <a:pt x="665543" y="116586"/>
                  </a:lnTo>
                  <a:lnTo>
                    <a:pt x="661581" y="116586"/>
                  </a:lnTo>
                  <a:lnTo>
                    <a:pt x="658368" y="119811"/>
                  </a:lnTo>
                  <a:lnTo>
                    <a:pt x="658368" y="127711"/>
                  </a:lnTo>
                  <a:lnTo>
                    <a:pt x="661581" y="130937"/>
                  </a:lnTo>
                  <a:lnTo>
                    <a:pt x="669493" y="130937"/>
                  </a:lnTo>
                  <a:lnTo>
                    <a:pt x="672706" y="127711"/>
                  </a:lnTo>
                  <a:lnTo>
                    <a:pt x="672706" y="119811"/>
                  </a:lnTo>
                  <a:close/>
                </a:path>
                <a:path w="14240510" h="792480">
                  <a:moveTo>
                    <a:pt x="674827" y="329717"/>
                  </a:moveTo>
                  <a:lnTo>
                    <a:pt x="674598" y="329501"/>
                  </a:lnTo>
                  <a:lnTo>
                    <a:pt x="674306" y="329501"/>
                  </a:lnTo>
                  <a:lnTo>
                    <a:pt x="674027" y="329501"/>
                  </a:lnTo>
                  <a:lnTo>
                    <a:pt x="673798" y="329717"/>
                  </a:lnTo>
                  <a:lnTo>
                    <a:pt x="673798" y="330301"/>
                  </a:lnTo>
                  <a:lnTo>
                    <a:pt x="674027" y="330517"/>
                  </a:lnTo>
                  <a:lnTo>
                    <a:pt x="674598" y="330517"/>
                  </a:lnTo>
                  <a:lnTo>
                    <a:pt x="674827" y="330301"/>
                  </a:lnTo>
                  <a:lnTo>
                    <a:pt x="674827" y="329717"/>
                  </a:lnTo>
                  <a:close/>
                </a:path>
                <a:path w="14240510" h="792480">
                  <a:moveTo>
                    <a:pt x="684352" y="535559"/>
                  </a:moveTo>
                  <a:lnTo>
                    <a:pt x="683793" y="534974"/>
                  </a:lnTo>
                  <a:lnTo>
                    <a:pt x="683082" y="534974"/>
                  </a:lnTo>
                  <a:lnTo>
                    <a:pt x="682371" y="534974"/>
                  </a:lnTo>
                  <a:lnTo>
                    <a:pt x="681799" y="535559"/>
                  </a:lnTo>
                  <a:lnTo>
                    <a:pt x="681799" y="536956"/>
                  </a:lnTo>
                  <a:lnTo>
                    <a:pt x="682371" y="537527"/>
                  </a:lnTo>
                  <a:lnTo>
                    <a:pt x="683793" y="537527"/>
                  </a:lnTo>
                  <a:lnTo>
                    <a:pt x="684352" y="536956"/>
                  </a:lnTo>
                  <a:lnTo>
                    <a:pt x="684352" y="535559"/>
                  </a:lnTo>
                  <a:close/>
                </a:path>
                <a:path w="14240510" h="792480">
                  <a:moveTo>
                    <a:pt x="707161" y="177"/>
                  </a:moveTo>
                  <a:lnTo>
                    <a:pt x="695896" y="177"/>
                  </a:lnTo>
                  <a:lnTo>
                    <a:pt x="695896" y="1371"/>
                  </a:lnTo>
                  <a:lnTo>
                    <a:pt x="698411" y="3898"/>
                  </a:lnTo>
                  <a:lnTo>
                    <a:pt x="704634" y="3898"/>
                  </a:lnTo>
                  <a:lnTo>
                    <a:pt x="707161" y="1371"/>
                  </a:lnTo>
                  <a:lnTo>
                    <a:pt x="707161" y="177"/>
                  </a:lnTo>
                  <a:close/>
                </a:path>
                <a:path w="14240510" h="792480">
                  <a:moveTo>
                    <a:pt x="712089" y="203517"/>
                  </a:moveTo>
                  <a:lnTo>
                    <a:pt x="711288" y="202704"/>
                  </a:lnTo>
                  <a:lnTo>
                    <a:pt x="710298" y="202704"/>
                  </a:lnTo>
                  <a:lnTo>
                    <a:pt x="709307" y="202704"/>
                  </a:lnTo>
                  <a:lnTo>
                    <a:pt x="708507" y="203517"/>
                  </a:lnTo>
                  <a:lnTo>
                    <a:pt x="708507" y="205498"/>
                  </a:lnTo>
                  <a:lnTo>
                    <a:pt x="709307" y="206298"/>
                  </a:lnTo>
                  <a:lnTo>
                    <a:pt x="711288" y="206298"/>
                  </a:lnTo>
                  <a:lnTo>
                    <a:pt x="712089" y="205498"/>
                  </a:lnTo>
                  <a:lnTo>
                    <a:pt x="712089" y="203517"/>
                  </a:lnTo>
                  <a:close/>
                </a:path>
                <a:path w="14240510" h="792480">
                  <a:moveTo>
                    <a:pt x="749871" y="77038"/>
                  </a:moveTo>
                  <a:lnTo>
                    <a:pt x="748258" y="75425"/>
                  </a:lnTo>
                  <a:lnTo>
                    <a:pt x="746290" y="75425"/>
                  </a:lnTo>
                  <a:lnTo>
                    <a:pt x="744308" y="75425"/>
                  </a:lnTo>
                  <a:lnTo>
                    <a:pt x="742708" y="77038"/>
                  </a:lnTo>
                  <a:lnTo>
                    <a:pt x="742708" y="80987"/>
                  </a:lnTo>
                  <a:lnTo>
                    <a:pt x="744308" y="82575"/>
                  </a:lnTo>
                  <a:lnTo>
                    <a:pt x="748258" y="82575"/>
                  </a:lnTo>
                  <a:lnTo>
                    <a:pt x="749871" y="80987"/>
                  </a:lnTo>
                  <a:lnTo>
                    <a:pt x="749871" y="77038"/>
                  </a:lnTo>
                  <a:close/>
                </a:path>
                <a:path w="14240510" h="792480">
                  <a:moveTo>
                    <a:pt x="755561" y="284975"/>
                  </a:moveTo>
                  <a:lnTo>
                    <a:pt x="755332" y="284734"/>
                  </a:lnTo>
                  <a:lnTo>
                    <a:pt x="755053" y="284734"/>
                  </a:lnTo>
                  <a:lnTo>
                    <a:pt x="754773" y="284734"/>
                  </a:lnTo>
                  <a:lnTo>
                    <a:pt x="754545" y="284975"/>
                  </a:lnTo>
                  <a:lnTo>
                    <a:pt x="754545" y="285521"/>
                  </a:lnTo>
                  <a:lnTo>
                    <a:pt x="754773" y="285762"/>
                  </a:lnTo>
                  <a:lnTo>
                    <a:pt x="755332" y="285762"/>
                  </a:lnTo>
                  <a:lnTo>
                    <a:pt x="755561" y="285521"/>
                  </a:lnTo>
                  <a:lnTo>
                    <a:pt x="755561" y="284975"/>
                  </a:lnTo>
                  <a:close/>
                </a:path>
                <a:path w="14240510" h="792480">
                  <a:moveTo>
                    <a:pt x="765619" y="490524"/>
                  </a:moveTo>
                  <a:lnTo>
                    <a:pt x="764819" y="489699"/>
                  </a:lnTo>
                  <a:lnTo>
                    <a:pt x="763828" y="489699"/>
                  </a:lnTo>
                  <a:lnTo>
                    <a:pt x="762825" y="489699"/>
                  </a:lnTo>
                  <a:lnTo>
                    <a:pt x="762038" y="490524"/>
                  </a:lnTo>
                  <a:lnTo>
                    <a:pt x="762038" y="492493"/>
                  </a:lnTo>
                  <a:lnTo>
                    <a:pt x="762825" y="493293"/>
                  </a:lnTo>
                  <a:lnTo>
                    <a:pt x="764819" y="493293"/>
                  </a:lnTo>
                  <a:lnTo>
                    <a:pt x="765619" y="492493"/>
                  </a:lnTo>
                  <a:lnTo>
                    <a:pt x="765619" y="490524"/>
                  </a:lnTo>
                  <a:close/>
                </a:path>
                <a:path w="14240510" h="792480">
                  <a:moveTo>
                    <a:pt x="828052" y="33693"/>
                  </a:moveTo>
                  <a:lnTo>
                    <a:pt x="827595" y="33235"/>
                  </a:lnTo>
                  <a:lnTo>
                    <a:pt x="827024" y="33235"/>
                  </a:lnTo>
                  <a:lnTo>
                    <a:pt x="826465" y="33235"/>
                  </a:lnTo>
                  <a:lnTo>
                    <a:pt x="826008" y="33693"/>
                  </a:lnTo>
                  <a:lnTo>
                    <a:pt x="826008" y="34823"/>
                  </a:lnTo>
                  <a:lnTo>
                    <a:pt x="826465" y="35280"/>
                  </a:lnTo>
                  <a:lnTo>
                    <a:pt x="827595" y="35280"/>
                  </a:lnTo>
                  <a:lnTo>
                    <a:pt x="828052" y="34823"/>
                  </a:lnTo>
                  <a:lnTo>
                    <a:pt x="828052" y="33693"/>
                  </a:lnTo>
                  <a:close/>
                </a:path>
                <a:path w="14240510" h="792480">
                  <a:moveTo>
                    <a:pt x="836053" y="240347"/>
                  </a:moveTo>
                  <a:lnTo>
                    <a:pt x="835799" y="240245"/>
                  </a:lnTo>
                  <a:lnTo>
                    <a:pt x="835647" y="240245"/>
                  </a:lnTo>
                  <a:lnTo>
                    <a:pt x="835545" y="240639"/>
                  </a:lnTo>
                  <a:lnTo>
                    <a:pt x="835939" y="240753"/>
                  </a:lnTo>
                  <a:lnTo>
                    <a:pt x="836053" y="240347"/>
                  </a:lnTo>
                  <a:close/>
                </a:path>
                <a:path w="14240510" h="792480">
                  <a:moveTo>
                    <a:pt x="874598" y="113436"/>
                  </a:moveTo>
                  <a:lnTo>
                    <a:pt x="873340" y="112179"/>
                  </a:lnTo>
                  <a:lnTo>
                    <a:pt x="871791" y="112179"/>
                  </a:lnTo>
                  <a:lnTo>
                    <a:pt x="870229" y="112179"/>
                  </a:lnTo>
                  <a:lnTo>
                    <a:pt x="868972" y="113436"/>
                  </a:lnTo>
                  <a:lnTo>
                    <a:pt x="868972" y="116560"/>
                  </a:lnTo>
                  <a:lnTo>
                    <a:pt x="870229" y="117805"/>
                  </a:lnTo>
                  <a:lnTo>
                    <a:pt x="873340" y="117805"/>
                  </a:lnTo>
                  <a:lnTo>
                    <a:pt x="874598" y="116560"/>
                  </a:lnTo>
                  <a:lnTo>
                    <a:pt x="874598" y="113436"/>
                  </a:lnTo>
                  <a:close/>
                </a:path>
                <a:path w="14240510" h="792480">
                  <a:moveTo>
                    <a:pt x="916800" y="195592"/>
                  </a:moveTo>
                  <a:lnTo>
                    <a:pt x="916546" y="195478"/>
                  </a:lnTo>
                  <a:lnTo>
                    <a:pt x="916393" y="195478"/>
                  </a:lnTo>
                  <a:lnTo>
                    <a:pt x="916292" y="195884"/>
                  </a:lnTo>
                  <a:lnTo>
                    <a:pt x="916686" y="195986"/>
                  </a:lnTo>
                  <a:lnTo>
                    <a:pt x="916800" y="195592"/>
                  </a:lnTo>
                  <a:close/>
                </a:path>
                <a:path w="14240510" h="792480">
                  <a:moveTo>
                    <a:pt x="957135" y="67691"/>
                  </a:moveTo>
                  <a:lnTo>
                    <a:pt x="955078" y="65620"/>
                  </a:lnTo>
                  <a:lnTo>
                    <a:pt x="952525" y="65620"/>
                  </a:lnTo>
                  <a:lnTo>
                    <a:pt x="949985" y="65620"/>
                  </a:lnTo>
                  <a:lnTo>
                    <a:pt x="947928" y="67691"/>
                  </a:lnTo>
                  <a:lnTo>
                    <a:pt x="947928" y="72771"/>
                  </a:lnTo>
                  <a:lnTo>
                    <a:pt x="949985" y="74853"/>
                  </a:lnTo>
                  <a:lnTo>
                    <a:pt x="955078" y="74853"/>
                  </a:lnTo>
                  <a:lnTo>
                    <a:pt x="957135" y="72771"/>
                  </a:lnTo>
                  <a:lnTo>
                    <a:pt x="957135" y="67691"/>
                  </a:lnTo>
                  <a:close/>
                </a:path>
                <a:path w="14240510" h="792480">
                  <a:moveTo>
                    <a:pt x="961555" y="276352"/>
                  </a:moveTo>
                  <a:lnTo>
                    <a:pt x="961440" y="276225"/>
                  </a:lnTo>
                  <a:lnTo>
                    <a:pt x="961301" y="276225"/>
                  </a:lnTo>
                  <a:lnTo>
                    <a:pt x="961161" y="276225"/>
                  </a:lnTo>
                  <a:lnTo>
                    <a:pt x="961047" y="276352"/>
                  </a:lnTo>
                  <a:lnTo>
                    <a:pt x="961047" y="276618"/>
                  </a:lnTo>
                  <a:lnTo>
                    <a:pt x="961440" y="276733"/>
                  </a:lnTo>
                  <a:lnTo>
                    <a:pt x="961555" y="276352"/>
                  </a:lnTo>
                  <a:close/>
                </a:path>
                <a:path w="14240510" h="792480">
                  <a:moveTo>
                    <a:pt x="1042555" y="231432"/>
                  </a:moveTo>
                  <a:lnTo>
                    <a:pt x="1042327" y="231216"/>
                  </a:lnTo>
                  <a:lnTo>
                    <a:pt x="1042047" y="231216"/>
                  </a:lnTo>
                  <a:lnTo>
                    <a:pt x="1041768" y="231216"/>
                  </a:lnTo>
                  <a:lnTo>
                    <a:pt x="1041527" y="231432"/>
                  </a:lnTo>
                  <a:lnTo>
                    <a:pt x="1041527" y="232016"/>
                  </a:lnTo>
                  <a:lnTo>
                    <a:pt x="1041768" y="232232"/>
                  </a:lnTo>
                  <a:lnTo>
                    <a:pt x="1042327" y="232232"/>
                  </a:lnTo>
                  <a:lnTo>
                    <a:pt x="1042555" y="232016"/>
                  </a:lnTo>
                  <a:lnTo>
                    <a:pt x="1042555" y="231432"/>
                  </a:lnTo>
                  <a:close/>
                </a:path>
                <a:path w="14240510" h="792480">
                  <a:moveTo>
                    <a:pt x="1043000" y="20104"/>
                  </a:moveTo>
                  <a:lnTo>
                    <a:pt x="1038644" y="15748"/>
                  </a:lnTo>
                  <a:lnTo>
                    <a:pt x="1033272" y="15748"/>
                  </a:lnTo>
                  <a:lnTo>
                    <a:pt x="1027899" y="15748"/>
                  </a:lnTo>
                  <a:lnTo>
                    <a:pt x="1023543" y="20104"/>
                  </a:lnTo>
                  <a:lnTo>
                    <a:pt x="1023543" y="30848"/>
                  </a:lnTo>
                  <a:lnTo>
                    <a:pt x="1027899" y="35204"/>
                  </a:lnTo>
                  <a:lnTo>
                    <a:pt x="1038644" y="35204"/>
                  </a:lnTo>
                  <a:lnTo>
                    <a:pt x="1043000" y="30848"/>
                  </a:lnTo>
                  <a:lnTo>
                    <a:pt x="1043000" y="20104"/>
                  </a:lnTo>
                  <a:close/>
                </a:path>
                <a:path w="14240510" h="792480">
                  <a:moveTo>
                    <a:pt x="1078547" y="105943"/>
                  </a:moveTo>
                  <a:lnTo>
                    <a:pt x="1078318" y="105727"/>
                  </a:lnTo>
                  <a:lnTo>
                    <a:pt x="1078039" y="105727"/>
                  </a:lnTo>
                  <a:lnTo>
                    <a:pt x="1077747" y="105727"/>
                  </a:lnTo>
                  <a:lnTo>
                    <a:pt x="1077518" y="105943"/>
                  </a:lnTo>
                  <a:lnTo>
                    <a:pt x="1077518" y="106514"/>
                  </a:lnTo>
                  <a:lnTo>
                    <a:pt x="1077747" y="106730"/>
                  </a:lnTo>
                  <a:lnTo>
                    <a:pt x="1078318" y="106730"/>
                  </a:lnTo>
                  <a:lnTo>
                    <a:pt x="1078547" y="106514"/>
                  </a:lnTo>
                  <a:lnTo>
                    <a:pt x="1078547" y="105943"/>
                  </a:lnTo>
                  <a:close/>
                </a:path>
                <a:path w="14240510" h="792480">
                  <a:moveTo>
                    <a:pt x="1087056" y="312331"/>
                  </a:moveTo>
                  <a:lnTo>
                    <a:pt x="1086954" y="312204"/>
                  </a:lnTo>
                  <a:lnTo>
                    <a:pt x="1086802" y="312204"/>
                  </a:lnTo>
                  <a:lnTo>
                    <a:pt x="1086662" y="312204"/>
                  </a:lnTo>
                  <a:lnTo>
                    <a:pt x="1086548" y="312331"/>
                  </a:lnTo>
                  <a:lnTo>
                    <a:pt x="1086548" y="312623"/>
                  </a:lnTo>
                  <a:lnTo>
                    <a:pt x="1086954" y="312712"/>
                  </a:lnTo>
                  <a:lnTo>
                    <a:pt x="1087056" y="312331"/>
                  </a:lnTo>
                  <a:close/>
                </a:path>
                <a:path w="14240510" h="792480">
                  <a:moveTo>
                    <a:pt x="1124839" y="185851"/>
                  </a:moveTo>
                  <a:lnTo>
                    <a:pt x="1123924" y="184912"/>
                  </a:lnTo>
                  <a:lnTo>
                    <a:pt x="1122794" y="184912"/>
                  </a:lnTo>
                  <a:lnTo>
                    <a:pt x="1121664" y="184912"/>
                  </a:lnTo>
                  <a:lnTo>
                    <a:pt x="1120736" y="185851"/>
                  </a:lnTo>
                  <a:lnTo>
                    <a:pt x="1120736" y="188112"/>
                  </a:lnTo>
                  <a:lnTo>
                    <a:pt x="1121664" y="189026"/>
                  </a:lnTo>
                  <a:lnTo>
                    <a:pt x="1123924" y="189026"/>
                  </a:lnTo>
                  <a:lnTo>
                    <a:pt x="1124839" y="188112"/>
                  </a:lnTo>
                  <a:lnTo>
                    <a:pt x="1124839" y="185851"/>
                  </a:lnTo>
                  <a:close/>
                </a:path>
                <a:path w="14240510" h="792480">
                  <a:moveTo>
                    <a:pt x="1159027" y="61315"/>
                  </a:moveTo>
                  <a:lnTo>
                    <a:pt x="1158773" y="61214"/>
                  </a:lnTo>
                  <a:lnTo>
                    <a:pt x="1158633" y="61214"/>
                  </a:lnTo>
                  <a:lnTo>
                    <a:pt x="1158532" y="61607"/>
                  </a:lnTo>
                  <a:lnTo>
                    <a:pt x="1158925" y="61722"/>
                  </a:lnTo>
                  <a:lnTo>
                    <a:pt x="1159027" y="61315"/>
                  </a:lnTo>
                  <a:close/>
                </a:path>
                <a:path w="14240510" h="792480">
                  <a:moveTo>
                    <a:pt x="1169085" y="266852"/>
                  </a:moveTo>
                  <a:lnTo>
                    <a:pt x="1168400" y="266192"/>
                  </a:lnTo>
                  <a:lnTo>
                    <a:pt x="1167549" y="266192"/>
                  </a:lnTo>
                  <a:lnTo>
                    <a:pt x="1166698" y="266192"/>
                  </a:lnTo>
                  <a:lnTo>
                    <a:pt x="1166025" y="266852"/>
                  </a:lnTo>
                  <a:lnTo>
                    <a:pt x="1166025" y="268579"/>
                  </a:lnTo>
                  <a:lnTo>
                    <a:pt x="1166698" y="269240"/>
                  </a:lnTo>
                  <a:lnTo>
                    <a:pt x="1168400" y="269240"/>
                  </a:lnTo>
                  <a:lnTo>
                    <a:pt x="1169085" y="268579"/>
                  </a:lnTo>
                  <a:lnTo>
                    <a:pt x="1169085" y="266852"/>
                  </a:lnTo>
                  <a:close/>
                </a:path>
                <a:path w="14240510" h="792480">
                  <a:moveTo>
                    <a:pt x="1204302" y="141770"/>
                  </a:moveTo>
                  <a:lnTo>
                    <a:pt x="1203960" y="141439"/>
                  </a:lnTo>
                  <a:lnTo>
                    <a:pt x="1203540" y="141439"/>
                  </a:lnTo>
                  <a:lnTo>
                    <a:pt x="1203109" y="141439"/>
                  </a:lnTo>
                  <a:lnTo>
                    <a:pt x="1202778" y="141770"/>
                  </a:lnTo>
                  <a:lnTo>
                    <a:pt x="1202778" y="142646"/>
                  </a:lnTo>
                  <a:lnTo>
                    <a:pt x="1203109" y="142976"/>
                  </a:lnTo>
                  <a:lnTo>
                    <a:pt x="1203960" y="142976"/>
                  </a:lnTo>
                  <a:lnTo>
                    <a:pt x="1204302" y="142646"/>
                  </a:lnTo>
                  <a:lnTo>
                    <a:pt x="1204302" y="141770"/>
                  </a:lnTo>
                  <a:close/>
                </a:path>
                <a:path w="14240510" h="792480">
                  <a:moveTo>
                    <a:pt x="1243609" y="14452"/>
                  </a:moveTo>
                  <a:lnTo>
                    <a:pt x="1241780" y="12611"/>
                  </a:lnTo>
                  <a:lnTo>
                    <a:pt x="1239520" y="12611"/>
                  </a:lnTo>
                  <a:lnTo>
                    <a:pt x="1237259" y="12611"/>
                  </a:lnTo>
                  <a:lnTo>
                    <a:pt x="1235430" y="14452"/>
                  </a:lnTo>
                  <a:lnTo>
                    <a:pt x="1235430" y="18973"/>
                  </a:lnTo>
                  <a:lnTo>
                    <a:pt x="1237259" y="20802"/>
                  </a:lnTo>
                  <a:lnTo>
                    <a:pt x="1241780" y="20802"/>
                  </a:lnTo>
                  <a:lnTo>
                    <a:pt x="1243609" y="18973"/>
                  </a:lnTo>
                  <a:lnTo>
                    <a:pt x="1243609" y="14452"/>
                  </a:lnTo>
                  <a:close/>
                </a:path>
                <a:path w="14240510" h="792480">
                  <a:moveTo>
                    <a:pt x="1260589" y="216166"/>
                  </a:moveTo>
                  <a:lnTo>
                    <a:pt x="1255077" y="210680"/>
                  </a:lnTo>
                  <a:lnTo>
                    <a:pt x="1248295" y="210680"/>
                  </a:lnTo>
                  <a:lnTo>
                    <a:pt x="1241513" y="210680"/>
                  </a:lnTo>
                  <a:lnTo>
                    <a:pt x="1236014" y="216166"/>
                  </a:lnTo>
                  <a:lnTo>
                    <a:pt x="1236014" y="229755"/>
                  </a:lnTo>
                  <a:lnTo>
                    <a:pt x="1241513" y="235242"/>
                  </a:lnTo>
                  <a:lnTo>
                    <a:pt x="1255077" y="235242"/>
                  </a:lnTo>
                  <a:lnTo>
                    <a:pt x="1260589" y="229755"/>
                  </a:lnTo>
                  <a:lnTo>
                    <a:pt x="1260589" y="216166"/>
                  </a:lnTo>
                  <a:close/>
                </a:path>
                <a:path w="14240510" h="792480">
                  <a:moveTo>
                    <a:pt x="1286332" y="96329"/>
                  </a:moveTo>
                  <a:lnTo>
                    <a:pt x="1285405" y="95415"/>
                  </a:lnTo>
                  <a:lnTo>
                    <a:pt x="1284274" y="95415"/>
                  </a:lnTo>
                  <a:lnTo>
                    <a:pt x="1283144" y="95415"/>
                  </a:lnTo>
                  <a:lnTo>
                    <a:pt x="1282242" y="96329"/>
                  </a:lnTo>
                  <a:lnTo>
                    <a:pt x="1282242" y="98602"/>
                  </a:lnTo>
                  <a:lnTo>
                    <a:pt x="1283144" y="99504"/>
                  </a:lnTo>
                  <a:lnTo>
                    <a:pt x="1285405" y="99504"/>
                  </a:lnTo>
                  <a:lnTo>
                    <a:pt x="1286332" y="98602"/>
                  </a:lnTo>
                  <a:lnTo>
                    <a:pt x="1286332" y="96329"/>
                  </a:lnTo>
                  <a:close/>
                </a:path>
                <a:path w="14240510" h="792480">
                  <a:moveTo>
                    <a:pt x="1333639" y="175653"/>
                  </a:moveTo>
                  <a:lnTo>
                    <a:pt x="1331582" y="173583"/>
                  </a:lnTo>
                  <a:lnTo>
                    <a:pt x="1329042" y="173583"/>
                  </a:lnTo>
                  <a:lnTo>
                    <a:pt x="1326489" y="173583"/>
                  </a:lnTo>
                  <a:lnTo>
                    <a:pt x="1324432" y="175653"/>
                  </a:lnTo>
                  <a:lnTo>
                    <a:pt x="1324432" y="180733"/>
                  </a:lnTo>
                  <a:lnTo>
                    <a:pt x="1326489" y="182816"/>
                  </a:lnTo>
                  <a:lnTo>
                    <a:pt x="1331582" y="182816"/>
                  </a:lnTo>
                  <a:lnTo>
                    <a:pt x="1333639" y="180733"/>
                  </a:lnTo>
                  <a:lnTo>
                    <a:pt x="1333639" y="175653"/>
                  </a:lnTo>
                  <a:close/>
                </a:path>
                <a:path w="14240510" h="792480">
                  <a:moveTo>
                    <a:pt x="1412087" y="132168"/>
                  </a:moveTo>
                  <a:lnTo>
                    <a:pt x="1411046" y="131127"/>
                  </a:lnTo>
                  <a:lnTo>
                    <a:pt x="1409788" y="131127"/>
                  </a:lnTo>
                  <a:lnTo>
                    <a:pt x="1408506" y="131127"/>
                  </a:lnTo>
                  <a:lnTo>
                    <a:pt x="1407477" y="132168"/>
                  </a:lnTo>
                  <a:lnTo>
                    <a:pt x="1407477" y="134721"/>
                  </a:lnTo>
                  <a:lnTo>
                    <a:pt x="1408506" y="135763"/>
                  </a:lnTo>
                  <a:lnTo>
                    <a:pt x="1411046" y="135763"/>
                  </a:lnTo>
                  <a:lnTo>
                    <a:pt x="1412087" y="134721"/>
                  </a:lnTo>
                  <a:lnTo>
                    <a:pt x="1412087" y="132168"/>
                  </a:lnTo>
                  <a:close/>
                </a:path>
                <a:path w="14240510" h="792480">
                  <a:moveTo>
                    <a:pt x="1453705" y="3556"/>
                  </a:moveTo>
                  <a:lnTo>
                    <a:pt x="1450149" y="0"/>
                  </a:lnTo>
                  <a:lnTo>
                    <a:pt x="1445768" y="0"/>
                  </a:lnTo>
                  <a:lnTo>
                    <a:pt x="1441386" y="0"/>
                  </a:lnTo>
                  <a:lnTo>
                    <a:pt x="1437830" y="3556"/>
                  </a:lnTo>
                  <a:lnTo>
                    <a:pt x="1437830" y="12331"/>
                  </a:lnTo>
                  <a:lnTo>
                    <a:pt x="1441386" y="15875"/>
                  </a:lnTo>
                  <a:lnTo>
                    <a:pt x="1450149" y="15875"/>
                  </a:lnTo>
                  <a:lnTo>
                    <a:pt x="1453705" y="12331"/>
                  </a:lnTo>
                  <a:lnTo>
                    <a:pt x="1453705" y="3556"/>
                  </a:lnTo>
                  <a:close/>
                </a:path>
                <a:path w="14240510" h="792480">
                  <a:moveTo>
                    <a:pt x="1500009" y="83451"/>
                  </a:moveTo>
                  <a:lnTo>
                    <a:pt x="1495767" y="79209"/>
                  </a:lnTo>
                  <a:lnTo>
                    <a:pt x="1490522" y="79209"/>
                  </a:lnTo>
                  <a:lnTo>
                    <a:pt x="1485290" y="79209"/>
                  </a:lnTo>
                  <a:lnTo>
                    <a:pt x="1481048" y="83451"/>
                  </a:lnTo>
                  <a:lnTo>
                    <a:pt x="1481048" y="93916"/>
                  </a:lnTo>
                  <a:lnTo>
                    <a:pt x="1485290" y="98158"/>
                  </a:lnTo>
                  <a:lnTo>
                    <a:pt x="1495767" y="98158"/>
                  </a:lnTo>
                  <a:lnTo>
                    <a:pt x="1500009" y="93916"/>
                  </a:lnTo>
                  <a:lnTo>
                    <a:pt x="1500009" y="83451"/>
                  </a:lnTo>
                  <a:close/>
                </a:path>
                <a:path w="14240510" h="792480">
                  <a:moveTo>
                    <a:pt x="1584579" y="36576"/>
                  </a:moveTo>
                  <a:lnTo>
                    <a:pt x="1578622" y="30607"/>
                  </a:lnTo>
                  <a:lnTo>
                    <a:pt x="1571269" y="30607"/>
                  </a:lnTo>
                  <a:lnTo>
                    <a:pt x="1563916" y="30607"/>
                  </a:lnTo>
                  <a:lnTo>
                    <a:pt x="1557959" y="36576"/>
                  </a:lnTo>
                  <a:lnTo>
                    <a:pt x="1557959" y="51269"/>
                  </a:lnTo>
                  <a:lnTo>
                    <a:pt x="1563916" y="57238"/>
                  </a:lnTo>
                  <a:lnTo>
                    <a:pt x="1578622" y="57238"/>
                  </a:lnTo>
                  <a:lnTo>
                    <a:pt x="1584579" y="51269"/>
                  </a:lnTo>
                  <a:lnTo>
                    <a:pt x="1584579" y="36576"/>
                  </a:lnTo>
                  <a:close/>
                </a:path>
                <a:path w="14240510" h="792480">
                  <a:moveTo>
                    <a:pt x="1655864" y="177"/>
                  </a:moveTo>
                  <a:lnTo>
                    <a:pt x="1648180" y="177"/>
                  </a:lnTo>
                  <a:lnTo>
                    <a:pt x="1648180" y="1295"/>
                  </a:lnTo>
                  <a:lnTo>
                    <a:pt x="1649895" y="3009"/>
                  </a:lnTo>
                  <a:lnTo>
                    <a:pt x="1654136" y="3009"/>
                  </a:lnTo>
                  <a:lnTo>
                    <a:pt x="1655864" y="1295"/>
                  </a:lnTo>
                  <a:lnTo>
                    <a:pt x="1655864" y="177"/>
                  </a:lnTo>
                  <a:close/>
                </a:path>
                <a:path w="14240510" h="792480">
                  <a:moveTo>
                    <a:pt x="14155115" y="744093"/>
                  </a:moveTo>
                  <a:lnTo>
                    <a:pt x="14154760" y="743737"/>
                  </a:lnTo>
                  <a:lnTo>
                    <a:pt x="14154290" y="743737"/>
                  </a:lnTo>
                  <a:lnTo>
                    <a:pt x="14153871" y="743737"/>
                  </a:lnTo>
                  <a:lnTo>
                    <a:pt x="14153515" y="744093"/>
                  </a:lnTo>
                  <a:lnTo>
                    <a:pt x="14153515" y="744982"/>
                  </a:lnTo>
                  <a:lnTo>
                    <a:pt x="14153871" y="745375"/>
                  </a:lnTo>
                  <a:lnTo>
                    <a:pt x="14154760" y="745375"/>
                  </a:lnTo>
                  <a:lnTo>
                    <a:pt x="14155115" y="744982"/>
                  </a:lnTo>
                  <a:lnTo>
                    <a:pt x="14155115" y="744093"/>
                  </a:lnTo>
                  <a:close/>
                </a:path>
                <a:path w="14240510" h="792480">
                  <a:moveTo>
                    <a:pt x="14240167" y="791552"/>
                  </a:moveTo>
                  <a:lnTo>
                    <a:pt x="14239913" y="791298"/>
                  </a:lnTo>
                  <a:lnTo>
                    <a:pt x="14239608" y="791298"/>
                  </a:lnTo>
                  <a:lnTo>
                    <a:pt x="14239329" y="791298"/>
                  </a:lnTo>
                  <a:lnTo>
                    <a:pt x="14239075" y="791552"/>
                  </a:lnTo>
                  <a:lnTo>
                    <a:pt x="14239075" y="792137"/>
                  </a:lnTo>
                  <a:lnTo>
                    <a:pt x="14239329" y="792391"/>
                  </a:lnTo>
                  <a:lnTo>
                    <a:pt x="14239913" y="792391"/>
                  </a:lnTo>
                  <a:lnTo>
                    <a:pt x="14240167" y="792137"/>
                  </a:lnTo>
                  <a:lnTo>
                    <a:pt x="14240167" y="79155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174000" y="60673"/>
              <a:ext cx="5014595" cy="1950720"/>
            </a:xfrm>
            <a:custGeom>
              <a:avLst/>
              <a:gdLst/>
              <a:ahLst/>
              <a:cxnLst/>
              <a:rect l="l" t="t" r="r" b="b"/>
              <a:pathLst>
                <a:path w="5014594" h="1950720">
                  <a:moveTo>
                    <a:pt x="1600" y="683247"/>
                  </a:moveTo>
                  <a:lnTo>
                    <a:pt x="1244" y="682891"/>
                  </a:lnTo>
                  <a:lnTo>
                    <a:pt x="774" y="682891"/>
                  </a:lnTo>
                  <a:lnTo>
                    <a:pt x="355" y="682891"/>
                  </a:lnTo>
                  <a:lnTo>
                    <a:pt x="0" y="683247"/>
                  </a:lnTo>
                  <a:lnTo>
                    <a:pt x="0" y="684136"/>
                  </a:lnTo>
                  <a:lnTo>
                    <a:pt x="355" y="684530"/>
                  </a:lnTo>
                  <a:lnTo>
                    <a:pt x="1244" y="684530"/>
                  </a:lnTo>
                  <a:lnTo>
                    <a:pt x="1600" y="684136"/>
                  </a:lnTo>
                  <a:lnTo>
                    <a:pt x="1600" y="683247"/>
                  </a:lnTo>
                  <a:close/>
                </a:path>
                <a:path w="5014594" h="1950720">
                  <a:moveTo>
                    <a:pt x="305092" y="739660"/>
                  </a:moveTo>
                  <a:lnTo>
                    <a:pt x="304609" y="739178"/>
                  </a:lnTo>
                  <a:lnTo>
                    <a:pt x="303999" y="739178"/>
                  </a:lnTo>
                  <a:lnTo>
                    <a:pt x="303415" y="739178"/>
                  </a:lnTo>
                  <a:lnTo>
                    <a:pt x="302933" y="739660"/>
                  </a:lnTo>
                  <a:lnTo>
                    <a:pt x="302933" y="740854"/>
                  </a:lnTo>
                  <a:lnTo>
                    <a:pt x="303415" y="741349"/>
                  </a:lnTo>
                  <a:lnTo>
                    <a:pt x="304609" y="741349"/>
                  </a:lnTo>
                  <a:lnTo>
                    <a:pt x="305092" y="740854"/>
                  </a:lnTo>
                  <a:lnTo>
                    <a:pt x="305092" y="739660"/>
                  </a:lnTo>
                  <a:close/>
                </a:path>
                <a:path w="5014594" h="1950720">
                  <a:moveTo>
                    <a:pt x="351548" y="654799"/>
                  </a:moveTo>
                  <a:lnTo>
                    <a:pt x="351459" y="654672"/>
                  </a:lnTo>
                  <a:lnTo>
                    <a:pt x="351307" y="654672"/>
                  </a:lnTo>
                  <a:lnTo>
                    <a:pt x="351142" y="654672"/>
                  </a:lnTo>
                  <a:lnTo>
                    <a:pt x="351015" y="654799"/>
                  </a:lnTo>
                  <a:lnTo>
                    <a:pt x="351015" y="655104"/>
                  </a:lnTo>
                  <a:lnTo>
                    <a:pt x="351142" y="655205"/>
                  </a:lnTo>
                  <a:lnTo>
                    <a:pt x="351459" y="655205"/>
                  </a:lnTo>
                  <a:lnTo>
                    <a:pt x="351548" y="654799"/>
                  </a:lnTo>
                  <a:close/>
                </a:path>
                <a:path w="5014594" h="1950720">
                  <a:moveTo>
                    <a:pt x="1383576" y="127"/>
                  </a:moveTo>
                  <a:lnTo>
                    <a:pt x="1383449" y="0"/>
                  </a:lnTo>
                  <a:lnTo>
                    <a:pt x="1383322" y="0"/>
                  </a:lnTo>
                  <a:lnTo>
                    <a:pt x="1383157" y="0"/>
                  </a:lnTo>
                  <a:lnTo>
                    <a:pt x="1383030" y="127"/>
                  </a:lnTo>
                  <a:lnTo>
                    <a:pt x="1383030" y="431"/>
                  </a:lnTo>
                  <a:lnTo>
                    <a:pt x="1383157" y="546"/>
                  </a:lnTo>
                  <a:lnTo>
                    <a:pt x="1383449" y="546"/>
                  </a:lnTo>
                  <a:lnTo>
                    <a:pt x="1383576" y="431"/>
                  </a:lnTo>
                  <a:lnTo>
                    <a:pt x="1383576" y="127"/>
                  </a:lnTo>
                  <a:close/>
                </a:path>
                <a:path w="5014594" h="1950720">
                  <a:moveTo>
                    <a:pt x="1526933" y="748106"/>
                  </a:moveTo>
                  <a:lnTo>
                    <a:pt x="1526578" y="747750"/>
                  </a:lnTo>
                  <a:lnTo>
                    <a:pt x="1526108" y="747750"/>
                  </a:lnTo>
                  <a:lnTo>
                    <a:pt x="1525689" y="747750"/>
                  </a:lnTo>
                  <a:lnTo>
                    <a:pt x="1525333" y="748106"/>
                  </a:lnTo>
                  <a:lnTo>
                    <a:pt x="1525333" y="749033"/>
                  </a:lnTo>
                  <a:lnTo>
                    <a:pt x="1525689" y="749388"/>
                  </a:lnTo>
                  <a:lnTo>
                    <a:pt x="1526578" y="749388"/>
                  </a:lnTo>
                  <a:lnTo>
                    <a:pt x="1526933" y="749033"/>
                  </a:lnTo>
                  <a:lnTo>
                    <a:pt x="1526933" y="748106"/>
                  </a:lnTo>
                  <a:close/>
                </a:path>
                <a:path w="5014594" h="1950720">
                  <a:moveTo>
                    <a:pt x="1639773" y="141846"/>
                  </a:moveTo>
                  <a:lnTo>
                    <a:pt x="1639519" y="141592"/>
                  </a:lnTo>
                  <a:lnTo>
                    <a:pt x="1639239" y="141592"/>
                  </a:lnTo>
                  <a:lnTo>
                    <a:pt x="1638935" y="141592"/>
                  </a:lnTo>
                  <a:lnTo>
                    <a:pt x="1638706" y="141846"/>
                  </a:lnTo>
                  <a:lnTo>
                    <a:pt x="1638706" y="142430"/>
                  </a:lnTo>
                  <a:lnTo>
                    <a:pt x="1638935" y="142697"/>
                  </a:lnTo>
                  <a:lnTo>
                    <a:pt x="1639519" y="142697"/>
                  </a:lnTo>
                  <a:lnTo>
                    <a:pt x="1639773" y="142430"/>
                  </a:lnTo>
                  <a:lnTo>
                    <a:pt x="1639773" y="141846"/>
                  </a:lnTo>
                  <a:close/>
                </a:path>
                <a:path w="5014594" h="1950720">
                  <a:moveTo>
                    <a:pt x="1658975" y="710399"/>
                  </a:moveTo>
                  <a:lnTo>
                    <a:pt x="1658874" y="710272"/>
                  </a:lnTo>
                  <a:lnTo>
                    <a:pt x="1658734" y="710272"/>
                  </a:lnTo>
                  <a:lnTo>
                    <a:pt x="1658569" y="710272"/>
                  </a:lnTo>
                  <a:lnTo>
                    <a:pt x="1658442" y="710399"/>
                  </a:lnTo>
                  <a:lnTo>
                    <a:pt x="1658442" y="710704"/>
                  </a:lnTo>
                  <a:lnTo>
                    <a:pt x="1658569" y="710806"/>
                  </a:lnTo>
                  <a:lnTo>
                    <a:pt x="1658874" y="710806"/>
                  </a:lnTo>
                  <a:lnTo>
                    <a:pt x="1658975" y="710399"/>
                  </a:lnTo>
                  <a:close/>
                </a:path>
                <a:path w="5014594" h="1950720">
                  <a:moveTo>
                    <a:pt x="1668246" y="492493"/>
                  </a:moveTo>
                  <a:lnTo>
                    <a:pt x="1668132" y="492366"/>
                  </a:lnTo>
                  <a:lnTo>
                    <a:pt x="1667992" y="492366"/>
                  </a:lnTo>
                  <a:lnTo>
                    <a:pt x="1667827" y="492366"/>
                  </a:lnTo>
                  <a:lnTo>
                    <a:pt x="1667713" y="492493"/>
                  </a:lnTo>
                  <a:lnTo>
                    <a:pt x="1667713" y="492798"/>
                  </a:lnTo>
                  <a:lnTo>
                    <a:pt x="1668132" y="492899"/>
                  </a:lnTo>
                  <a:lnTo>
                    <a:pt x="1668246" y="492493"/>
                  </a:lnTo>
                  <a:close/>
                </a:path>
                <a:path w="5014594" h="1950720">
                  <a:moveTo>
                    <a:pt x="1747812" y="755751"/>
                  </a:moveTo>
                  <a:lnTo>
                    <a:pt x="1746135" y="754037"/>
                  </a:lnTo>
                  <a:lnTo>
                    <a:pt x="1744014" y="754037"/>
                  </a:lnTo>
                  <a:lnTo>
                    <a:pt x="1741932" y="754037"/>
                  </a:lnTo>
                  <a:lnTo>
                    <a:pt x="1740242" y="755751"/>
                  </a:lnTo>
                  <a:lnTo>
                    <a:pt x="1740242" y="759917"/>
                  </a:lnTo>
                  <a:lnTo>
                    <a:pt x="1741932" y="761619"/>
                  </a:lnTo>
                  <a:lnTo>
                    <a:pt x="1746135" y="761619"/>
                  </a:lnTo>
                  <a:lnTo>
                    <a:pt x="1747812" y="759917"/>
                  </a:lnTo>
                  <a:lnTo>
                    <a:pt x="1747812" y="755751"/>
                  </a:lnTo>
                  <a:close/>
                </a:path>
                <a:path w="5014594" h="1950720">
                  <a:moveTo>
                    <a:pt x="1792135" y="672084"/>
                  </a:moveTo>
                  <a:lnTo>
                    <a:pt x="1791779" y="671728"/>
                  </a:lnTo>
                  <a:lnTo>
                    <a:pt x="1791322" y="671728"/>
                  </a:lnTo>
                  <a:lnTo>
                    <a:pt x="1790852" y="671728"/>
                  </a:lnTo>
                  <a:lnTo>
                    <a:pt x="1790496" y="672084"/>
                  </a:lnTo>
                  <a:lnTo>
                    <a:pt x="1790496" y="672973"/>
                  </a:lnTo>
                  <a:lnTo>
                    <a:pt x="1790852" y="673328"/>
                  </a:lnTo>
                  <a:lnTo>
                    <a:pt x="1791779" y="673328"/>
                  </a:lnTo>
                  <a:lnTo>
                    <a:pt x="1792135" y="672973"/>
                  </a:lnTo>
                  <a:lnTo>
                    <a:pt x="1792135" y="672084"/>
                  </a:lnTo>
                  <a:close/>
                </a:path>
                <a:path w="5014594" h="1950720">
                  <a:moveTo>
                    <a:pt x="1878799" y="718616"/>
                  </a:moveTo>
                  <a:lnTo>
                    <a:pt x="1877822" y="717651"/>
                  </a:lnTo>
                  <a:lnTo>
                    <a:pt x="1876628" y="717651"/>
                  </a:lnTo>
                  <a:lnTo>
                    <a:pt x="1875434" y="717651"/>
                  </a:lnTo>
                  <a:lnTo>
                    <a:pt x="1874469" y="718616"/>
                  </a:lnTo>
                  <a:lnTo>
                    <a:pt x="1874469" y="721017"/>
                  </a:lnTo>
                  <a:lnTo>
                    <a:pt x="1875434" y="721982"/>
                  </a:lnTo>
                  <a:lnTo>
                    <a:pt x="1877822" y="721982"/>
                  </a:lnTo>
                  <a:lnTo>
                    <a:pt x="1878799" y="721017"/>
                  </a:lnTo>
                  <a:lnTo>
                    <a:pt x="1878799" y="718616"/>
                  </a:lnTo>
                  <a:close/>
                </a:path>
                <a:path w="5014594" h="1950720">
                  <a:moveTo>
                    <a:pt x="1924189" y="634352"/>
                  </a:moveTo>
                  <a:lnTo>
                    <a:pt x="1924062" y="634250"/>
                  </a:lnTo>
                  <a:lnTo>
                    <a:pt x="1923910" y="634250"/>
                  </a:lnTo>
                  <a:lnTo>
                    <a:pt x="1923757" y="634250"/>
                  </a:lnTo>
                  <a:lnTo>
                    <a:pt x="1923656" y="634657"/>
                  </a:lnTo>
                  <a:lnTo>
                    <a:pt x="1923757" y="634784"/>
                  </a:lnTo>
                  <a:lnTo>
                    <a:pt x="1924062" y="634784"/>
                  </a:lnTo>
                  <a:lnTo>
                    <a:pt x="1924189" y="634657"/>
                  </a:lnTo>
                  <a:lnTo>
                    <a:pt x="1924189" y="634352"/>
                  </a:lnTo>
                  <a:close/>
                </a:path>
                <a:path w="5014594" h="1950720">
                  <a:moveTo>
                    <a:pt x="2009762" y="681494"/>
                  </a:moveTo>
                  <a:lnTo>
                    <a:pt x="2009521" y="681240"/>
                  </a:lnTo>
                  <a:lnTo>
                    <a:pt x="2009216" y="681240"/>
                  </a:lnTo>
                  <a:lnTo>
                    <a:pt x="2008924" y="681240"/>
                  </a:lnTo>
                  <a:lnTo>
                    <a:pt x="2008682" y="681494"/>
                  </a:lnTo>
                  <a:lnTo>
                    <a:pt x="2008682" y="682078"/>
                  </a:lnTo>
                  <a:lnTo>
                    <a:pt x="2008924" y="682332"/>
                  </a:lnTo>
                  <a:lnTo>
                    <a:pt x="2009521" y="682332"/>
                  </a:lnTo>
                  <a:lnTo>
                    <a:pt x="2009762" y="682078"/>
                  </a:lnTo>
                  <a:lnTo>
                    <a:pt x="2009762" y="681494"/>
                  </a:lnTo>
                  <a:close/>
                </a:path>
                <a:path w="5014594" h="1950720">
                  <a:moveTo>
                    <a:pt x="2228481" y="690295"/>
                  </a:moveTo>
                  <a:lnTo>
                    <a:pt x="2227859" y="689711"/>
                  </a:lnTo>
                  <a:lnTo>
                    <a:pt x="2227122" y="689711"/>
                  </a:lnTo>
                  <a:lnTo>
                    <a:pt x="2226386" y="689711"/>
                  </a:lnTo>
                  <a:lnTo>
                    <a:pt x="2225776" y="690295"/>
                  </a:lnTo>
                  <a:lnTo>
                    <a:pt x="2225776" y="691794"/>
                  </a:lnTo>
                  <a:lnTo>
                    <a:pt x="2226386" y="692416"/>
                  </a:lnTo>
                  <a:lnTo>
                    <a:pt x="2227859" y="692416"/>
                  </a:lnTo>
                  <a:lnTo>
                    <a:pt x="2228481" y="691794"/>
                  </a:lnTo>
                  <a:lnTo>
                    <a:pt x="2228481" y="690295"/>
                  </a:lnTo>
                  <a:close/>
                </a:path>
                <a:path w="5014594" h="1950720">
                  <a:moveTo>
                    <a:pt x="2277935" y="603821"/>
                  </a:moveTo>
                  <a:lnTo>
                    <a:pt x="2276360" y="602234"/>
                  </a:lnTo>
                  <a:lnTo>
                    <a:pt x="2274430" y="602234"/>
                  </a:lnTo>
                  <a:lnTo>
                    <a:pt x="2272474" y="602234"/>
                  </a:lnTo>
                  <a:lnTo>
                    <a:pt x="2270887" y="603821"/>
                  </a:lnTo>
                  <a:lnTo>
                    <a:pt x="2270887" y="607682"/>
                  </a:lnTo>
                  <a:lnTo>
                    <a:pt x="2272474" y="609269"/>
                  </a:lnTo>
                  <a:lnTo>
                    <a:pt x="2276360" y="609269"/>
                  </a:lnTo>
                  <a:lnTo>
                    <a:pt x="2277935" y="607682"/>
                  </a:lnTo>
                  <a:lnTo>
                    <a:pt x="2277935" y="603821"/>
                  </a:lnTo>
                  <a:close/>
                </a:path>
                <a:path w="5014594" h="1950720">
                  <a:moveTo>
                    <a:pt x="2321991" y="520280"/>
                  </a:moveTo>
                  <a:lnTo>
                    <a:pt x="2321864" y="520179"/>
                  </a:lnTo>
                  <a:lnTo>
                    <a:pt x="2321699" y="520179"/>
                  </a:lnTo>
                  <a:lnTo>
                    <a:pt x="2321547" y="520179"/>
                  </a:lnTo>
                  <a:lnTo>
                    <a:pt x="2321420" y="520280"/>
                  </a:lnTo>
                  <a:lnTo>
                    <a:pt x="2321420" y="520585"/>
                  </a:lnTo>
                  <a:lnTo>
                    <a:pt x="2321547" y="520712"/>
                  </a:lnTo>
                  <a:lnTo>
                    <a:pt x="2321864" y="520712"/>
                  </a:lnTo>
                  <a:lnTo>
                    <a:pt x="2321991" y="520585"/>
                  </a:lnTo>
                  <a:lnTo>
                    <a:pt x="2321991" y="520280"/>
                  </a:lnTo>
                  <a:close/>
                </a:path>
                <a:path w="5014594" h="1950720">
                  <a:moveTo>
                    <a:pt x="2408364" y="566978"/>
                  </a:moveTo>
                  <a:lnTo>
                    <a:pt x="2407755" y="566381"/>
                  </a:lnTo>
                  <a:lnTo>
                    <a:pt x="2407018" y="566381"/>
                  </a:lnTo>
                  <a:lnTo>
                    <a:pt x="2406256" y="566381"/>
                  </a:lnTo>
                  <a:lnTo>
                    <a:pt x="2405672" y="566978"/>
                  </a:lnTo>
                  <a:lnTo>
                    <a:pt x="2405672" y="568477"/>
                  </a:lnTo>
                  <a:lnTo>
                    <a:pt x="2406256" y="569087"/>
                  </a:lnTo>
                  <a:lnTo>
                    <a:pt x="2407755" y="569087"/>
                  </a:lnTo>
                  <a:lnTo>
                    <a:pt x="2408364" y="568477"/>
                  </a:lnTo>
                  <a:lnTo>
                    <a:pt x="2408364" y="566978"/>
                  </a:lnTo>
                  <a:close/>
                </a:path>
                <a:path w="5014594" h="1950720">
                  <a:moveTo>
                    <a:pt x="2533319" y="745972"/>
                  </a:moveTo>
                  <a:lnTo>
                    <a:pt x="2531973" y="744626"/>
                  </a:lnTo>
                  <a:lnTo>
                    <a:pt x="2530348" y="744626"/>
                  </a:lnTo>
                  <a:lnTo>
                    <a:pt x="2528697" y="744626"/>
                  </a:lnTo>
                  <a:lnTo>
                    <a:pt x="2527376" y="745972"/>
                  </a:lnTo>
                  <a:lnTo>
                    <a:pt x="2527376" y="749249"/>
                  </a:lnTo>
                  <a:lnTo>
                    <a:pt x="2528697" y="750582"/>
                  </a:lnTo>
                  <a:lnTo>
                    <a:pt x="2531973" y="750582"/>
                  </a:lnTo>
                  <a:lnTo>
                    <a:pt x="2533319" y="749249"/>
                  </a:lnTo>
                  <a:lnTo>
                    <a:pt x="2533319" y="745972"/>
                  </a:lnTo>
                  <a:close/>
                </a:path>
                <a:path w="5014594" h="1950720">
                  <a:moveTo>
                    <a:pt x="2578709" y="661695"/>
                  </a:moveTo>
                  <a:lnTo>
                    <a:pt x="2578227" y="661212"/>
                  </a:lnTo>
                  <a:lnTo>
                    <a:pt x="2577617" y="661212"/>
                  </a:lnTo>
                  <a:lnTo>
                    <a:pt x="2577033" y="661212"/>
                  </a:lnTo>
                  <a:lnTo>
                    <a:pt x="2576550" y="661695"/>
                  </a:lnTo>
                  <a:lnTo>
                    <a:pt x="2576550" y="662889"/>
                  </a:lnTo>
                  <a:lnTo>
                    <a:pt x="2577033" y="663384"/>
                  </a:lnTo>
                  <a:lnTo>
                    <a:pt x="2578227" y="663384"/>
                  </a:lnTo>
                  <a:lnTo>
                    <a:pt x="2578709" y="662889"/>
                  </a:lnTo>
                  <a:lnTo>
                    <a:pt x="2578709" y="661695"/>
                  </a:lnTo>
                  <a:close/>
                </a:path>
                <a:path w="5014594" h="1950720">
                  <a:moveTo>
                    <a:pt x="2663469" y="709282"/>
                  </a:moveTo>
                  <a:lnTo>
                    <a:pt x="2663240" y="709053"/>
                  </a:lnTo>
                  <a:lnTo>
                    <a:pt x="2662936" y="709053"/>
                  </a:lnTo>
                  <a:lnTo>
                    <a:pt x="2662631" y="709053"/>
                  </a:lnTo>
                  <a:lnTo>
                    <a:pt x="2662402" y="709282"/>
                  </a:lnTo>
                  <a:lnTo>
                    <a:pt x="2662402" y="709891"/>
                  </a:lnTo>
                  <a:lnTo>
                    <a:pt x="2662631" y="710120"/>
                  </a:lnTo>
                  <a:lnTo>
                    <a:pt x="2663240" y="710120"/>
                  </a:lnTo>
                  <a:lnTo>
                    <a:pt x="2663469" y="709891"/>
                  </a:lnTo>
                  <a:lnTo>
                    <a:pt x="2663469" y="709282"/>
                  </a:lnTo>
                  <a:close/>
                </a:path>
                <a:path w="5014594" h="1950720">
                  <a:moveTo>
                    <a:pt x="3194545" y="1561566"/>
                  </a:moveTo>
                  <a:lnTo>
                    <a:pt x="3194418" y="1561465"/>
                  </a:lnTo>
                  <a:lnTo>
                    <a:pt x="3194291" y="1561465"/>
                  </a:lnTo>
                  <a:lnTo>
                    <a:pt x="3194126" y="1561465"/>
                  </a:lnTo>
                  <a:lnTo>
                    <a:pt x="3194012" y="1561871"/>
                  </a:lnTo>
                  <a:lnTo>
                    <a:pt x="3194126" y="1561998"/>
                  </a:lnTo>
                  <a:lnTo>
                    <a:pt x="3194418" y="1561998"/>
                  </a:lnTo>
                  <a:lnTo>
                    <a:pt x="3194545" y="1561871"/>
                  </a:lnTo>
                  <a:lnTo>
                    <a:pt x="3194545" y="1561566"/>
                  </a:lnTo>
                  <a:close/>
                </a:path>
                <a:path w="5014594" h="1950720">
                  <a:moveTo>
                    <a:pt x="3213062" y="1125753"/>
                  </a:moveTo>
                  <a:lnTo>
                    <a:pt x="3212808" y="1125651"/>
                  </a:lnTo>
                  <a:lnTo>
                    <a:pt x="3212655" y="1125651"/>
                  </a:lnTo>
                  <a:lnTo>
                    <a:pt x="3212528" y="1125753"/>
                  </a:lnTo>
                  <a:lnTo>
                    <a:pt x="3212528" y="1126058"/>
                  </a:lnTo>
                  <a:lnTo>
                    <a:pt x="3212655" y="1126185"/>
                  </a:lnTo>
                  <a:lnTo>
                    <a:pt x="3212973" y="1126185"/>
                  </a:lnTo>
                  <a:lnTo>
                    <a:pt x="3213062" y="1126058"/>
                  </a:lnTo>
                  <a:lnTo>
                    <a:pt x="3213062" y="1125753"/>
                  </a:lnTo>
                  <a:close/>
                </a:path>
                <a:path w="5014594" h="1950720">
                  <a:moveTo>
                    <a:pt x="3234994" y="1692833"/>
                  </a:moveTo>
                  <a:lnTo>
                    <a:pt x="3233801" y="1691601"/>
                  </a:lnTo>
                  <a:lnTo>
                    <a:pt x="3232302" y="1691601"/>
                  </a:lnTo>
                  <a:lnTo>
                    <a:pt x="3230803" y="1691601"/>
                  </a:lnTo>
                  <a:lnTo>
                    <a:pt x="3229597" y="1692833"/>
                  </a:lnTo>
                  <a:lnTo>
                    <a:pt x="3229597" y="1695805"/>
                  </a:lnTo>
                  <a:lnTo>
                    <a:pt x="3230803" y="1697037"/>
                  </a:lnTo>
                  <a:lnTo>
                    <a:pt x="3233801" y="1697037"/>
                  </a:lnTo>
                  <a:lnTo>
                    <a:pt x="3234994" y="1695805"/>
                  </a:lnTo>
                  <a:lnTo>
                    <a:pt x="3234994" y="1692833"/>
                  </a:lnTo>
                  <a:close/>
                </a:path>
                <a:path w="5014594" h="1950720">
                  <a:moveTo>
                    <a:pt x="3241852" y="1476273"/>
                  </a:moveTo>
                  <a:lnTo>
                    <a:pt x="3241725" y="1476146"/>
                  </a:lnTo>
                  <a:lnTo>
                    <a:pt x="3241560" y="1476146"/>
                  </a:lnTo>
                  <a:lnTo>
                    <a:pt x="3241408" y="1476146"/>
                  </a:lnTo>
                  <a:lnTo>
                    <a:pt x="3241281" y="1476273"/>
                  </a:lnTo>
                  <a:lnTo>
                    <a:pt x="3241281" y="1476552"/>
                  </a:lnTo>
                  <a:lnTo>
                    <a:pt x="3241408" y="1476679"/>
                  </a:lnTo>
                  <a:lnTo>
                    <a:pt x="3241725" y="1476679"/>
                  </a:lnTo>
                  <a:lnTo>
                    <a:pt x="3241852" y="1476552"/>
                  </a:lnTo>
                  <a:lnTo>
                    <a:pt x="3241852" y="1476273"/>
                  </a:lnTo>
                  <a:close/>
                </a:path>
                <a:path w="5014594" h="1950720">
                  <a:moveTo>
                    <a:pt x="3298380" y="1173048"/>
                  </a:moveTo>
                  <a:lnTo>
                    <a:pt x="3298279" y="1172921"/>
                  </a:lnTo>
                  <a:lnTo>
                    <a:pt x="3298126" y="1172921"/>
                  </a:lnTo>
                  <a:lnTo>
                    <a:pt x="3297974" y="1172921"/>
                  </a:lnTo>
                  <a:lnTo>
                    <a:pt x="3297847" y="1173048"/>
                  </a:lnTo>
                  <a:lnTo>
                    <a:pt x="3297847" y="1173353"/>
                  </a:lnTo>
                  <a:lnTo>
                    <a:pt x="3297974" y="1173454"/>
                  </a:lnTo>
                  <a:lnTo>
                    <a:pt x="3298279" y="1173454"/>
                  </a:lnTo>
                  <a:lnTo>
                    <a:pt x="3298380" y="1173048"/>
                  </a:lnTo>
                  <a:close/>
                </a:path>
                <a:path w="5014594" h="1950720">
                  <a:moveTo>
                    <a:pt x="3328517" y="1522806"/>
                  </a:moveTo>
                  <a:lnTo>
                    <a:pt x="3327768" y="1522069"/>
                  </a:lnTo>
                  <a:lnTo>
                    <a:pt x="3326879" y="1522069"/>
                  </a:lnTo>
                  <a:lnTo>
                    <a:pt x="3325990" y="1522069"/>
                  </a:lnTo>
                  <a:lnTo>
                    <a:pt x="3325253" y="1522806"/>
                  </a:lnTo>
                  <a:lnTo>
                    <a:pt x="3325253" y="1524596"/>
                  </a:lnTo>
                  <a:lnTo>
                    <a:pt x="3325990" y="1525333"/>
                  </a:lnTo>
                  <a:lnTo>
                    <a:pt x="3327768" y="1525333"/>
                  </a:lnTo>
                  <a:lnTo>
                    <a:pt x="3328517" y="1524596"/>
                  </a:lnTo>
                  <a:lnTo>
                    <a:pt x="3328517" y="1522806"/>
                  </a:lnTo>
                  <a:close/>
                </a:path>
                <a:path w="5014594" h="1950720">
                  <a:moveTo>
                    <a:pt x="3347034" y="1086993"/>
                  </a:moveTo>
                  <a:lnTo>
                    <a:pt x="3346297" y="1086269"/>
                  </a:lnTo>
                  <a:lnTo>
                    <a:pt x="3345396" y="1086269"/>
                  </a:lnTo>
                  <a:lnTo>
                    <a:pt x="3344507" y="1086269"/>
                  </a:lnTo>
                  <a:lnTo>
                    <a:pt x="3343770" y="1086993"/>
                  </a:lnTo>
                  <a:lnTo>
                    <a:pt x="3343770" y="1088771"/>
                  </a:lnTo>
                  <a:lnTo>
                    <a:pt x="3344507" y="1089520"/>
                  </a:lnTo>
                  <a:lnTo>
                    <a:pt x="3346297" y="1089520"/>
                  </a:lnTo>
                  <a:lnTo>
                    <a:pt x="3347034" y="1088771"/>
                  </a:lnTo>
                  <a:lnTo>
                    <a:pt x="3347034" y="1086993"/>
                  </a:lnTo>
                  <a:close/>
                </a:path>
                <a:path w="5014594" h="1950720">
                  <a:moveTo>
                    <a:pt x="3370313" y="1653311"/>
                  </a:moveTo>
                  <a:lnTo>
                    <a:pt x="3367862" y="1650898"/>
                  </a:lnTo>
                  <a:lnTo>
                    <a:pt x="3364890" y="1650898"/>
                  </a:lnTo>
                  <a:lnTo>
                    <a:pt x="3361918" y="1650898"/>
                  </a:lnTo>
                  <a:lnTo>
                    <a:pt x="3359505" y="1653311"/>
                  </a:lnTo>
                  <a:lnTo>
                    <a:pt x="3359505" y="1659293"/>
                  </a:lnTo>
                  <a:lnTo>
                    <a:pt x="3361918" y="1661718"/>
                  </a:lnTo>
                  <a:lnTo>
                    <a:pt x="3367862" y="1661718"/>
                  </a:lnTo>
                  <a:lnTo>
                    <a:pt x="3370313" y="1659293"/>
                  </a:lnTo>
                  <a:lnTo>
                    <a:pt x="3370313" y="1653311"/>
                  </a:lnTo>
                  <a:close/>
                </a:path>
                <a:path w="5014594" h="1950720">
                  <a:moveTo>
                    <a:pt x="3374440" y="1438236"/>
                  </a:moveTo>
                  <a:lnTo>
                    <a:pt x="3374313" y="1438109"/>
                  </a:lnTo>
                  <a:lnTo>
                    <a:pt x="3374148" y="1438109"/>
                  </a:lnTo>
                  <a:lnTo>
                    <a:pt x="3373996" y="1438109"/>
                  </a:lnTo>
                  <a:lnTo>
                    <a:pt x="3373907" y="1438236"/>
                  </a:lnTo>
                  <a:lnTo>
                    <a:pt x="3373907" y="1438541"/>
                  </a:lnTo>
                  <a:lnTo>
                    <a:pt x="3373996" y="1438668"/>
                  </a:lnTo>
                  <a:lnTo>
                    <a:pt x="3374313" y="1438668"/>
                  </a:lnTo>
                  <a:lnTo>
                    <a:pt x="3374440" y="1438541"/>
                  </a:lnTo>
                  <a:lnTo>
                    <a:pt x="3374440" y="1438236"/>
                  </a:lnTo>
                  <a:close/>
                </a:path>
                <a:path w="5014594" h="1950720">
                  <a:moveTo>
                    <a:pt x="3383699" y="1220330"/>
                  </a:moveTo>
                  <a:lnTo>
                    <a:pt x="3383572" y="1220203"/>
                  </a:lnTo>
                  <a:lnTo>
                    <a:pt x="3383419" y="1220203"/>
                  </a:lnTo>
                  <a:lnTo>
                    <a:pt x="3383292" y="1220203"/>
                  </a:lnTo>
                  <a:lnTo>
                    <a:pt x="3383165" y="1220330"/>
                  </a:lnTo>
                  <a:lnTo>
                    <a:pt x="3383165" y="1220635"/>
                  </a:lnTo>
                  <a:lnTo>
                    <a:pt x="3383292" y="1220762"/>
                  </a:lnTo>
                  <a:lnTo>
                    <a:pt x="3383572" y="1220762"/>
                  </a:lnTo>
                  <a:lnTo>
                    <a:pt x="3383699" y="1220635"/>
                  </a:lnTo>
                  <a:lnTo>
                    <a:pt x="3383699" y="1220330"/>
                  </a:lnTo>
                  <a:close/>
                </a:path>
                <a:path w="5014594" h="1950720">
                  <a:moveTo>
                    <a:pt x="3421710" y="1352918"/>
                  </a:moveTo>
                  <a:lnTo>
                    <a:pt x="3421456" y="1352816"/>
                  </a:lnTo>
                  <a:lnTo>
                    <a:pt x="3421303" y="1352816"/>
                  </a:lnTo>
                  <a:lnTo>
                    <a:pt x="3421176" y="1352918"/>
                  </a:lnTo>
                  <a:lnTo>
                    <a:pt x="3421176" y="1353223"/>
                  </a:lnTo>
                  <a:lnTo>
                    <a:pt x="3421303" y="1353350"/>
                  </a:lnTo>
                  <a:lnTo>
                    <a:pt x="3421608" y="1353350"/>
                  </a:lnTo>
                  <a:lnTo>
                    <a:pt x="3421710" y="1353223"/>
                  </a:lnTo>
                  <a:lnTo>
                    <a:pt x="3421710" y="1352918"/>
                  </a:lnTo>
                  <a:close/>
                </a:path>
                <a:path w="5014594" h="1950720">
                  <a:moveTo>
                    <a:pt x="3432606" y="1134122"/>
                  </a:moveTo>
                  <a:lnTo>
                    <a:pt x="3431768" y="1133284"/>
                  </a:lnTo>
                  <a:lnTo>
                    <a:pt x="3430714" y="1133284"/>
                  </a:lnTo>
                  <a:lnTo>
                    <a:pt x="3429673" y="1133284"/>
                  </a:lnTo>
                  <a:lnTo>
                    <a:pt x="3428835" y="1134122"/>
                  </a:lnTo>
                  <a:lnTo>
                    <a:pt x="3428835" y="1136205"/>
                  </a:lnTo>
                  <a:lnTo>
                    <a:pt x="3429673" y="1137069"/>
                  </a:lnTo>
                  <a:lnTo>
                    <a:pt x="3431768" y="1137069"/>
                  </a:lnTo>
                  <a:lnTo>
                    <a:pt x="3432606" y="1136205"/>
                  </a:lnTo>
                  <a:lnTo>
                    <a:pt x="3432606" y="1134122"/>
                  </a:lnTo>
                  <a:close/>
                </a:path>
                <a:path w="5014594" h="1950720">
                  <a:moveTo>
                    <a:pt x="3497770" y="1618119"/>
                  </a:moveTo>
                  <a:lnTo>
                    <a:pt x="3497643" y="1617992"/>
                  </a:lnTo>
                  <a:lnTo>
                    <a:pt x="3497478" y="1617992"/>
                  </a:lnTo>
                  <a:lnTo>
                    <a:pt x="3497351" y="1617992"/>
                  </a:lnTo>
                  <a:lnTo>
                    <a:pt x="3497237" y="1618119"/>
                  </a:lnTo>
                  <a:lnTo>
                    <a:pt x="3497237" y="1618424"/>
                  </a:lnTo>
                  <a:lnTo>
                    <a:pt x="3497643" y="1618526"/>
                  </a:lnTo>
                  <a:lnTo>
                    <a:pt x="3497770" y="1618424"/>
                  </a:lnTo>
                  <a:lnTo>
                    <a:pt x="3497770" y="1618119"/>
                  </a:lnTo>
                  <a:close/>
                </a:path>
                <a:path w="5014594" h="1950720">
                  <a:moveTo>
                    <a:pt x="3507308" y="1400073"/>
                  </a:moveTo>
                  <a:lnTo>
                    <a:pt x="3507054" y="1399832"/>
                  </a:lnTo>
                  <a:lnTo>
                    <a:pt x="3506762" y="1399832"/>
                  </a:lnTo>
                  <a:lnTo>
                    <a:pt x="3506470" y="1399832"/>
                  </a:lnTo>
                  <a:lnTo>
                    <a:pt x="3506216" y="1400073"/>
                  </a:lnTo>
                  <a:lnTo>
                    <a:pt x="3506216" y="1400670"/>
                  </a:lnTo>
                  <a:lnTo>
                    <a:pt x="3506470" y="1400911"/>
                  </a:lnTo>
                  <a:lnTo>
                    <a:pt x="3507054" y="1400911"/>
                  </a:lnTo>
                  <a:lnTo>
                    <a:pt x="3507308" y="1400670"/>
                  </a:lnTo>
                  <a:lnTo>
                    <a:pt x="3507308" y="1400073"/>
                  </a:lnTo>
                  <a:close/>
                </a:path>
                <a:path w="5014594" h="1950720">
                  <a:moveTo>
                    <a:pt x="3516287" y="1182319"/>
                  </a:moveTo>
                  <a:lnTo>
                    <a:pt x="3516185" y="1182192"/>
                  </a:lnTo>
                  <a:lnTo>
                    <a:pt x="3516033" y="1182192"/>
                  </a:lnTo>
                  <a:lnTo>
                    <a:pt x="3515880" y="1182192"/>
                  </a:lnTo>
                  <a:lnTo>
                    <a:pt x="3515753" y="1182319"/>
                  </a:lnTo>
                  <a:lnTo>
                    <a:pt x="3515753" y="1182624"/>
                  </a:lnTo>
                  <a:lnTo>
                    <a:pt x="3515880" y="1182725"/>
                  </a:lnTo>
                  <a:lnTo>
                    <a:pt x="3516185" y="1182725"/>
                  </a:lnTo>
                  <a:lnTo>
                    <a:pt x="3516287" y="1182319"/>
                  </a:lnTo>
                  <a:close/>
                </a:path>
                <a:path w="5014594" h="1950720">
                  <a:moveTo>
                    <a:pt x="3536594" y="1750275"/>
                  </a:moveTo>
                  <a:lnTo>
                    <a:pt x="3536111" y="1749793"/>
                  </a:lnTo>
                  <a:lnTo>
                    <a:pt x="3535527" y="1749793"/>
                  </a:lnTo>
                  <a:lnTo>
                    <a:pt x="3534918" y="1749793"/>
                  </a:lnTo>
                  <a:lnTo>
                    <a:pt x="3534435" y="1750275"/>
                  </a:lnTo>
                  <a:lnTo>
                    <a:pt x="3534435" y="1751469"/>
                  </a:lnTo>
                  <a:lnTo>
                    <a:pt x="3534918" y="1751965"/>
                  </a:lnTo>
                  <a:lnTo>
                    <a:pt x="3536111" y="1751965"/>
                  </a:lnTo>
                  <a:lnTo>
                    <a:pt x="3536594" y="1751469"/>
                  </a:lnTo>
                  <a:lnTo>
                    <a:pt x="3536594" y="1750275"/>
                  </a:lnTo>
                  <a:close/>
                </a:path>
                <a:path w="5014594" h="1950720">
                  <a:moveTo>
                    <a:pt x="3545598" y="1532521"/>
                  </a:moveTo>
                  <a:lnTo>
                    <a:pt x="3545217" y="1532153"/>
                  </a:lnTo>
                  <a:lnTo>
                    <a:pt x="3544786" y="1532153"/>
                  </a:lnTo>
                  <a:lnTo>
                    <a:pt x="3544316" y="1532153"/>
                  </a:lnTo>
                  <a:lnTo>
                    <a:pt x="3543960" y="1532521"/>
                  </a:lnTo>
                  <a:lnTo>
                    <a:pt x="3543960" y="1533423"/>
                  </a:lnTo>
                  <a:lnTo>
                    <a:pt x="3544316" y="1533779"/>
                  </a:lnTo>
                  <a:lnTo>
                    <a:pt x="3545217" y="1533779"/>
                  </a:lnTo>
                  <a:lnTo>
                    <a:pt x="3545598" y="1533423"/>
                  </a:lnTo>
                  <a:lnTo>
                    <a:pt x="3545598" y="1532521"/>
                  </a:lnTo>
                  <a:close/>
                </a:path>
                <a:path w="5014594" h="1950720">
                  <a:moveTo>
                    <a:pt x="3625418" y="1795627"/>
                  </a:moveTo>
                  <a:lnTo>
                    <a:pt x="3623360" y="1793557"/>
                  </a:lnTo>
                  <a:lnTo>
                    <a:pt x="3620808" y="1793557"/>
                  </a:lnTo>
                  <a:lnTo>
                    <a:pt x="3618293" y="1793557"/>
                  </a:lnTo>
                  <a:lnTo>
                    <a:pt x="3616236" y="1795627"/>
                  </a:lnTo>
                  <a:lnTo>
                    <a:pt x="3616236" y="1800682"/>
                  </a:lnTo>
                  <a:lnTo>
                    <a:pt x="3618293" y="1802739"/>
                  </a:lnTo>
                  <a:lnTo>
                    <a:pt x="3623360" y="1802739"/>
                  </a:lnTo>
                  <a:lnTo>
                    <a:pt x="3625418" y="1800682"/>
                  </a:lnTo>
                  <a:lnTo>
                    <a:pt x="3625418" y="1795627"/>
                  </a:lnTo>
                  <a:close/>
                </a:path>
                <a:path w="5014594" h="1950720">
                  <a:moveTo>
                    <a:pt x="3640963" y="1361440"/>
                  </a:moveTo>
                  <a:lnTo>
                    <a:pt x="3640251" y="1360728"/>
                  </a:lnTo>
                  <a:lnTo>
                    <a:pt x="3639362" y="1360728"/>
                  </a:lnTo>
                  <a:lnTo>
                    <a:pt x="3638473" y="1360728"/>
                  </a:lnTo>
                  <a:lnTo>
                    <a:pt x="3637724" y="1361440"/>
                  </a:lnTo>
                  <a:lnTo>
                    <a:pt x="3637724" y="1363256"/>
                  </a:lnTo>
                  <a:lnTo>
                    <a:pt x="3638473" y="1363954"/>
                  </a:lnTo>
                  <a:lnTo>
                    <a:pt x="3640251" y="1363954"/>
                  </a:lnTo>
                  <a:lnTo>
                    <a:pt x="3640963" y="1363256"/>
                  </a:lnTo>
                  <a:lnTo>
                    <a:pt x="3640963" y="1361440"/>
                  </a:lnTo>
                  <a:close/>
                </a:path>
                <a:path w="5014594" h="1950720">
                  <a:moveTo>
                    <a:pt x="3675672" y="1708658"/>
                  </a:moveTo>
                  <a:lnTo>
                    <a:pt x="3672294" y="1705267"/>
                  </a:lnTo>
                  <a:lnTo>
                    <a:pt x="3668115" y="1705267"/>
                  </a:lnTo>
                  <a:lnTo>
                    <a:pt x="3663950" y="1705267"/>
                  </a:lnTo>
                  <a:lnTo>
                    <a:pt x="3660533" y="1708658"/>
                  </a:lnTo>
                  <a:lnTo>
                    <a:pt x="3660533" y="1717027"/>
                  </a:lnTo>
                  <a:lnTo>
                    <a:pt x="3663950" y="1720418"/>
                  </a:lnTo>
                  <a:lnTo>
                    <a:pt x="3672294" y="1720418"/>
                  </a:lnTo>
                  <a:lnTo>
                    <a:pt x="3675672" y="1717027"/>
                  </a:lnTo>
                  <a:lnTo>
                    <a:pt x="3675672" y="1708658"/>
                  </a:lnTo>
                  <a:close/>
                </a:path>
                <a:path w="5014594" h="1950720">
                  <a:moveTo>
                    <a:pt x="3677653" y="1494790"/>
                  </a:moveTo>
                  <a:lnTo>
                    <a:pt x="3677526" y="1494675"/>
                  </a:lnTo>
                  <a:lnTo>
                    <a:pt x="3677374" y="1494675"/>
                  </a:lnTo>
                  <a:lnTo>
                    <a:pt x="3677221" y="1494675"/>
                  </a:lnTo>
                  <a:lnTo>
                    <a:pt x="3677094" y="1494790"/>
                  </a:lnTo>
                  <a:lnTo>
                    <a:pt x="3677094" y="1495094"/>
                  </a:lnTo>
                  <a:lnTo>
                    <a:pt x="3677221" y="1495209"/>
                  </a:lnTo>
                  <a:lnTo>
                    <a:pt x="3677526" y="1495209"/>
                  </a:lnTo>
                  <a:lnTo>
                    <a:pt x="3677653" y="1495094"/>
                  </a:lnTo>
                  <a:lnTo>
                    <a:pt x="3677653" y="1494790"/>
                  </a:lnTo>
                  <a:close/>
                </a:path>
                <a:path w="5014594" h="1950720">
                  <a:moveTo>
                    <a:pt x="3716197" y="1627085"/>
                  </a:moveTo>
                  <a:lnTo>
                    <a:pt x="3715842" y="1626730"/>
                  </a:lnTo>
                  <a:lnTo>
                    <a:pt x="3715385" y="1626730"/>
                  </a:lnTo>
                  <a:lnTo>
                    <a:pt x="3714953" y="1626730"/>
                  </a:lnTo>
                  <a:lnTo>
                    <a:pt x="3714572" y="1627085"/>
                  </a:lnTo>
                  <a:lnTo>
                    <a:pt x="3714572" y="1627987"/>
                  </a:lnTo>
                  <a:lnTo>
                    <a:pt x="3714953" y="1628355"/>
                  </a:lnTo>
                  <a:lnTo>
                    <a:pt x="3715842" y="1628355"/>
                  </a:lnTo>
                  <a:lnTo>
                    <a:pt x="3716197" y="1627987"/>
                  </a:lnTo>
                  <a:lnTo>
                    <a:pt x="3716197" y="1627085"/>
                  </a:lnTo>
                  <a:close/>
                </a:path>
                <a:path w="5014594" h="1950720">
                  <a:moveTo>
                    <a:pt x="3730599" y="1406347"/>
                  </a:moveTo>
                  <a:lnTo>
                    <a:pt x="3727945" y="1403680"/>
                  </a:lnTo>
                  <a:lnTo>
                    <a:pt x="3724668" y="1403680"/>
                  </a:lnTo>
                  <a:lnTo>
                    <a:pt x="3721366" y="1403680"/>
                  </a:lnTo>
                  <a:lnTo>
                    <a:pt x="3718712" y="1406347"/>
                  </a:lnTo>
                  <a:lnTo>
                    <a:pt x="3718712" y="1412913"/>
                  </a:lnTo>
                  <a:lnTo>
                    <a:pt x="3721366" y="1415580"/>
                  </a:lnTo>
                  <a:lnTo>
                    <a:pt x="3727945" y="1415580"/>
                  </a:lnTo>
                  <a:lnTo>
                    <a:pt x="3730599" y="1412913"/>
                  </a:lnTo>
                  <a:lnTo>
                    <a:pt x="3730599" y="1406347"/>
                  </a:lnTo>
                  <a:close/>
                </a:path>
                <a:path w="5014594" h="1950720">
                  <a:moveTo>
                    <a:pt x="3773297" y="1323581"/>
                  </a:moveTo>
                  <a:lnTo>
                    <a:pt x="3772687" y="1322971"/>
                  </a:lnTo>
                  <a:lnTo>
                    <a:pt x="3771950" y="1322971"/>
                  </a:lnTo>
                  <a:lnTo>
                    <a:pt x="3771214" y="1322971"/>
                  </a:lnTo>
                  <a:lnTo>
                    <a:pt x="3770604" y="1323581"/>
                  </a:lnTo>
                  <a:lnTo>
                    <a:pt x="3770604" y="1325079"/>
                  </a:lnTo>
                  <a:lnTo>
                    <a:pt x="3771214" y="1325676"/>
                  </a:lnTo>
                  <a:lnTo>
                    <a:pt x="3772687" y="1325676"/>
                  </a:lnTo>
                  <a:lnTo>
                    <a:pt x="3773297" y="1325079"/>
                  </a:lnTo>
                  <a:lnTo>
                    <a:pt x="3773297" y="1323581"/>
                  </a:lnTo>
                  <a:close/>
                </a:path>
                <a:path w="5014594" h="1950720">
                  <a:moveTo>
                    <a:pt x="3928630" y="1852168"/>
                  </a:moveTo>
                  <a:lnTo>
                    <a:pt x="3926573" y="1850097"/>
                  </a:lnTo>
                  <a:lnTo>
                    <a:pt x="3924033" y="1850097"/>
                  </a:lnTo>
                  <a:lnTo>
                    <a:pt x="3921480" y="1850097"/>
                  </a:lnTo>
                  <a:lnTo>
                    <a:pt x="3919423" y="1852168"/>
                  </a:lnTo>
                  <a:lnTo>
                    <a:pt x="3919423" y="1857248"/>
                  </a:lnTo>
                  <a:lnTo>
                    <a:pt x="3921480" y="1859318"/>
                  </a:lnTo>
                  <a:lnTo>
                    <a:pt x="3926573" y="1859318"/>
                  </a:lnTo>
                  <a:lnTo>
                    <a:pt x="3928630" y="1857248"/>
                  </a:lnTo>
                  <a:lnTo>
                    <a:pt x="3928630" y="1852168"/>
                  </a:lnTo>
                  <a:close/>
                </a:path>
                <a:path w="5014594" h="1950720">
                  <a:moveTo>
                    <a:pt x="3934383" y="1636217"/>
                  </a:moveTo>
                  <a:lnTo>
                    <a:pt x="3933901" y="1635734"/>
                  </a:lnTo>
                  <a:lnTo>
                    <a:pt x="3933291" y="1635734"/>
                  </a:lnTo>
                  <a:lnTo>
                    <a:pt x="3932707" y="1635734"/>
                  </a:lnTo>
                  <a:lnTo>
                    <a:pt x="3932224" y="1636217"/>
                  </a:lnTo>
                  <a:lnTo>
                    <a:pt x="3932224" y="1637411"/>
                  </a:lnTo>
                  <a:lnTo>
                    <a:pt x="3932707" y="1637893"/>
                  </a:lnTo>
                  <a:lnTo>
                    <a:pt x="3933901" y="1637893"/>
                  </a:lnTo>
                  <a:lnTo>
                    <a:pt x="3934383" y="1637411"/>
                  </a:lnTo>
                  <a:lnTo>
                    <a:pt x="3934383" y="1636217"/>
                  </a:lnTo>
                  <a:close/>
                </a:path>
                <a:path w="5014594" h="1950720">
                  <a:moveTo>
                    <a:pt x="3981666" y="1550898"/>
                  </a:moveTo>
                  <a:lnTo>
                    <a:pt x="3981183" y="1550416"/>
                  </a:lnTo>
                  <a:lnTo>
                    <a:pt x="3980586" y="1550416"/>
                  </a:lnTo>
                  <a:lnTo>
                    <a:pt x="3979989" y="1550416"/>
                  </a:lnTo>
                  <a:lnTo>
                    <a:pt x="3979507" y="1550898"/>
                  </a:lnTo>
                  <a:lnTo>
                    <a:pt x="3979507" y="1552092"/>
                  </a:lnTo>
                  <a:lnTo>
                    <a:pt x="3979989" y="1552575"/>
                  </a:lnTo>
                  <a:lnTo>
                    <a:pt x="3981183" y="1552575"/>
                  </a:lnTo>
                  <a:lnTo>
                    <a:pt x="3981666" y="1552092"/>
                  </a:lnTo>
                  <a:lnTo>
                    <a:pt x="3981666" y="1550898"/>
                  </a:lnTo>
                  <a:close/>
                </a:path>
                <a:path w="5014594" h="1950720">
                  <a:moveTo>
                    <a:pt x="4011231" y="1900961"/>
                  </a:moveTo>
                  <a:lnTo>
                    <a:pt x="4010393" y="1900097"/>
                  </a:lnTo>
                  <a:lnTo>
                    <a:pt x="4009339" y="1900097"/>
                  </a:lnTo>
                  <a:lnTo>
                    <a:pt x="4008297" y="1900097"/>
                  </a:lnTo>
                  <a:lnTo>
                    <a:pt x="4007434" y="1900961"/>
                  </a:lnTo>
                  <a:lnTo>
                    <a:pt x="4007434" y="1903056"/>
                  </a:lnTo>
                  <a:lnTo>
                    <a:pt x="4008297" y="1903895"/>
                  </a:lnTo>
                  <a:lnTo>
                    <a:pt x="4010393" y="1903895"/>
                  </a:lnTo>
                  <a:lnTo>
                    <a:pt x="4011231" y="1903056"/>
                  </a:lnTo>
                  <a:lnTo>
                    <a:pt x="4011231" y="1900961"/>
                  </a:lnTo>
                  <a:close/>
                </a:path>
                <a:path w="5014594" h="1950720">
                  <a:moveTo>
                    <a:pt x="4058793" y="1815490"/>
                  </a:moveTo>
                  <a:lnTo>
                    <a:pt x="4057815" y="1814525"/>
                  </a:lnTo>
                  <a:lnTo>
                    <a:pt x="4056621" y="1814525"/>
                  </a:lnTo>
                  <a:lnTo>
                    <a:pt x="4055427" y="1814525"/>
                  </a:lnTo>
                  <a:lnTo>
                    <a:pt x="4054462" y="1815490"/>
                  </a:lnTo>
                  <a:lnTo>
                    <a:pt x="4054462" y="1817890"/>
                  </a:lnTo>
                  <a:lnTo>
                    <a:pt x="4055427" y="1818855"/>
                  </a:lnTo>
                  <a:lnTo>
                    <a:pt x="4057815" y="1818855"/>
                  </a:lnTo>
                  <a:lnTo>
                    <a:pt x="4058793" y="1817890"/>
                  </a:lnTo>
                  <a:lnTo>
                    <a:pt x="4058793" y="1815490"/>
                  </a:lnTo>
                  <a:close/>
                </a:path>
                <a:path w="5014594" h="1950720">
                  <a:moveTo>
                    <a:pt x="4066717" y="1598333"/>
                  </a:moveTo>
                  <a:lnTo>
                    <a:pt x="4066336" y="1597977"/>
                  </a:lnTo>
                  <a:lnTo>
                    <a:pt x="4065905" y="1597977"/>
                  </a:lnTo>
                  <a:lnTo>
                    <a:pt x="4065447" y="1597977"/>
                  </a:lnTo>
                  <a:lnTo>
                    <a:pt x="4065092" y="1598333"/>
                  </a:lnTo>
                  <a:lnTo>
                    <a:pt x="4065092" y="1599222"/>
                  </a:lnTo>
                  <a:lnTo>
                    <a:pt x="4065447" y="1599603"/>
                  </a:lnTo>
                  <a:lnTo>
                    <a:pt x="4066336" y="1599603"/>
                  </a:lnTo>
                  <a:lnTo>
                    <a:pt x="4066717" y="1599222"/>
                  </a:lnTo>
                  <a:lnTo>
                    <a:pt x="4066717" y="1598333"/>
                  </a:lnTo>
                  <a:close/>
                </a:path>
                <a:path w="5014594" h="1950720">
                  <a:moveTo>
                    <a:pt x="4095724" y="1948700"/>
                  </a:moveTo>
                  <a:lnTo>
                    <a:pt x="4095242" y="1948218"/>
                  </a:lnTo>
                  <a:lnTo>
                    <a:pt x="4094657" y="1948218"/>
                  </a:lnTo>
                  <a:lnTo>
                    <a:pt x="4094048" y="1948218"/>
                  </a:lnTo>
                  <a:lnTo>
                    <a:pt x="4093565" y="1948700"/>
                  </a:lnTo>
                  <a:lnTo>
                    <a:pt x="4093565" y="1949894"/>
                  </a:lnTo>
                  <a:lnTo>
                    <a:pt x="4094048" y="1950377"/>
                  </a:lnTo>
                  <a:lnTo>
                    <a:pt x="4095242" y="1950377"/>
                  </a:lnTo>
                  <a:lnTo>
                    <a:pt x="4095724" y="1949894"/>
                  </a:lnTo>
                  <a:lnTo>
                    <a:pt x="4095724" y="1948700"/>
                  </a:lnTo>
                  <a:close/>
                </a:path>
                <a:path w="5014594" h="1950720">
                  <a:moveTo>
                    <a:pt x="4143019" y="1863382"/>
                  </a:moveTo>
                  <a:lnTo>
                    <a:pt x="4142536" y="1862899"/>
                  </a:lnTo>
                  <a:lnTo>
                    <a:pt x="4141940" y="1862899"/>
                  </a:lnTo>
                  <a:lnTo>
                    <a:pt x="4141343" y="1862899"/>
                  </a:lnTo>
                  <a:lnTo>
                    <a:pt x="4140860" y="1863382"/>
                  </a:lnTo>
                  <a:lnTo>
                    <a:pt x="4140860" y="1864575"/>
                  </a:lnTo>
                  <a:lnTo>
                    <a:pt x="4141343" y="1865058"/>
                  </a:lnTo>
                  <a:lnTo>
                    <a:pt x="4142536" y="1865058"/>
                  </a:lnTo>
                  <a:lnTo>
                    <a:pt x="4143019" y="1864575"/>
                  </a:lnTo>
                  <a:lnTo>
                    <a:pt x="4143019" y="1863382"/>
                  </a:lnTo>
                  <a:close/>
                </a:path>
                <a:path w="5014594" h="1950720">
                  <a:moveTo>
                    <a:pt x="4237596" y="1692744"/>
                  </a:moveTo>
                  <a:lnTo>
                    <a:pt x="4237113" y="1692275"/>
                  </a:lnTo>
                  <a:lnTo>
                    <a:pt x="4236517" y="1692275"/>
                  </a:lnTo>
                  <a:lnTo>
                    <a:pt x="4235920" y="1692275"/>
                  </a:lnTo>
                  <a:lnTo>
                    <a:pt x="4235437" y="1692744"/>
                  </a:lnTo>
                  <a:lnTo>
                    <a:pt x="4235437" y="1693938"/>
                  </a:lnTo>
                  <a:lnTo>
                    <a:pt x="4235920" y="1694434"/>
                  </a:lnTo>
                  <a:lnTo>
                    <a:pt x="4237113" y="1694434"/>
                  </a:lnTo>
                  <a:lnTo>
                    <a:pt x="4237596" y="1693938"/>
                  </a:lnTo>
                  <a:lnTo>
                    <a:pt x="4237596" y="1692744"/>
                  </a:lnTo>
                  <a:close/>
                </a:path>
                <a:path w="5014594" h="1950720">
                  <a:moveTo>
                    <a:pt x="4275340" y="1825498"/>
                  </a:moveTo>
                  <a:lnTo>
                    <a:pt x="4274985" y="1825142"/>
                  </a:lnTo>
                  <a:lnTo>
                    <a:pt x="4274528" y="1825142"/>
                  </a:lnTo>
                  <a:lnTo>
                    <a:pt x="4274096" y="1825142"/>
                  </a:lnTo>
                  <a:lnTo>
                    <a:pt x="4273702" y="1825498"/>
                  </a:lnTo>
                  <a:lnTo>
                    <a:pt x="4273702" y="1826412"/>
                  </a:lnTo>
                  <a:lnTo>
                    <a:pt x="4274096" y="1826768"/>
                  </a:lnTo>
                  <a:lnTo>
                    <a:pt x="4274985" y="1826768"/>
                  </a:lnTo>
                  <a:lnTo>
                    <a:pt x="4275340" y="1826412"/>
                  </a:lnTo>
                  <a:lnTo>
                    <a:pt x="4275340" y="1825498"/>
                  </a:lnTo>
                  <a:close/>
                </a:path>
                <a:path w="5014594" h="1950720">
                  <a:moveTo>
                    <a:pt x="4323448" y="1739747"/>
                  </a:moveTo>
                  <a:lnTo>
                    <a:pt x="4322711" y="1739036"/>
                  </a:lnTo>
                  <a:lnTo>
                    <a:pt x="4321822" y="1739036"/>
                  </a:lnTo>
                  <a:lnTo>
                    <a:pt x="4320933" y="1739036"/>
                  </a:lnTo>
                  <a:lnTo>
                    <a:pt x="4320197" y="1739747"/>
                  </a:lnTo>
                  <a:lnTo>
                    <a:pt x="4320197" y="1741563"/>
                  </a:lnTo>
                  <a:lnTo>
                    <a:pt x="4320933" y="1742274"/>
                  </a:lnTo>
                  <a:lnTo>
                    <a:pt x="4322711" y="1742274"/>
                  </a:lnTo>
                  <a:lnTo>
                    <a:pt x="4323448" y="1741563"/>
                  </a:lnTo>
                  <a:lnTo>
                    <a:pt x="4323448" y="1739747"/>
                  </a:lnTo>
                  <a:close/>
                </a:path>
                <a:path w="5014594" h="1950720">
                  <a:moveTo>
                    <a:pt x="4368241" y="1868627"/>
                  </a:moveTo>
                  <a:lnTo>
                    <a:pt x="4364469" y="1864855"/>
                  </a:lnTo>
                  <a:lnTo>
                    <a:pt x="4359834" y="1864855"/>
                  </a:lnTo>
                  <a:lnTo>
                    <a:pt x="4355211" y="1864855"/>
                  </a:lnTo>
                  <a:lnTo>
                    <a:pt x="4351477" y="1868627"/>
                  </a:lnTo>
                  <a:lnTo>
                    <a:pt x="4351477" y="1877885"/>
                  </a:lnTo>
                  <a:lnTo>
                    <a:pt x="4355211" y="1881619"/>
                  </a:lnTo>
                  <a:lnTo>
                    <a:pt x="4364469" y="1881619"/>
                  </a:lnTo>
                  <a:lnTo>
                    <a:pt x="4368241" y="1877885"/>
                  </a:lnTo>
                  <a:lnTo>
                    <a:pt x="4368241" y="1868627"/>
                  </a:lnTo>
                  <a:close/>
                </a:path>
                <a:path w="5014594" h="1950720">
                  <a:moveTo>
                    <a:pt x="4371264" y="1654162"/>
                  </a:moveTo>
                  <a:lnTo>
                    <a:pt x="4370298" y="1653159"/>
                  </a:lnTo>
                  <a:lnTo>
                    <a:pt x="4369105" y="1653159"/>
                  </a:lnTo>
                  <a:lnTo>
                    <a:pt x="4367911" y="1653159"/>
                  </a:lnTo>
                  <a:lnTo>
                    <a:pt x="4366933" y="1654162"/>
                  </a:lnTo>
                  <a:lnTo>
                    <a:pt x="4366933" y="1656524"/>
                  </a:lnTo>
                  <a:lnTo>
                    <a:pt x="4367911" y="1657515"/>
                  </a:lnTo>
                  <a:lnTo>
                    <a:pt x="4370298" y="1657515"/>
                  </a:lnTo>
                  <a:lnTo>
                    <a:pt x="4371264" y="1656524"/>
                  </a:lnTo>
                  <a:lnTo>
                    <a:pt x="4371264" y="1654162"/>
                  </a:lnTo>
                  <a:close/>
                </a:path>
                <a:path w="5014594" h="1950720">
                  <a:moveTo>
                    <a:pt x="4417669" y="1782114"/>
                  </a:moveTo>
                  <a:lnTo>
                    <a:pt x="4412970" y="1777377"/>
                  </a:lnTo>
                  <a:lnTo>
                    <a:pt x="4407141" y="1777377"/>
                  </a:lnTo>
                  <a:lnTo>
                    <a:pt x="4401312" y="1777377"/>
                  </a:lnTo>
                  <a:lnTo>
                    <a:pt x="4396587" y="1782114"/>
                  </a:lnTo>
                  <a:lnTo>
                    <a:pt x="4396587" y="1793760"/>
                  </a:lnTo>
                  <a:lnTo>
                    <a:pt x="4401312" y="1798472"/>
                  </a:lnTo>
                  <a:lnTo>
                    <a:pt x="4412970" y="1798472"/>
                  </a:lnTo>
                  <a:lnTo>
                    <a:pt x="4417669" y="1793760"/>
                  </a:lnTo>
                  <a:lnTo>
                    <a:pt x="4417669" y="1782114"/>
                  </a:lnTo>
                  <a:close/>
                </a:path>
                <a:path w="5014594" h="1950720">
                  <a:moveTo>
                    <a:pt x="4421009" y="1567497"/>
                  </a:moveTo>
                  <a:lnTo>
                    <a:pt x="4418939" y="1565427"/>
                  </a:lnTo>
                  <a:lnTo>
                    <a:pt x="4416399" y="1565427"/>
                  </a:lnTo>
                  <a:lnTo>
                    <a:pt x="4413859" y="1565427"/>
                  </a:lnTo>
                  <a:lnTo>
                    <a:pt x="4411789" y="1567497"/>
                  </a:lnTo>
                  <a:lnTo>
                    <a:pt x="4411789" y="1572577"/>
                  </a:lnTo>
                  <a:lnTo>
                    <a:pt x="4413859" y="1574647"/>
                  </a:lnTo>
                  <a:lnTo>
                    <a:pt x="4418939" y="1574647"/>
                  </a:lnTo>
                  <a:lnTo>
                    <a:pt x="4421009" y="1572577"/>
                  </a:lnTo>
                  <a:lnTo>
                    <a:pt x="4421009" y="1567497"/>
                  </a:lnTo>
                  <a:close/>
                </a:path>
                <a:path w="5014594" h="1950720">
                  <a:moveTo>
                    <a:pt x="4450296" y="1917700"/>
                  </a:moveTo>
                  <a:lnTo>
                    <a:pt x="4447997" y="1915388"/>
                  </a:lnTo>
                  <a:lnTo>
                    <a:pt x="4445152" y="1915388"/>
                  </a:lnTo>
                  <a:lnTo>
                    <a:pt x="4442307" y="1915388"/>
                  </a:lnTo>
                  <a:lnTo>
                    <a:pt x="4440009" y="1917700"/>
                  </a:lnTo>
                  <a:lnTo>
                    <a:pt x="4440009" y="1923376"/>
                  </a:lnTo>
                  <a:lnTo>
                    <a:pt x="4442307" y="1925675"/>
                  </a:lnTo>
                  <a:lnTo>
                    <a:pt x="4447997" y="1925675"/>
                  </a:lnTo>
                  <a:lnTo>
                    <a:pt x="4450296" y="1923376"/>
                  </a:lnTo>
                  <a:lnTo>
                    <a:pt x="4450296" y="1917700"/>
                  </a:lnTo>
                  <a:close/>
                </a:path>
                <a:path w="5014594" h="1950720">
                  <a:moveTo>
                    <a:pt x="4460087" y="1699501"/>
                  </a:moveTo>
                  <a:lnTo>
                    <a:pt x="4457547" y="1696948"/>
                  </a:lnTo>
                  <a:lnTo>
                    <a:pt x="4454410" y="1696948"/>
                  </a:lnTo>
                  <a:lnTo>
                    <a:pt x="4451286" y="1696948"/>
                  </a:lnTo>
                  <a:lnTo>
                    <a:pt x="4448734" y="1699501"/>
                  </a:lnTo>
                  <a:lnTo>
                    <a:pt x="4448734" y="1705762"/>
                  </a:lnTo>
                  <a:lnTo>
                    <a:pt x="4451286" y="1708302"/>
                  </a:lnTo>
                  <a:lnTo>
                    <a:pt x="4457547" y="1708302"/>
                  </a:lnTo>
                  <a:lnTo>
                    <a:pt x="4460087" y="1705762"/>
                  </a:lnTo>
                  <a:lnTo>
                    <a:pt x="4460087" y="1699501"/>
                  </a:lnTo>
                  <a:close/>
                </a:path>
                <a:path w="5014594" h="1950720">
                  <a:moveTo>
                    <a:pt x="4502709" y="1829549"/>
                  </a:moveTo>
                  <a:lnTo>
                    <a:pt x="4498098" y="1824939"/>
                  </a:lnTo>
                  <a:lnTo>
                    <a:pt x="4492434" y="1824939"/>
                  </a:lnTo>
                  <a:lnTo>
                    <a:pt x="4486757" y="1824939"/>
                  </a:lnTo>
                  <a:lnTo>
                    <a:pt x="4482147" y="1829549"/>
                  </a:lnTo>
                  <a:lnTo>
                    <a:pt x="4482147" y="1840890"/>
                  </a:lnTo>
                  <a:lnTo>
                    <a:pt x="4486757" y="1845487"/>
                  </a:lnTo>
                  <a:lnTo>
                    <a:pt x="4498098" y="1845487"/>
                  </a:lnTo>
                  <a:lnTo>
                    <a:pt x="4502709" y="1840890"/>
                  </a:lnTo>
                  <a:lnTo>
                    <a:pt x="4502709" y="1829549"/>
                  </a:lnTo>
                  <a:close/>
                </a:path>
                <a:path w="5014594" h="1950720">
                  <a:moveTo>
                    <a:pt x="4509008" y="1613281"/>
                  </a:moveTo>
                  <a:lnTo>
                    <a:pt x="4505731" y="1610004"/>
                  </a:lnTo>
                  <a:lnTo>
                    <a:pt x="4501718" y="1610004"/>
                  </a:lnTo>
                  <a:lnTo>
                    <a:pt x="4497679" y="1610004"/>
                  </a:lnTo>
                  <a:lnTo>
                    <a:pt x="4494415" y="1613281"/>
                  </a:lnTo>
                  <a:lnTo>
                    <a:pt x="4494415" y="1621358"/>
                  </a:lnTo>
                  <a:lnTo>
                    <a:pt x="4497679" y="1624622"/>
                  </a:lnTo>
                  <a:lnTo>
                    <a:pt x="4505731" y="1624622"/>
                  </a:lnTo>
                  <a:lnTo>
                    <a:pt x="4509008" y="1621358"/>
                  </a:lnTo>
                  <a:lnTo>
                    <a:pt x="4509008" y="1613281"/>
                  </a:lnTo>
                  <a:close/>
                </a:path>
                <a:path w="5014594" h="1950720">
                  <a:moveTo>
                    <a:pt x="4547311" y="1745729"/>
                  </a:moveTo>
                  <a:lnTo>
                    <a:pt x="4543907" y="1742338"/>
                  </a:lnTo>
                  <a:lnTo>
                    <a:pt x="4539729" y="1742338"/>
                  </a:lnTo>
                  <a:lnTo>
                    <a:pt x="4535563" y="1742338"/>
                  </a:lnTo>
                  <a:lnTo>
                    <a:pt x="4532147" y="1745729"/>
                  </a:lnTo>
                  <a:lnTo>
                    <a:pt x="4532147" y="1754098"/>
                  </a:lnTo>
                  <a:lnTo>
                    <a:pt x="4535563" y="1757489"/>
                  </a:lnTo>
                  <a:lnTo>
                    <a:pt x="4543907" y="1757489"/>
                  </a:lnTo>
                  <a:lnTo>
                    <a:pt x="4547311" y="1754098"/>
                  </a:lnTo>
                  <a:lnTo>
                    <a:pt x="4547311" y="1745729"/>
                  </a:lnTo>
                  <a:close/>
                </a:path>
                <a:path w="5014594" h="1950720">
                  <a:moveTo>
                    <a:pt x="4583417" y="1879358"/>
                  </a:moveTo>
                  <a:lnTo>
                    <a:pt x="4580890" y="1876818"/>
                  </a:lnTo>
                  <a:lnTo>
                    <a:pt x="4577740" y="1876818"/>
                  </a:lnTo>
                  <a:lnTo>
                    <a:pt x="4574616" y="1876818"/>
                  </a:lnTo>
                  <a:lnTo>
                    <a:pt x="4572063" y="1879358"/>
                  </a:lnTo>
                  <a:lnTo>
                    <a:pt x="4572063" y="1885645"/>
                  </a:lnTo>
                  <a:lnTo>
                    <a:pt x="4574616" y="1888185"/>
                  </a:lnTo>
                  <a:lnTo>
                    <a:pt x="4580890" y="1888185"/>
                  </a:lnTo>
                  <a:lnTo>
                    <a:pt x="4583417" y="1885645"/>
                  </a:lnTo>
                  <a:lnTo>
                    <a:pt x="4583417" y="1879358"/>
                  </a:lnTo>
                  <a:close/>
                </a:path>
                <a:path w="5014594" h="1950720">
                  <a:moveTo>
                    <a:pt x="4590262" y="1662798"/>
                  </a:moveTo>
                  <a:lnTo>
                    <a:pt x="4588802" y="1661350"/>
                  </a:lnTo>
                  <a:lnTo>
                    <a:pt x="4587011" y="1661350"/>
                  </a:lnTo>
                  <a:lnTo>
                    <a:pt x="4585220" y="1661350"/>
                  </a:lnTo>
                  <a:lnTo>
                    <a:pt x="4583773" y="1662798"/>
                  </a:lnTo>
                  <a:lnTo>
                    <a:pt x="4583773" y="1666392"/>
                  </a:lnTo>
                  <a:lnTo>
                    <a:pt x="4585220" y="1667852"/>
                  </a:lnTo>
                  <a:lnTo>
                    <a:pt x="4588802" y="1667852"/>
                  </a:lnTo>
                  <a:lnTo>
                    <a:pt x="4590262" y="1666392"/>
                  </a:lnTo>
                  <a:lnTo>
                    <a:pt x="4590262" y="1662798"/>
                  </a:lnTo>
                  <a:close/>
                </a:path>
                <a:path w="5014594" h="1950720">
                  <a:moveTo>
                    <a:pt x="4632871" y="1792871"/>
                  </a:moveTo>
                  <a:lnTo>
                    <a:pt x="4629366" y="1789366"/>
                  </a:lnTo>
                  <a:lnTo>
                    <a:pt x="4625048" y="1789366"/>
                  </a:lnTo>
                  <a:lnTo>
                    <a:pt x="4620692" y="1789366"/>
                  </a:lnTo>
                  <a:lnTo>
                    <a:pt x="4617186" y="1792871"/>
                  </a:lnTo>
                  <a:lnTo>
                    <a:pt x="4617186" y="1801533"/>
                  </a:lnTo>
                  <a:lnTo>
                    <a:pt x="4620692" y="1805038"/>
                  </a:lnTo>
                  <a:lnTo>
                    <a:pt x="4629366" y="1805038"/>
                  </a:lnTo>
                  <a:lnTo>
                    <a:pt x="4632871" y="1801533"/>
                  </a:lnTo>
                  <a:lnTo>
                    <a:pt x="4632871" y="1792871"/>
                  </a:lnTo>
                  <a:close/>
                </a:path>
                <a:path w="5014594" h="1950720">
                  <a:moveTo>
                    <a:pt x="4663338" y="1929638"/>
                  </a:moveTo>
                  <a:lnTo>
                    <a:pt x="4663211" y="1929536"/>
                  </a:lnTo>
                  <a:lnTo>
                    <a:pt x="4663059" y="1929536"/>
                  </a:lnTo>
                  <a:lnTo>
                    <a:pt x="4662906" y="1929536"/>
                  </a:lnTo>
                  <a:lnTo>
                    <a:pt x="4662779" y="1929638"/>
                  </a:lnTo>
                  <a:lnTo>
                    <a:pt x="4662779" y="1929942"/>
                  </a:lnTo>
                  <a:lnTo>
                    <a:pt x="4662906" y="1930069"/>
                  </a:lnTo>
                  <a:lnTo>
                    <a:pt x="4663211" y="1930069"/>
                  </a:lnTo>
                  <a:lnTo>
                    <a:pt x="4663338" y="1929942"/>
                  </a:lnTo>
                  <a:lnTo>
                    <a:pt x="4663338" y="1929638"/>
                  </a:lnTo>
                  <a:close/>
                </a:path>
                <a:path w="5014594" h="1950720">
                  <a:moveTo>
                    <a:pt x="4672850" y="1711579"/>
                  </a:moveTo>
                  <a:lnTo>
                    <a:pt x="4672622" y="1711350"/>
                  </a:lnTo>
                  <a:lnTo>
                    <a:pt x="4672317" y="1711350"/>
                  </a:lnTo>
                  <a:lnTo>
                    <a:pt x="4672012" y="1711350"/>
                  </a:lnTo>
                  <a:lnTo>
                    <a:pt x="4671784" y="1711579"/>
                  </a:lnTo>
                  <a:lnTo>
                    <a:pt x="4671784" y="1712188"/>
                  </a:lnTo>
                  <a:lnTo>
                    <a:pt x="4672012" y="1712417"/>
                  </a:lnTo>
                  <a:lnTo>
                    <a:pt x="4672622" y="1712417"/>
                  </a:lnTo>
                  <a:lnTo>
                    <a:pt x="4672850" y="1712188"/>
                  </a:lnTo>
                  <a:lnTo>
                    <a:pt x="4672850" y="1711579"/>
                  </a:lnTo>
                  <a:close/>
                </a:path>
                <a:path w="5014594" h="1950720">
                  <a:moveTo>
                    <a:pt x="4759261" y="1758276"/>
                  </a:moveTo>
                  <a:lnTo>
                    <a:pt x="4758525" y="1757565"/>
                  </a:lnTo>
                  <a:lnTo>
                    <a:pt x="4757636" y="1757565"/>
                  </a:lnTo>
                  <a:lnTo>
                    <a:pt x="4756747" y="1757565"/>
                  </a:lnTo>
                  <a:lnTo>
                    <a:pt x="4755997" y="1758276"/>
                  </a:lnTo>
                  <a:lnTo>
                    <a:pt x="4755997" y="1760080"/>
                  </a:lnTo>
                  <a:lnTo>
                    <a:pt x="4756747" y="1760791"/>
                  </a:lnTo>
                  <a:lnTo>
                    <a:pt x="4758525" y="1760791"/>
                  </a:lnTo>
                  <a:lnTo>
                    <a:pt x="4759261" y="1760080"/>
                  </a:lnTo>
                  <a:lnTo>
                    <a:pt x="4759261" y="1758276"/>
                  </a:lnTo>
                  <a:close/>
                </a:path>
                <a:path w="5014594" h="1950720">
                  <a:moveTo>
                    <a:pt x="5014087" y="1900732"/>
                  </a:moveTo>
                  <a:lnTo>
                    <a:pt x="5013858" y="1900504"/>
                  </a:lnTo>
                  <a:lnTo>
                    <a:pt x="5013553" y="1900504"/>
                  </a:lnTo>
                  <a:lnTo>
                    <a:pt x="5013249" y="1900504"/>
                  </a:lnTo>
                  <a:lnTo>
                    <a:pt x="5013020" y="1900732"/>
                  </a:lnTo>
                  <a:lnTo>
                    <a:pt x="5013020" y="1901342"/>
                  </a:lnTo>
                  <a:lnTo>
                    <a:pt x="5013249" y="1901571"/>
                  </a:lnTo>
                  <a:lnTo>
                    <a:pt x="5013858" y="1901571"/>
                  </a:lnTo>
                  <a:lnTo>
                    <a:pt x="5014087" y="1901342"/>
                  </a:lnTo>
                  <a:lnTo>
                    <a:pt x="5014087" y="190073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688819" y="5"/>
              <a:ext cx="3897629" cy="1972945"/>
            </a:xfrm>
            <a:custGeom>
              <a:avLst/>
              <a:gdLst/>
              <a:ahLst/>
              <a:cxnLst/>
              <a:rect l="l" t="t" r="r" b="b"/>
              <a:pathLst>
                <a:path w="3897630" h="1972945">
                  <a:moveTo>
                    <a:pt x="2159" y="22313"/>
                  </a:moveTo>
                  <a:lnTo>
                    <a:pt x="1676" y="21844"/>
                  </a:lnTo>
                  <a:lnTo>
                    <a:pt x="1092" y="21844"/>
                  </a:lnTo>
                  <a:lnTo>
                    <a:pt x="482" y="21844"/>
                  </a:lnTo>
                  <a:lnTo>
                    <a:pt x="0" y="22313"/>
                  </a:lnTo>
                  <a:lnTo>
                    <a:pt x="0" y="23507"/>
                  </a:lnTo>
                  <a:lnTo>
                    <a:pt x="482" y="24003"/>
                  </a:lnTo>
                  <a:lnTo>
                    <a:pt x="1676" y="24003"/>
                  </a:lnTo>
                  <a:lnTo>
                    <a:pt x="2159" y="23507"/>
                  </a:lnTo>
                  <a:lnTo>
                    <a:pt x="2159" y="22313"/>
                  </a:lnTo>
                  <a:close/>
                </a:path>
                <a:path w="3897630" h="1972945">
                  <a:moveTo>
                    <a:pt x="86652" y="70053"/>
                  </a:moveTo>
                  <a:lnTo>
                    <a:pt x="86525" y="69951"/>
                  </a:lnTo>
                  <a:lnTo>
                    <a:pt x="86245" y="69951"/>
                  </a:lnTo>
                  <a:lnTo>
                    <a:pt x="86118" y="70053"/>
                  </a:lnTo>
                  <a:lnTo>
                    <a:pt x="86118" y="70358"/>
                  </a:lnTo>
                  <a:lnTo>
                    <a:pt x="86245" y="70485"/>
                  </a:lnTo>
                  <a:lnTo>
                    <a:pt x="86525" y="70485"/>
                  </a:lnTo>
                  <a:lnTo>
                    <a:pt x="86652" y="70358"/>
                  </a:lnTo>
                  <a:lnTo>
                    <a:pt x="86652" y="70053"/>
                  </a:lnTo>
                  <a:close/>
                </a:path>
                <a:path w="3897630" h="1972945">
                  <a:moveTo>
                    <a:pt x="220065" y="31584"/>
                  </a:moveTo>
                  <a:lnTo>
                    <a:pt x="219583" y="31127"/>
                  </a:lnTo>
                  <a:lnTo>
                    <a:pt x="218998" y="31127"/>
                  </a:lnTo>
                  <a:lnTo>
                    <a:pt x="218389" y="31127"/>
                  </a:lnTo>
                  <a:lnTo>
                    <a:pt x="217906" y="31584"/>
                  </a:lnTo>
                  <a:lnTo>
                    <a:pt x="217906" y="32778"/>
                  </a:lnTo>
                  <a:lnTo>
                    <a:pt x="218389" y="33261"/>
                  </a:lnTo>
                  <a:lnTo>
                    <a:pt x="219583" y="33261"/>
                  </a:lnTo>
                  <a:lnTo>
                    <a:pt x="220065" y="32778"/>
                  </a:lnTo>
                  <a:lnTo>
                    <a:pt x="220065" y="31584"/>
                  </a:lnTo>
                  <a:close/>
                </a:path>
                <a:path w="3897630" h="1972945">
                  <a:moveTo>
                    <a:pt x="307009" y="77990"/>
                  </a:moveTo>
                  <a:lnTo>
                    <a:pt x="305790" y="76771"/>
                  </a:lnTo>
                  <a:lnTo>
                    <a:pt x="304304" y="76771"/>
                  </a:lnTo>
                  <a:lnTo>
                    <a:pt x="302818" y="76771"/>
                  </a:lnTo>
                  <a:lnTo>
                    <a:pt x="301586" y="77990"/>
                  </a:lnTo>
                  <a:lnTo>
                    <a:pt x="301586" y="80975"/>
                  </a:lnTo>
                  <a:lnTo>
                    <a:pt x="302818" y="82194"/>
                  </a:lnTo>
                  <a:lnTo>
                    <a:pt x="305790" y="82194"/>
                  </a:lnTo>
                  <a:lnTo>
                    <a:pt x="307009" y="80975"/>
                  </a:lnTo>
                  <a:lnTo>
                    <a:pt x="307009" y="77990"/>
                  </a:lnTo>
                  <a:close/>
                </a:path>
                <a:path w="3897630" h="1972945">
                  <a:moveTo>
                    <a:pt x="345833" y="210121"/>
                  </a:moveTo>
                  <a:lnTo>
                    <a:pt x="344258" y="208572"/>
                  </a:lnTo>
                  <a:lnTo>
                    <a:pt x="342328" y="208572"/>
                  </a:lnTo>
                  <a:lnTo>
                    <a:pt x="340385" y="208572"/>
                  </a:lnTo>
                  <a:lnTo>
                    <a:pt x="338810" y="210121"/>
                  </a:lnTo>
                  <a:lnTo>
                    <a:pt x="338810" y="214020"/>
                  </a:lnTo>
                  <a:lnTo>
                    <a:pt x="340385" y="215595"/>
                  </a:lnTo>
                  <a:lnTo>
                    <a:pt x="344258" y="215595"/>
                  </a:lnTo>
                  <a:lnTo>
                    <a:pt x="345833" y="214020"/>
                  </a:lnTo>
                  <a:lnTo>
                    <a:pt x="345833" y="210121"/>
                  </a:lnTo>
                  <a:close/>
                </a:path>
                <a:path w="3897630" h="1972945">
                  <a:moveTo>
                    <a:pt x="357098" y="0"/>
                  </a:moveTo>
                  <a:lnTo>
                    <a:pt x="346087" y="0"/>
                  </a:lnTo>
                  <a:lnTo>
                    <a:pt x="347560" y="1485"/>
                  </a:lnTo>
                  <a:lnTo>
                    <a:pt x="355625" y="1485"/>
                  </a:lnTo>
                  <a:lnTo>
                    <a:pt x="357098" y="0"/>
                  </a:lnTo>
                  <a:close/>
                </a:path>
                <a:path w="3897630" h="1972945">
                  <a:moveTo>
                    <a:pt x="395020" y="123786"/>
                  </a:moveTo>
                  <a:lnTo>
                    <a:pt x="392607" y="121348"/>
                  </a:lnTo>
                  <a:lnTo>
                    <a:pt x="389597" y="121348"/>
                  </a:lnTo>
                  <a:lnTo>
                    <a:pt x="386626" y="121348"/>
                  </a:lnTo>
                  <a:lnTo>
                    <a:pt x="384213" y="123786"/>
                  </a:lnTo>
                  <a:lnTo>
                    <a:pt x="384213" y="129743"/>
                  </a:lnTo>
                  <a:lnTo>
                    <a:pt x="386626" y="132194"/>
                  </a:lnTo>
                  <a:lnTo>
                    <a:pt x="392607" y="132194"/>
                  </a:lnTo>
                  <a:lnTo>
                    <a:pt x="395020" y="129743"/>
                  </a:lnTo>
                  <a:lnTo>
                    <a:pt x="395020" y="123786"/>
                  </a:lnTo>
                  <a:close/>
                </a:path>
                <a:path w="3897630" h="1972945">
                  <a:moveTo>
                    <a:pt x="437438" y="41148"/>
                  </a:moveTo>
                  <a:lnTo>
                    <a:pt x="437210" y="40919"/>
                  </a:lnTo>
                  <a:lnTo>
                    <a:pt x="436905" y="40919"/>
                  </a:lnTo>
                  <a:lnTo>
                    <a:pt x="436600" y="40919"/>
                  </a:lnTo>
                  <a:lnTo>
                    <a:pt x="436372" y="41148"/>
                  </a:lnTo>
                  <a:lnTo>
                    <a:pt x="436372" y="41757"/>
                  </a:lnTo>
                  <a:lnTo>
                    <a:pt x="436600" y="41986"/>
                  </a:lnTo>
                  <a:lnTo>
                    <a:pt x="437210" y="41986"/>
                  </a:lnTo>
                  <a:lnTo>
                    <a:pt x="437438" y="41757"/>
                  </a:lnTo>
                  <a:lnTo>
                    <a:pt x="437438" y="41148"/>
                  </a:lnTo>
                  <a:close/>
                </a:path>
                <a:path w="3897630" h="1972945">
                  <a:moveTo>
                    <a:pt x="475729" y="173609"/>
                  </a:moveTo>
                  <a:lnTo>
                    <a:pt x="475373" y="173253"/>
                  </a:lnTo>
                  <a:lnTo>
                    <a:pt x="474916" y="173253"/>
                  </a:lnTo>
                  <a:lnTo>
                    <a:pt x="474459" y="173253"/>
                  </a:lnTo>
                  <a:lnTo>
                    <a:pt x="474103" y="173609"/>
                  </a:lnTo>
                  <a:lnTo>
                    <a:pt x="474103" y="174498"/>
                  </a:lnTo>
                  <a:lnTo>
                    <a:pt x="474459" y="174853"/>
                  </a:lnTo>
                  <a:lnTo>
                    <a:pt x="475373" y="174853"/>
                  </a:lnTo>
                  <a:lnTo>
                    <a:pt x="475729" y="174498"/>
                  </a:lnTo>
                  <a:lnTo>
                    <a:pt x="475729" y="173609"/>
                  </a:lnTo>
                  <a:close/>
                </a:path>
                <a:path w="3897630" h="1972945">
                  <a:moveTo>
                    <a:pt x="522744" y="88442"/>
                  </a:moveTo>
                  <a:lnTo>
                    <a:pt x="522503" y="88201"/>
                  </a:lnTo>
                  <a:lnTo>
                    <a:pt x="522211" y="88201"/>
                  </a:lnTo>
                  <a:lnTo>
                    <a:pt x="521906" y="88201"/>
                  </a:lnTo>
                  <a:lnTo>
                    <a:pt x="521665" y="88442"/>
                  </a:lnTo>
                  <a:lnTo>
                    <a:pt x="521665" y="89039"/>
                  </a:lnTo>
                  <a:lnTo>
                    <a:pt x="521906" y="89281"/>
                  </a:lnTo>
                  <a:lnTo>
                    <a:pt x="522503" y="89281"/>
                  </a:lnTo>
                  <a:lnTo>
                    <a:pt x="522744" y="89039"/>
                  </a:lnTo>
                  <a:lnTo>
                    <a:pt x="522744" y="88442"/>
                  </a:lnTo>
                  <a:close/>
                </a:path>
                <a:path w="3897630" h="1972945">
                  <a:moveTo>
                    <a:pt x="607783" y="135877"/>
                  </a:moveTo>
                  <a:lnTo>
                    <a:pt x="607656" y="135750"/>
                  </a:lnTo>
                  <a:lnTo>
                    <a:pt x="607504" y="135750"/>
                  </a:lnTo>
                  <a:lnTo>
                    <a:pt x="607352" y="135750"/>
                  </a:lnTo>
                  <a:lnTo>
                    <a:pt x="607250" y="135877"/>
                  </a:lnTo>
                  <a:lnTo>
                    <a:pt x="607250" y="136182"/>
                  </a:lnTo>
                  <a:lnTo>
                    <a:pt x="607352" y="136309"/>
                  </a:lnTo>
                  <a:lnTo>
                    <a:pt x="607656" y="136309"/>
                  </a:lnTo>
                  <a:lnTo>
                    <a:pt x="607783" y="136182"/>
                  </a:lnTo>
                  <a:lnTo>
                    <a:pt x="607783" y="135877"/>
                  </a:lnTo>
                  <a:close/>
                </a:path>
                <a:path w="3897630" h="1972945">
                  <a:moveTo>
                    <a:pt x="731113" y="315772"/>
                  </a:moveTo>
                  <a:lnTo>
                    <a:pt x="730986" y="315645"/>
                  </a:lnTo>
                  <a:lnTo>
                    <a:pt x="730834" y="315645"/>
                  </a:lnTo>
                  <a:lnTo>
                    <a:pt x="730707" y="315645"/>
                  </a:lnTo>
                  <a:lnTo>
                    <a:pt x="730580" y="315772"/>
                  </a:lnTo>
                  <a:lnTo>
                    <a:pt x="730580" y="316077"/>
                  </a:lnTo>
                  <a:lnTo>
                    <a:pt x="730707" y="316179"/>
                  </a:lnTo>
                  <a:lnTo>
                    <a:pt x="730986" y="316179"/>
                  </a:lnTo>
                  <a:lnTo>
                    <a:pt x="731113" y="316077"/>
                  </a:lnTo>
                  <a:lnTo>
                    <a:pt x="731113" y="315772"/>
                  </a:lnTo>
                  <a:close/>
                </a:path>
                <a:path w="3897630" h="1972945">
                  <a:moveTo>
                    <a:pt x="771042" y="447319"/>
                  </a:moveTo>
                  <a:lnTo>
                    <a:pt x="770064" y="446354"/>
                  </a:lnTo>
                  <a:lnTo>
                    <a:pt x="768870" y="446354"/>
                  </a:lnTo>
                  <a:lnTo>
                    <a:pt x="767676" y="446354"/>
                  </a:lnTo>
                  <a:lnTo>
                    <a:pt x="766699" y="447319"/>
                  </a:lnTo>
                  <a:lnTo>
                    <a:pt x="766699" y="449707"/>
                  </a:lnTo>
                  <a:lnTo>
                    <a:pt x="767676" y="450672"/>
                  </a:lnTo>
                  <a:lnTo>
                    <a:pt x="770064" y="450672"/>
                  </a:lnTo>
                  <a:lnTo>
                    <a:pt x="771042" y="449707"/>
                  </a:lnTo>
                  <a:lnTo>
                    <a:pt x="771042" y="447319"/>
                  </a:lnTo>
                  <a:close/>
                </a:path>
                <a:path w="3897630" h="1972945">
                  <a:moveTo>
                    <a:pt x="780300" y="229412"/>
                  </a:moveTo>
                  <a:lnTo>
                    <a:pt x="779322" y="228447"/>
                  </a:lnTo>
                  <a:lnTo>
                    <a:pt x="778129" y="228447"/>
                  </a:lnTo>
                  <a:lnTo>
                    <a:pt x="776935" y="228447"/>
                  </a:lnTo>
                  <a:lnTo>
                    <a:pt x="775970" y="229412"/>
                  </a:lnTo>
                  <a:lnTo>
                    <a:pt x="775970" y="231800"/>
                  </a:lnTo>
                  <a:lnTo>
                    <a:pt x="776935" y="232765"/>
                  </a:lnTo>
                  <a:lnTo>
                    <a:pt x="779322" y="232765"/>
                  </a:lnTo>
                  <a:lnTo>
                    <a:pt x="780300" y="231800"/>
                  </a:lnTo>
                  <a:lnTo>
                    <a:pt x="780300" y="229412"/>
                  </a:lnTo>
                  <a:close/>
                </a:path>
                <a:path w="3897630" h="1972945">
                  <a:moveTo>
                    <a:pt x="817232" y="362610"/>
                  </a:moveTo>
                  <a:lnTo>
                    <a:pt x="816749" y="362127"/>
                  </a:lnTo>
                  <a:lnTo>
                    <a:pt x="816152" y="362127"/>
                  </a:lnTo>
                  <a:lnTo>
                    <a:pt x="815555" y="362127"/>
                  </a:lnTo>
                  <a:lnTo>
                    <a:pt x="815073" y="362610"/>
                  </a:lnTo>
                  <a:lnTo>
                    <a:pt x="815073" y="363816"/>
                  </a:lnTo>
                  <a:lnTo>
                    <a:pt x="815555" y="364299"/>
                  </a:lnTo>
                  <a:lnTo>
                    <a:pt x="816749" y="364299"/>
                  </a:lnTo>
                  <a:lnTo>
                    <a:pt x="817232" y="363816"/>
                  </a:lnTo>
                  <a:lnTo>
                    <a:pt x="817232" y="362610"/>
                  </a:lnTo>
                  <a:close/>
                </a:path>
                <a:path w="3897630" h="1972945">
                  <a:moveTo>
                    <a:pt x="856322" y="494614"/>
                  </a:moveTo>
                  <a:lnTo>
                    <a:pt x="855357" y="493623"/>
                  </a:lnTo>
                  <a:lnTo>
                    <a:pt x="854163" y="493623"/>
                  </a:lnTo>
                  <a:lnTo>
                    <a:pt x="852970" y="493623"/>
                  </a:lnTo>
                  <a:lnTo>
                    <a:pt x="851992" y="494614"/>
                  </a:lnTo>
                  <a:lnTo>
                    <a:pt x="851992" y="497001"/>
                  </a:lnTo>
                  <a:lnTo>
                    <a:pt x="852970" y="497979"/>
                  </a:lnTo>
                  <a:lnTo>
                    <a:pt x="855357" y="497979"/>
                  </a:lnTo>
                  <a:lnTo>
                    <a:pt x="856322" y="497001"/>
                  </a:lnTo>
                  <a:lnTo>
                    <a:pt x="856322" y="494614"/>
                  </a:lnTo>
                  <a:close/>
                </a:path>
                <a:path w="3897630" h="1972945">
                  <a:moveTo>
                    <a:pt x="863701" y="277749"/>
                  </a:moveTo>
                  <a:lnTo>
                    <a:pt x="863574" y="277634"/>
                  </a:lnTo>
                  <a:lnTo>
                    <a:pt x="863447" y="277634"/>
                  </a:lnTo>
                  <a:lnTo>
                    <a:pt x="863295" y="277634"/>
                  </a:lnTo>
                  <a:lnTo>
                    <a:pt x="863168" y="277749"/>
                  </a:lnTo>
                  <a:lnTo>
                    <a:pt x="863168" y="278041"/>
                  </a:lnTo>
                  <a:lnTo>
                    <a:pt x="863295" y="278168"/>
                  </a:lnTo>
                  <a:lnTo>
                    <a:pt x="863574" y="278168"/>
                  </a:lnTo>
                  <a:lnTo>
                    <a:pt x="863701" y="278041"/>
                  </a:lnTo>
                  <a:lnTo>
                    <a:pt x="863701" y="277749"/>
                  </a:lnTo>
                  <a:close/>
                </a:path>
                <a:path w="3897630" h="1972945">
                  <a:moveTo>
                    <a:pt x="902525" y="409879"/>
                  </a:moveTo>
                  <a:lnTo>
                    <a:pt x="902055" y="409397"/>
                  </a:lnTo>
                  <a:lnTo>
                    <a:pt x="901458" y="409397"/>
                  </a:lnTo>
                  <a:lnTo>
                    <a:pt x="900861" y="409397"/>
                  </a:lnTo>
                  <a:lnTo>
                    <a:pt x="900366" y="409879"/>
                  </a:lnTo>
                  <a:lnTo>
                    <a:pt x="900366" y="411073"/>
                  </a:lnTo>
                  <a:lnTo>
                    <a:pt x="900861" y="411568"/>
                  </a:lnTo>
                  <a:lnTo>
                    <a:pt x="902055" y="411568"/>
                  </a:lnTo>
                  <a:lnTo>
                    <a:pt x="902525" y="411073"/>
                  </a:lnTo>
                  <a:lnTo>
                    <a:pt x="902525" y="409879"/>
                  </a:lnTo>
                  <a:close/>
                </a:path>
                <a:path w="3897630" h="1972945">
                  <a:moveTo>
                    <a:pt x="942733" y="541312"/>
                  </a:moveTo>
                  <a:lnTo>
                    <a:pt x="941273" y="539826"/>
                  </a:lnTo>
                  <a:lnTo>
                    <a:pt x="939469" y="539826"/>
                  </a:lnTo>
                  <a:lnTo>
                    <a:pt x="937691" y="539826"/>
                  </a:lnTo>
                  <a:lnTo>
                    <a:pt x="936244" y="541312"/>
                  </a:lnTo>
                  <a:lnTo>
                    <a:pt x="936244" y="544868"/>
                  </a:lnTo>
                  <a:lnTo>
                    <a:pt x="937691" y="546341"/>
                  </a:lnTo>
                  <a:lnTo>
                    <a:pt x="941273" y="546341"/>
                  </a:lnTo>
                  <a:lnTo>
                    <a:pt x="942733" y="544868"/>
                  </a:lnTo>
                  <a:lnTo>
                    <a:pt x="942733" y="541312"/>
                  </a:lnTo>
                  <a:close/>
                </a:path>
                <a:path w="3897630" h="1972945">
                  <a:moveTo>
                    <a:pt x="987564" y="457339"/>
                  </a:moveTo>
                  <a:lnTo>
                    <a:pt x="987209" y="456958"/>
                  </a:lnTo>
                  <a:lnTo>
                    <a:pt x="986777" y="456958"/>
                  </a:lnTo>
                  <a:lnTo>
                    <a:pt x="986320" y="456958"/>
                  </a:lnTo>
                  <a:lnTo>
                    <a:pt x="985964" y="457339"/>
                  </a:lnTo>
                  <a:lnTo>
                    <a:pt x="985964" y="458228"/>
                  </a:lnTo>
                  <a:lnTo>
                    <a:pt x="986320" y="458597"/>
                  </a:lnTo>
                  <a:lnTo>
                    <a:pt x="987209" y="458597"/>
                  </a:lnTo>
                  <a:lnTo>
                    <a:pt x="987564" y="458228"/>
                  </a:lnTo>
                  <a:lnTo>
                    <a:pt x="987564" y="457339"/>
                  </a:lnTo>
                  <a:close/>
                </a:path>
                <a:path w="3897630" h="1972945">
                  <a:moveTo>
                    <a:pt x="1028293" y="588429"/>
                  </a:moveTo>
                  <a:lnTo>
                    <a:pt x="1026731" y="586854"/>
                  </a:lnTo>
                  <a:lnTo>
                    <a:pt x="1024788" y="586854"/>
                  </a:lnTo>
                  <a:lnTo>
                    <a:pt x="1022858" y="586854"/>
                  </a:lnTo>
                  <a:lnTo>
                    <a:pt x="1021283" y="588429"/>
                  </a:lnTo>
                  <a:lnTo>
                    <a:pt x="1021283" y="592315"/>
                  </a:lnTo>
                  <a:lnTo>
                    <a:pt x="1022858" y="593902"/>
                  </a:lnTo>
                  <a:lnTo>
                    <a:pt x="1026731" y="593902"/>
                  </a:lnTo>
                  <a:lnTo>
                    <a:pt x="1028293" y="592315"/>
                  </a:lnTo>
                  <a:lnTo>
                    <a:pt x="1028293" y="588429"/>
                  </a:lnTo>
                  <a:close/>
                </a:path>
                <a:path w="3897630" h="1972945">
                  <a:moveTo>
                    <a:pt x="1119568" y="632421"/>
                  </a:moveTo>
                  <a:lnTo>
                    <a:pt x="1115314" y="628205"/>
                  </a:lnTo>
                  <a:lnTo>
                    <a:pt x="1110107" y="628205"/>
                  </a:lnTo>
                  <a:lnTo>
                    <a:pt x="1104861" y="628205"/>
                  </a:lnTo>
                  <a:lnTo>
                    <a:pt x="1100645" y="632421"/>
                  </a:lnTo>
                  <a:lnTo>
                    <a:pt x="1100645" y="642874"/>
                  </a:lnTo>
                  <a:lnTo>
                    <a:pt x="1104861" y="647128"/>
                  </a:lnTo>
                  <a:lnTo>
                    <a:pt x="1115314" y="647128"/>
                  </a:lnTo>
                  <a:lnTo>
                    <a:pt x="1119568" y="642874"/>
                  </a:lnTo>
                  <a:lnTo>
                    <a:pt x="1119568" y="632421"/>
                  </a:lnTo>
                  <a:close/>
                </a:path>
                <a:path w="3897630" h="1972945">
                  <a:moveTo>
                    <a:pt x="1119898" y="419455"/>
                  </a:moveTo>
                  <a:lnTo>
                    <a:pt x="1119670" y="419227"/>
                  </a:lnTo>
                  <a:lnTo>
                    <a:pt x="1119365" y="419227"/>
                  </a:lnTo>
                  <a:lnTo>
                    <a:pt x="1119060" y="419227"/>
                  </a:lnTo>
                  <a:lnTo>
                    <a:pt x="1118831" y="419455"/>
                  </a:lnTo>
                  <a:lnTo>
                    <a:pt x="1118831" y="420065"/>
                  </a:lnTo>
                  <a:lnTo>
                    <a:pt x="1119060" y="420293"/>
                  </a:lnTo>
                  <a:lnTo>
                    <a:pt x="1119670" y="420293"/>
                  </a:lnTo>
                  <a:lnTo>
                    <a:pt x="1119898" y="420065"/>
                  </a:lnTo>
                  <a:lnTo>
                    <a:pt x="1119898" y="419455"/>
                  </a:lnTo>
                  <a:close/>
                </a:path>
                <a:path w="3897630" h="1972945">
                  <a:moveTo>
                    <a:pt x="1157909" y="552043"/>
                  </a:moveTo>
                  <a:lnTo>
                    <a:pt x="1157681" y="551815"/>
                  </a:lnTo>
                  <a:lnTo>
                    <a:pt x="1157376" y="551815"/>
                  </a:lnTo>
                  <a:lnTo>
                    <a:pt x="1157071" y="551815"/>
                  </a:lnTo>
                  <a:lnTo>
                    <a:pt x="1156843" y="552043"/>
                  </a:lnTo>
                  <a:lnTo>
                    <a:pt x="1156843" y="552653"/>
                  </a:lnTo>
                  <a:lnTo>
                    <a:pt x="1157071" y="552881"/>
                  </a:lnTo>
                  <a:lnTo>
                    <a:pt x="1157681" y="552881"/>
                  </a:lnTo>
                  <a:lnTo>
                    <a:pt x="1157909" y="552653"/>
                  </a:lnTo>
                  <a:lnTo>
                    <a:pt x="1157909" y="552043"/>
                  </a:lnTo>
                  <a:close/>
                </a:path>
                <a:path w="3897630" h="1972945">
                  <a:moveTo>
                    <a:pt x="1195679" y="684796"/>
                  </a:moveTo>
                  <a:lnTo>
                    <a:pt x="1195552" y="684682"/>
                  </a:lnTo>
                  <a:lnTo>
                    <a:pt x="1195387" y="684682"/>
                  </a:lnTo>
                  <a:lnTo>
                    <a:pt x="1195146" y="684796"/>
                  </a:lnTo>
                  <a:lnTo>
                    <a:pt x="1195146" y="685088"/>
                  </a:lnTo>
                  <a:lnTo>
                    <a:pt x="1195273" y="685215"/>
                  </a:lnTo>
                  <a:lnTo>
                    <a:pt x="1195552" y="685215"/>
                  </a:lnTo>
                  <a:lnTo>
                    <a:pt x="1195679" y="685088"/>
                  </a:lnTo>
                  <a:lnTo>
                    <a:pt x="1195679" y="684796"/>
                  </a:lnTo>
                  <a:close/>
                </a:path>
                <a:path w="3897630" h="1972945">
                  <a:moveTo>
                    <a:pt x="1207922" y="465251"/>
                  </a:moveTo>
                  <a:lnTo>
                    <a:pt x="1206461" y="463804"/>
                  </a:lnTo>
                  <a:lnTo>
                    <a:pt x="1204683" y="463804"/>
                  </a:lnTo>
                  <a:lnTo>
                    <a:pt x="1202867" y="463804"/>
                  </a:lnTo>
                  <a:lnTo>
                    <a:pt x="1201420" y="465251"/>
                  </a:lnTo>
                  <a:lnTo>
                    <a:pt x="1201420" y="468845"/>
                  </a:lnTo>
                  <a:lnTo>
                    <a:pt x="1202867" y="470293"/>
                  </a:lnTo>
                  <a:lnTo>
                    <a:pt x="1206461" y="470293"/>
                  </a:lnTo>
                  <a:lnTo>
                    <a:pt x="1207922" y="468845"/>
                  </a:lnTo>
                  <a:lnTo>
                    <a:pt x="1207922" y="465251"/>
                  </a:lnTo>
                  <a:close/>
                </a:path>
                <a:path w="3897630" h="1972945">
                  <a:moveTo>
                    <a:pt x="1243228" y="599338"/>
                  </a:moveTo>
                  <a:lnTo>
                    <a:pt x="1242999" y="599097"/>
                  </a:lnTo>
                  <a:lnTo>
                    <a:pt x="1242695" y="599097"/>
                  </a:lnTo>
                  <a:lnTo>
                    <a:pt x="1242390" y="599097"/>
                  </a:lnTo>
                  <a:lnTo>
                    <a:pt x="1242161" y="599338"/>
                  </a:lnTo>
                  <a:lnTo>
                    <a:pt x="1242161" y="599935"/>
                  </a:lnTo>
                  <a:lnTo>
                    <a:pt x="1242390" y="600189"/>
                  </a:lnTo>
                  <a:lnTo>
                    <a:pt x="1242999" y="600189"/>
                  </a:lnTo>
                  <a:lnTo>
                    <a:pt x="1243228" y="599935"/>
                  </a:lnTo>
                  <a:lnTo>
                    <a:pt x="1243228" y="599338"/>
                  </a:lnTo>
                  <a:close/>
                </a:path>
                <a:path w="3897630" h="1972945">
                  <a:moveTo>
                    <a:pt x="1281264" y="731939"/>
                  </a:moveTo>
                  <a:lnTo>
                    <a:pt x="1281010" y="731710"/>
                  </a:lnTo>
                  <a:lnTo>
                    <a:pt x="1280706" y="731710"/>
                  </a:lnTo>
                  <a:lnTo>
                    <a:pt x="1280426" y="731710"/>
                  </a:lnTo>
                  <a:lnTo>
                    <a:pt x="1280172" y="731939"/>
                  </a:lnTo>
                  <a:lnTo>
                    <a:pt x="1280172" y="732548"/>
                  </a:lnTo>
                  <a:lnTo>
                    <a:pt x="1280426" y="732777"/>
                  </a:lnTo>
                  <a:lnTo>
                    <a:pt x="1281010" y="732777"/>
                  </a:lnTo>
                  <a:lnTo>
                    <a:pt x="1281264" y="732548"/>
                  </a:lnTo>
                  <a:lnTo>
                    <a:pt x="1281264" y="731939"/>
                  </a:lnTo>
                  <a:close/>
                </a:path>
                <a:path w="3897630" h="1972945">
                  <a:moveTo>
                    <a:pt x="1291336" y="513575"/>
                  </a:moveTo>
                  <a:lnTo>
                    <a:pt x="1290739" y="512991"/>
                  </a:lnTo>
                  <a:lnTo>
                    <a:pt x="1289964" y="512991"/>
                  </a:lnTo>
                  <a:lnTo>
                    <a:pt x="1289240" y="512991"/>
                  </a:lnTo>
                  <a:lnTo>
                    <a:pt x="1288618" y="513575"/>
                  </a:lnTo>
                  <a:lnTo>
                    <a:pt x="1288618" y="515073"/>
                  </a:lnTo>
                  <a:lnTo>
                    <a:pt x="1289240" y="515683"/>
                  </a:lnTo>
                  <a:lnTo>
                    <a:pt x="1290739" y="515683"/>
                  </a:lnTo>
                  <a:lnTo>
                    <a:pt x="1291336" y="515073"/>
                  </a:lnTo>
                  <a:lnTo>
                    <a:pt x="1291336" y="513575"/>
                  </a:lnTo>
                  <a:close/>
                </a:path>
                <a:path w="3897630" h="1972945">
                  <a:moveTo>
                    <a:pt x="1328254" y="646772"/>
                  </a:moveTo>
                  <a:lnTo>
                    <a:pt x="1328166" y="646645"/>
                  </a:lnTo>
                  <a:lnTo>
                    <a:pt x="1328013" y="646645"/>
                  </a:lnTo>
                  <a:lnTo>
                    <a:pt x="1327861" y="646645"/>
                  </a:lnTo>
                  <a:lnTo>
                    <a:pt x="1327721" y="646772"/>
                  </a:lnTo>
                  <a:lnTo>
                    <a:pt x="1327721" y="647077"/>
                  </a:lnTo>
                  <a:lnTo>
                    <a:pt x="1327861" y="647204"/>
                  </a:lnTo>
                  <a:lnTo>
                    <a:pt x="1328166" y="647204"/>
                  </a:lnTo>
                  <a:lnTo>
                    <a:pt x="1328254" y="647077"/>
                  </a:lnTo>
                  <a:lnTo>
                    <a:pt x="1328254" y="646772"/>
                  </a:lnTo>
                  <a:close/>
                </a:path>
                <a:path w="3897630" h="1972945">
                  <a:moveTo>
                    <a:pt x="1376375" y="561022"/>
                  </a:moveTo>
                  <a:lnTo>
                    <a:pt x="1375892" y="560539"/>
                  </a:lnTo>
                  <a:lnTo>
                    <a:pt x="1375283" y="560539"/>
                  </a:lnTo>
                  <a:lnTo>
                    <a:pt x="1374698" y="560539"/>
                  </a:lnTo>
                  <a:lnTo>
                    <a:pt x="1374216" y="561022"/>
                  </a:lnTo>
                  <a:lnTo>
                    <a:pt x="1374216" y="562216"/>
                  </a:lnTo>
                  <a:lnTo>
                    <a:pt x="1374698" y="562711"/>
                  </a:lnTo>
                  <a:lnTo>
                    <a:pt x="1375892" y="562711"/>
                  </a:lnTo>
                  <a:lnTo>
                    <a:pt x="1376375" y="562216"/>
                  </a:lnTo>
                  <a:lnTo>
                    <a:pt x="1376375" y="561022"/>
                  </a:lnTo>
                  <a:close/>
                </a:path>
                <a:path w="3897630" h="1972945">
                  <a:moveTo>
                    <a:pt x="1413573" y="694080"/>
                  </a:moveTo>
                  <a:lnTo>
                    <a:pt x="1413446" y="693953"/>
                  </a:lnTo>
                  <a:lnTo>
                    <a:pt x="1413319" y="693953"/>
                  </a:lnTo>
                  <a:lnTo>
                    <a:pt x="1413167" y="693953"/>
                  </a:lnTo>
                  <a:lnTo>
                    <a:pt x="1413040" y="694080"/>
                  </a:lnTo>
                  <a:lnTo>
                    <a:pt x="1413040" y="694359"/>
                  </a:lnTo>
                  <a:lnTo>
                    <a:pt x="1413167" y="694486"/>
                  </a:lnTo>
                  <a:lnTo>
                    <a:pt x="1413446" y="694486"/>
                  </a:lnTo>
                  <a:lnTo>
                    <a:pt x="1413573" y="694359"/>
                  </a:lnTo>
                  <a:lnTo>
                    <a:pt x="1413573" y="694080"/>
                  </a:lnTo>
                  <a:close/>
                </a:path>
                <a:path w="3897630" h="1972945">
                  <a:moveTo>
                    <a:pt x="1546733" y="655751"/>
                  </a:moveTo>
                  <a:lnTo>
                    <a:pt x="1546339" y="655370"/>
                  </a:lnTo>
                  <a:lnTo>
                    <a:pt x="1545907" y="655370"/>
                  </a:lnTo>
                  <a:lnTo>
                    <a:pt x="1545450" y="655370"/>
                  </a:lnTo>
                  <a:lnTo>
                    <a:pt x="1545094" y="655751"/>
                  </a:lnTo>
                  <a:lnTo>
                    <a:pt x="1545094" y="656653"/>
                  </a:lnTo>
                  <a:lnTo>
                    <a:pt x="1545450" y="657009"/>
                  </a:lnTo>
                  <a:lnTo>
                    <a:pt x="1546339" y="657009"/>
                  </a:lnTo>
                  <a:lnTo>
                    <a:pt x="1546733" y="656653"/>
                  </a:lnTo>
                  <a:lnTo>
                    <a:pt x="1546733" y="655751"/>
                  </a:lnTo>
                  <a:close/>
                </a:path>
                <a:path w="3897630" h="1972945">
                  <a:moveTo>
                    <a:pt x="1586623" y="787311"/>
                  </a:moveTo>
                  <a:lnTo>
                    <a:pt x="1585429" y="786079"/>
                  </a:lnTo>
                  <a:lnTo>
                    <a:pt x="1583931" y="786079"/>
                  </a:lnTo>
                  <a:lnTo>
                    <a:pt x="1582432" y="786079"/>
                  </a:lnTo>
                  <a:lnTo>
                    <a:pt x="1581226" y="787311"/>
                  </a:lnTo>
                  <a:lnTo>
                    <a:pt x="1581226" y="790282"/>
                  </a:lnTo>
                  <a:lnTo>
                    <a:pt x="1582432" y="791489"/>
                  </a:lnTo>
                  <a:lnTo>
                    <a:pt x="1585429" y="791489"/>
                  </a:lnTo>
                  <a:lnTo>
                    <a:pt x="1586623" y="790282"/>
                  </a:lnTo>
                  <a:lnTo>
                    <a:pt x="1586623" y="787311"/>
                  </a:lnTo>
                  <a:close/>
                </a:path>
                <a:path w="3897630" h="1972945">
                  <a:moveTo>
                    <a:pt x="1636090" y="700798"/>
                  </a:moveTo>
                  <a:lnTo>
                    <a:pt x="1633905" y="698601"/>
                  </a:lnTo>
                  <a:lnTo>
                    <a:pt x="1631226" y="698601"/>
                  </a:lnTo>
                  <a:lnTo>
                    <a:pt x="1628533" y="698601"/>
                  </a:lnTo>
                  <a:lnTo>
                    <a:pt x="1626336" y="700798"/>
                  </a:lnTo>
                  <a:lnTo>
                    <a:pt x="1626336" y="706170"/>
                  </a:lnTo>
                  <a:lnTo>
                    <a:pt x="1628533" y="708355"/>
                  </a:lnTo>
                  <a:lnTo>
                    <a:pt x="1633905" y="708355"/>
                  </a:lnTo>
                  <a:lnTo>
                    <a:pt x="1636090" y="706170"/>
                  </a:lnTo>
                  <a:lnTo>
                    <a:pt x="1636090" y="700798"/>
                  </a:lnTo>
                  <a:close/>
                </a:path>
                <a:path w="3897630" h="1972945">
                  <a:moveTo>
                    <a:pt x="1707540" y="968514"/>
                  </a:moveTo>
                  <a:lnTo>
                    <a:pt x="1707413" y="968413"/>
                  </a:lnTo>
                  <a:lnTo>
                    <a:pt x="1707261" y="968413"/>
                  </a:lnTo>
                  <a:lnTo>
                    <a:pt x="1707095" y="968413"/>
                  </a:lnTo>
                  <a:lnTo>
                    <a:pt x="1706968" y="968514"/>
                  </a:lnTo>
                  <a:lnTo>
                    <a:pt x="1706968" y="968819"/>
                  </a:lnTo>
                  <a:lnTo>
                    <a:pt x="1707095" y="968946"/>
                  </a:lnTo>
                  <a:lnTo>
                    <a:pt x="1707413" y="968946"/>
                  </a:lnTo>
                  <a:lnTo>
                    <a:pt x="1707540" y="968819"/>
                  </a:lnTo>
                  <a:lnTo>
                    <a:pt x="1707540" y="968514"/>
                  </a:lnTo>
                  <a:close/>
                </a:path>
                <a:path w="3897630" h="1972945">
                  <a:moveTo>
                    <a:pt x="1720837" y="748372"/>
                  </a:moveTo>
                  <a:lnTo>
                    <a:pt x="1718919" y="746442"/>
                  </a:lnTo>
                  <a:lnTo>
                    <a:pt x="1716519" y="746442"/>
                  </a:lnTo>
                  <a:lnTo>
                    <a:pt x="1714131" y="746442"/>
                  </a:lnTo>
                  <a:lnTo>
                    <a:pt x="1712188" y="748372"/>
                  </a:lnTo>
                  <a:lnTo>
                    <a:pt x="1712188" y="753160"/>
                  </a:lnTo>
                  <a:lnTo>
                    <a:pt x="1714131" y="755091"/>
                  </a:lnTo>
                  <a:lnTo>
                    <a:pt x="1718919" y="755091"/>
                  </a:lnTo>
                  <a:lnTo>
                    <a:pt x="1720837" y="753160"/>
                  </a:lnTo>
                  <a:lnTo>
                    <a:pt x="1720837" y="748372"/>
                  </a:lnTo>
                  <a:close/>
                </a:path>
                <a:path w="3897630" h="1972945">
                  <a:moveTo>
                    <a:pt x="1754809" y="883221"/>
                  </a:moveTo>
                  <a:lnTo>
                    <a:pt x="1754682" y="883107"/>
                  </a:lnTo>
                  <a:lnTo>
                    <a:pt x="1754555" y="883107"/>
                  </a:lnTo>
                  <a:lnTo>
                    <a:pt x="1754403" y="883107"/>
                  </a:lnTo>
                  <a:lnTo>
                    <a:pt x="1754276" y="883221"/>
                  </a:lnTo>
                  <a:lnTo>
                    <a:pt x="1754276" y="883513"/>
                  </a:lnTo>
                  <a:lnTo>
                    <a:pt x="1754403" y="883640"/>
                  </a:lnTo>
                  <a:lnTo>
                    <a:pt x="1754682" y="883640"/>
                  </a:lnTo>
                  <a:lnTo>
                    <a:pt x="1754809" y="883513"/>
                  </a:lnTo>
                  <a:lnTo>
                    <a:pt x="1754809" y="883221"/>
                  </a:lnTo>
                  <a:close/>
                </a:path>
                <a:path w="3897630" h="1972945">
                  <a:moveTo>
                    <a:pt x="1802117" y="797915"/>
                  </a:moveTo>
                  <a:lnTo>
                    <a:pt x="1801990" y="797788"/>
                  </a:lnTo>
                  <a:lnTo>
                    <a:pt x="1801837" y="797788"/>
                  </a:lnTo>
                  <a:lnTo>
                    <a:pt x="1801672" y="797788"/>
                  </a:lnTo>
                  <a:lnTo>
                    <a:pt x="1801545" y="797915"/>
                  </a:lnTo>
                  <a:lnTo>
                    <a:pt x="1801545" y="798220"/>
                  </a:lnTo>
                  <a:lnTo>
                    <a:pt x="1801672" y="798322"/>
                  </a:lnTo>
                  <a:lnTo>
                    <a:pt x="1801990" y="798322"/>
                  </a:lnTo>
                  <a:lnTo>
                    <a:pt x="1802117" y="798220"/>
                  </a:lnTo>
                  <a:lnTo>
                    <a:pt x="1802117" y="797915"/>
                  </a:lnTo>
                  <a:close/>
                </a:path>
                <a:path w="3897630" h="1972945">
                  <a:moveTo>
                    <a:pt x="1888502" y="844600"/>
                  </a:moveTo>
                  <a:lnTo>
                    <a:pt x="1887880" y="843991"/>
                  </a:lnTo>
                  <a:lnTo>
                    <a:pt x="1887143" y="843991"/>
                  </a:lnTo>
                  <a:lnTo>
                    <a:pt x="1886381" y="843991"/>
                  </a:lnTo>
                  <a:lnTo>
                    <a:pt x="1885797" y="844600"/>
                  </a:lnTo>
                  <a:lnTo>
                    <a:pt x="1885797" y="846112"/>
                  </a:lnTo>
                  <a:lnTo>
                    <a:pt x="1886381" y="846696"/>
                  </a:lnTo>
                  <a:lnTo>
                    <a:pt x="1887880" y="846696"/>
                  </a:lnTo>
                  <a:lnTo>
                    <a:pt x="1888502" y="846112"/>
                  </a:lnTo>
                  <a:lnTo>
                    <a:pt x="1888502" y="844600"/>
                  </a:lnTo>
                  <a:close/>
                </a:path>
                <a:path w="3897630" h="1972945">
                  <a:moveTo>
                    <a:pt x="1964550" y="1109776"/>
                  </a:moveTo>
                  <a:lnTo>
                    <a:pt x="1963940" y="1109179"/>
                  </a:lnTo>
                  <a:lnTo>
                    <a:pt x="1963178" y="1109179"/>
                  </a:lnTo>
                  <a:lnTo>
                    <a:pt x="1962442" y="1109179"/>
                  </a:lnTo>
                  <a:lnTo>
                    <a:pt x="1961819" y="1109776"/>
                  </a:lnTo>
                  <a:lnTo>
                    <a:pt x="1961819" y="1111288"/>
                  </a:lnTo>
                  <a:lnTo>
                    <a:pt x="1962442" y="1111897"/>
                  </a:lnTo>
                  <a:lnTo>
                    <a:pt x="1963940" y="1111897"/>
                  </a:lnTo>
                  <a:lnTo>
                    <a:pt x="1964550" y="1111288"/>
                  </a:lnTo>
                  <a:lnTo>
                    <a:pt x="1964550" y="1109776"/>
                  </a:lnTo>
                  <a:close/>
                </a:path>
                <a:path w="3897630" h="1972945">
                  <a:moveTo>
                    <a:pt x="2050923" y="1156474"/>
                  </a:moveTo>
                  <a:lnTo>
                    <a:pt x="2049843" y="1155382"/>
                  </a:lnTo>
                  <a:lnTo>
                    <a:pt x="2048484" y="1155382"/>
                  </a:lnTo>
                  <a:lnTo>
                    <a:pt x="2047138" y="1155382"/>
                  </a:lnTo>
                  <a:lnTo>
                    <a:pt x="2046071" y="1156474"/>
                  </a:lnTo>
                  <a:lnTo>
                    <a:pt x="2046071" y="1159167"/>
                  </a:lnTo>
                  <a:lnTo>
                    <a:pt x="2047138" y="1160272"/>
                  </a:lnTo>
                  <a:lnTo>
                    <a:pt x="2049843" y="1160272"/>
                  </a:lnTo>
                  <a:lnTo>
                    <a:pt x="2050923" y="1159167"/>
                  </a:lnTo>
                  <a:lnTo>
                    <a:pt x="2050923" y="1156474"/>
                  </a:lnTo>
                  <a:close/>
                </a:path>
                <a:path w="3897630" h="1972945">
                  <a:moveTo>
                    <a:pt x="2098205" y="1071156"/>
                  </a:moveTo>
                  <a:lnTo>
                    <a:pt x="2097112" y="1070089"/>
                  </a:lnTo>
                  <a:lnTo>
                    <a:pt x="2095792" y="1070089"/>
                  </a:lnTo>
                  <a:lnTo>
                    <a:pt x="2094433" y="1070089"/>
                  </a:lnTo>
                  <a:lnTo>
                    <a:pt x="2093353" y="1071156"/>
                  </a:lnTo>
                  <a:lnTo>
                    <a:pt x="2093353" y="1073861"/>
                  </a:lnTo>
                  <a:lnTo>
                    <a:pt x="2094433" y="1074953"/>
                  </a:lnTo>
                  <a:lnTo>
                    <a:pt x="2097112" y="1074953"/>
                  </a:lnTo>
                  <a:lnTo>
                    <a:pt x="2098205" y="1073861"/>
                  </a:lnTo>
                  <a:lnTo>
                    <a:pt x="2098205" y="1071156"/>
                  </a:lnTo>
                  <a:close/>
                </a:path>
                <a:path w="3897630" h="1972945">
                  <a:moveTo>
                    <a:pt x="2144153" y="986599"/>
                  </a:moveTo>
                  <a:lnTo>
                    <a:pt x="2143671" y="986129"/>
                  </a:lnTo>
                  <a:lnTo>
                    <a:pt x="2143061" y="986129"/>
                  </a:lnTo>
                  <a:lnTo>
                    <a:pt x="2142477" y="986129"/>
                  </a:lnTo>
                  <a:lnTo>
                    <a:pt x="2141994" y="986599"/>
                  </a:lnTo>
                  <a:lnTo>
                    <a:pt x="2141994" y="987793"/>
                  </a:lnTo>
                  <a:lnTo>
                    <a:pt x="2142477" y="988275"/>
                  </a:lnTo>
                  <a:lnTo>
                    <a:pt x="2143671" y="988275"/>
                  </a:lnTo>
                  <a:lnTo>
                    <a:pt x="2144153" y="987793"/>
                  </a:lnTo>
                  <a:lnTo>
                    <a:pt x="2144153" y="986599"/>
                  </a:lnTo>
                  <a:close/>
                </a:path>
                <a:path w="3897630" h="1972945">
                  <a:moveTo>
                    <a:pt x="2267483" y="1166495"/>
                  </a:moveTo>
                  <a:lnTo>
                    <a:pt x="2267000" y="1166012"/>
                  </a:lnTo>
                  <a:lnTo>
                    <a:pt x="2266391" y="1166012"/>
                  </a:lnTo>
                  <a:lnTo>
                    <a:pt x="2265807" y="1166012"/>
                  </a:lnTo>
                  <a:lnTo>
                    <a:pt x="2265324" y="1166495"/>
                  </a:lnTo>
                  <a:lnTo>
                    <a:pt x="2265324" y="1167688"/>
                  </a:lnTo>
                  <a:lnTo>
                    <a:pt x="2265807" y="1168171"/>
                  </a:lnTo>
                  <a:lnTo>
                    <a:pt x="2267000" y="1168171"/>
                  </a:lnTo>
                  <a:lnTo>
                    <a:pt x="2267483" y="1167688"/>
                  </a:lnTo>
                  <a:lnTo>
                    <a:pt x="2267483" y="1166495"/>
                  </a:lnTo>
                  <a:close/>
                </a:path>
                <a:path w="3897630" h="1972945">
                  <a:moveTo>
                    <a:pt x="2363863" y="1207655"/>
                  </a:moveTo>
                  <a:lnTo>
                    <a:pt x="2358415" y="1202194"/>
                  </a:lnTo>
                  <a:lnTo>
                    <a:pt x="2351709" y="1202194"/>
                  </a:lnTo>
                  <a:lnTo>
                    <a:pt x="2344991" y="1202194"/>
                  </a:lnTo>
                  <a:lnTo>
                    <a:pt x="2339543" y="1207655"/>
                  </a:lnTo>
                  <a:lnTo>
                    <a:pt x="2339543" y="1221105"/>
                  </a:lnTo>
                  <a:lnTo>
                    <a:pt x="2344991" y="1226553"/>
                  </a:lnTo>
                  <a:lnTo>
                    <a:pt x="2358415" y="1226553"/>
                  </a:lnTo>
                  <a:lnTo>
                    <a:pt x="2363863" y="1221105"/>
                  </a:lnTo>
                  <a:lnTo>
                    <a:pt x="2363863" y="1207655"/>
                  </a:lnTo>
                  <a:close/>
                </a:path>
                <a:path w="3897630" h="1972945">
                  <a:moveTo>
                    <a:pt x="2405469" y="1125486"/>
                  </a:moveTo>
                  <a:lnTo>
                    <a:pt x="2402573" y="1122578"/>
                  </a:lnTo>
                  <a:lnTo>
                    <a:pt x="2398979" y="1122578"/>
                  </a:lnTo>
                  <a:lnTo>
                    <a:pt x="2395397" y="1122578"/>
                  </a:lnTo>
                  <a:lnTo>
                    <a:pt x="2392489" y="1125486"/>
                  </a:lnTo>
                  <a:lnTo>
                    <a:pt x="2392489" y="1132649"/>
                  </a:lnTo>
                  <a:lnTo>
                    <a:pt x="2395397" y="1135557"/>
                  </a:lnTo>
                  <a:lnTo>
                    <a:pt x="2402573" y="1135557"/>
                  </a:lnTo>
                  <a:lnTo>
                    <a:pt x="2405469" y="1132649"/>
                  </a:lnTo>
                  <a:lnTo>
                    <a:pt x="2405469" y="1125486"/>
                  </a:lnTo>
                  <a:close/>
                </a:path>
                <a:path w="3897630" h="1972945">
                  <a:moveTo>
                    <a:pt x="2646197" y="1488541"/>
                  </a:moveTo>
                  <a:lnTo>
                    <a:pt x="2645943" y="1488287"/>
                  </a:lnTo>
                  <a:lnTo>
                    <a:pt x="2645664" y="1488287"/>
                  </a:lnTo>
                  <a:lnTo>
                    <a:pt x="2645359" y="1488287"/>
                  </a:lnTo>
                  <a:lnTo>
                    <a:pt x="2645105" y="1488541"/>
                  </a:lnTo>
                  <a:lnTo>
                    <a:pt x="2645105" y="1489125"/>
                  </a:lnTo>
                  <a:lnTo>
                    <a:pt x="2645359" y="1489392"/>
                  </a:lnTo>
                  <a:lnTo>
                    <a:pt x="2645943" y="1489392"/>
                  </a:lnTo>
                  <a:lnTo>
                    <a:pt x="2646197" y="1489125"/>
                  </a:lnTo>
                  <a:lnTo>
                    <a:pt x="2646197" y="1488541"/>
                  </a:lnTo>
                  <a:close/>
                </a:path>
                <a:path w="3897630" h="1972945">
                  <a:moveTo>
                    <a:pt x="2731236" y="1535976"/>
                  </a:moveTo>
                  <a:lnTo>
                    <a:pt x="2731109" y="1535849"/>
                  </a:lnTo>
                  <a:lnTo>
                    <a:pt x="2730957" y="1535849"/>
                  </a:lnTo>
                  <a:lnTo>
                    <a:pt x="2730792" y="1535849"/>
                  </a:lnTo>
                  <a:lnTo>
                    <a:pt x="2730703" y="1535976"/>
                  </a:lnTo>
                  <a:lnTo>
                    <a:pt x="2730703" y="1536280"/>
                  </a:lnTo>
                  <a:lnTo>
                    <a:pt x="2731109" y="1536382"/>
                  </a:lnTo>
                  <a:lnTo>
                    <a:pt x="2731236" y="1536280"/>
                  </a:lnTo>
                  <a:lnTo>
                    <a:pt x="2731236" y="1535976"/>
                  </a:lnTo>
                  <a:close/>
                </a:path>
                <a:path w="3897630" h="1972945">
                  <a:moveTo>
                    <a:pt x="2780144" y="1449768"/>
                  </a:moveTo>
                  <a:lnTo>
                    <a:pt x="2779306" y="1448930"/>
                  </a:lnTo>
                  <a:lnTo>
                    <a:pt x="2778252" y="1448930"/>
                  </a:lnTo>
                  <a:lnTo>
                    <a:pt x="2777210" y="1448930"/>
                  </a:lnTo>
                  <a:lnTo>
                    <a:pt x="2776347" y="1449768"/>
                  </a:lnTo>
                  <a:lnTo>
                    <a:pt x="2776347" y="1451851"/>
                  </a:lnTo>
                  <a:lnTo>
                    <a:pt x="2777210" y="1452702"/>
                  </a:lnTo>
                  <a:lnTo>
                    <a:pt x="2779306" y="1452702"/>
                  </a:lnTo>
                  <a:lnTo>
                    <a:pt x="2780144" y="1451851"/>
                  </a:lnTo>
                  <a:lnTo>
                    <a:pt x="2780144" y="1449768"/>
                  </a:lnTo>
                  <a:close/>
                </a:path>
                <a:path w="3897630" h="1972945">
                  <a:moveTo>
                    <a:pt x="2816555" y="1583258"/>
                  </a:moveTo>
                  <a:lnTo>
                    <a:pt x="2816428" y="1583143"/>
                  </a:lnTo>
                  <a:lnTo>
                    <a:pt x="2816275" y="1583143"/>
                  </a:lnTo>
                  <a:lnTo>
                    <a:pt x="2816110" y="1583143"/>
                  </a:lnTo>
                  <a:lnTo>
                    <a:pt x="2815983" y="1583258"/>
                  </a:lnTo>
                  <a:lnTo>
                    <a:pt x="2815983" y="1583550"/>
                  </a:lnTo>
                  <a:lnTo>
                    <a:pt x="2816110" y="1583677"/>
                  </a:lnTo>
                  <a:lnTo>
                    <a:pt x="2816428" y="1583677"/>
                  </a:lnTo>
                  <a:lnTo>
                    <a:pt x="2816555" y="1583550"/>
                  </a:lnTo>
                  <a:lnTo>
                    <a:pt x="2816555" y="1583258"/>
                  </a:lnTo>
                  <a:close/>
                </a:path>
                <a:path w="3897630" h="1972945">
                  <a:moveTo>
                    <a:pt x="2826880" y="1364754"/>
                  </a:moveTo>
                  <a:lnTo>
                    <a:pt x="2826296" y="1364145"/>
                  </a:lnTo>
                  <a:lnTo>
                    <a:pt x="2825534" y="1364145"/>
                  </a:lnTo>
                  <a:lnTo>
                    <a:pt x="2824784" y="1364145"/>
                  </a:lnTo>
                  <a:lnTo>
                    <a:pt x="2824175" y="1364754"/>
                  </a:lnTo>
                  <a:lnTo>
                    <a:pt x="2824175" y="1366266"/>
                  </a:lnTo>
                  <a:lnTo>
                    <a:pt x="2824784" y="1366850"/>
                  </a:lnTo>
                  <a:lnTo>
                    <a:pt x="2826296" y="1366850"/>
                  </a:lnTo>
                  <a:lnTo>
                    <a:pt x="2826880" y="1366266"/>
                  </a:lnTo>
                  <a:lnTo>
                    <a:pt x="2826880" y="1364754"/>
                  </a:lnTo>
                  <a:close/>
                </a:path>
                <a:path w="3897630" h="1972945">
                  <a:moveTo>
                    <a:pt x="2864104" y="1497799"/>
                  </a:moveTo>
                  <a:lnTo>
                    <a:pt x="2863850" y="1497558"/>
                  </a:lnTo>
                  <a:lnTo>
                    <a:pt x="2863570" y="1497558"/>
                  </a:lnTo>
                  <a:lnTo>
                    <a:pt x="2863265" y="1497558"/>
                  </a:lnTo>
                  <a:lnTo>
                    <a:pt x="2863011" y="1497799"/>
                  </a:lnTo>
                  <a:lnTo>
                    <a:pt x="2863011" y="1498384"/>
                  </a:lnTo>
                  <a:lnTo>
                    <a:pt x="2863265" y="1498650"/>
                  </a:lnTo>
                  <a:lnTo>
                    <a:pt x="2863850" y="1498650"/>
                  </a:lnTo>
                  <a:lnTo>
                    <a:pt x="2864104" y="1498384"/>
                  </a:lnTo>
                  <a:lnTo>
                    <a:pt x="2864104" y="1497799"/>
                  </a:lnTo>
                  <a:close/>
                </a:path>
                <a:path w="3897630" h="1972945">
                  <a:moveTo>
                    <a:pt x="2906191" y="1628165"/>
                  </a:moveTo>
                  <a:lnTo>
                    <a:pt x="2904121" y="1626095"/>
                  </a:lnTo>
                  <a:lnTo>
                    <a:pt x="2901581" y="1626095"/>
                  </a:lnTo>
                  <a:lnTo>
                    <a:pt x="2899041" y="1626095"/>
                  </a:lnTo>
                  <a:lnTo>
                    <a:pt x="2896971" y="1628165"/>
                  </a:lnTo>
                  <a:lnTo>
                    <a:pt x="2896971" y="1633245"/>
                  </a:lnTo>
                  <a:lnTo>
                    <a:pt x="2899041" y="1635315"/>
                  </a:lnTo>
                  <a:lnTo>
                    <a:pt x="2904121" y="1635315"/>
                  </a:lnTo>
                  <a:lnTo>
                    <a:pt x="2906191" y="1633245"/>
                  </a:lnTo>
                  <a:lnTo>
                    <a:pt x="2906191" y="1628165"/>
                  </a:lnTo>
                  <a:close/>
                </a:path>
                <a:path w="3897630" h="1972945">
                  <a:moveTo>
                    <a:pt x="2912478" y="1411909"/>
                  </a:moveTo>
                  <a:lnTo>
                    <a:pt x="2911729" y="1411173"/>
                  </a:lnTo>
                  <a:lnTo>
                    <a:pt x="2910840" y="1411173"/>
                  </a:lnTo>
                  <a:lnTo>
                    <a:pt x="2909951" y="1411173"/>
                  </a:lnTo>
                  <a:lnTo>
                    <a:pt x="2909214" y="1411909"/>
                  </a:lnTo>
                  <a:lnTo>
                    <a:pt x="2909214" y="1413687"/>
                  </a:lnTo>
                  <a:lnTo>
                    <a:pt x="2909951" y="1414424"/>
                  </a:lnTo>
                  <a:lnTo>
                    <a:pt x="2911729" y="1414424"/>
                  </a:lnTo>
                  <a:lnTo>
                    <a:pt x="2912478" y="1413687"/>
                  </a:lnTo>
                  <a:lnTo>
                    <a:pt x="2912478" y="1411909"/>
                  </a:lnTo>
                  <a:close/>
                </a:path>
                <a:path w="3897630" h="1972945">
                  <a:moveTo>
                    <a:pt x="2955620" y="1541640"/>
                  </a:moveTo>
                  <a:lnTo>
                    <a:pt x="2952597" y="1538617"/>
                  </a:lnTo>
                  <a:lnTo>
                    <a:pt x="2948863" y="1538617"/>
                  </a:lnTo>
                  <a:lnTo>
                    <a:pt x="2945117" y="1538617"/>
                  </a:lnTo>
                  <a:lnTo>
                    <a:pt x="2942120" y="1541640"/>
                  </a:lnTo>
                  <a:lnTo>
                    <a:pt x="2942120" y="1549133"/>
                  </a:lnTo>
                  <a:lnTo>
                    <a:pt x="2945117" y="1552155"/>
                  </a:lnTo>
                  <a:lnTo>
                    <a:pt x="2952597" y="1552155"/>
                  </a:lnTo>
                  <a:lnTo>
                    <a:pt x="2955620" y="1549133"/>
                  </a:lnTo>
                  <a:lnTo>
                    <a:pt x="2955620" y="1541640"/>
                  </a:lnTo>
                  <a:close/>
                </a:path>
                <a:path w="3897630" h="1972945">
                  <a:moveTo>
                    <a:pt x="3007512" y="1453819"/>
                  </a:moveTo>
                  <a:lnTo>
                    <a:pt x="3002419" y="1448727"/>
                  </a:lnTo>
                  <a:lnTo>
                    <a:pt x="2996158" y="1448727"/>
                  </a:lnTo>
                  <a:lnTo>
                    <a:pt x="2989872" y="1448727"/>
                  </a:lnTo>
                  <a:lnTo>
                    <a:pt x="2984792" y="1453819"/>
                  </a:lnTo>
                  <a:lnTo>
                    <a:pt x="2984792" y="1466354"/>
                  </a:lnTo>
                  <a:lnTo>
                    <a:pt x="2989872" y="1471447"/>
                  </a:lnTo>
                  <a:lnTo>
                    <a:pt x="3002419" y="1471447"/>
                  </a:lnTo>
                  <a:lnTo>
                    <a:pt x="3007512" y="1466354"/>
                  </a:lnTo>
                  <a:lnTo>
                    <a:pt x="3007512" y="1453819"/>
                  </a:lnTo>
                  <a:close/>
                </a:path>
                <a:path w="3897630" h="1972945">
                  <a:moveTo>
                    <a:pt x="3037433" y="1590878"/>
                  </a:moveTo>
                  <a:lnTo>
                    <a:pt x="3035973" y="1589430"/>
                  </a:lnTo>
                  <a:lnTo>
                    <a:pt x="3034169" y="1589430"/>
                  </a:lnTo>
                  <a:lnTo>
                    <a:pt x="3032391" y="1589430"/>
                  </a:lnTo>
                  <a:lnTo>
                    <a:pt x="3030944" y="1590878"/>
                  </a:lnTo>
                  <a:lnTo>
                    <a:pt x="3030944" y="1594472"/>
                  </a:lnTo>
                  <a:lnTo>
                    <a:pt x="3032391" y="1595920"/>
                  </a:lnTo>
                  <a:lnTo>
                    <a:pt x="3035973" y="1595920"/>
                  </a:lnTo>
                  <a:lnTo>
                    <a:pt x="3037433" y="1594472"/>
                  </a:lnTo>
                  <a:lnTo>
                    <a:pt x="3037433" y="1590878"/>
                  </a:lnTo>
                  <a:close/>
                </a:path>
                <a:path w="3897630" h="1972945">
                  <a:moveTo>
                    <a:pt x="3045053" y="1373873"/>
                  </a:moveTo>
                  <a:lnTo>
                    <a:pt x="3044329" y="1373162"/>
                  </a:lnTo>
                  <a:lnTo>
                    <a:pt x="3043440" y="1373162"/>
                  </a:lnTo>
                  <a:lnTo>
                    <a:pt x="3042551" y="1373162"/>
                  </a:lnTo>
                  <a:lnTo>
                    <a:pt x="3041802" y="1373873"/>
                  </a:lnTo>
                  <a:lnTo>
                    <a:pt x="3041802" y="1375676"/>
                  </a:lnTo>
                  <a:lnTo>
                    <a:pt x="3042551" y="1376387"/>
                  </a:lnTo>
                  <a:lnTo>
                    <a:pt x="3044329" y="1376387"/>
                  </a:lnTo>
                  <a:lnTo>
                    <a:pt x="3045053" y="1375676"/>
                  </a:lnTo>
                  <a:lnTo>
                    <a:pt x="3045053" y="1373873"/>
                  </a:lnTo>
                  <a:close/>
                </a:path>
                <a:path w="3897630" h="1972945">
                  <a:moveTo>
                    <a:pt x="3120021" y="1639658"/>
                  </a:moveTo>
                  <a:lnTo>
                    <a:pt x="3119793" y="1639430"/>
                  </a:lnTo>
                  <a:lnTo>
                    <a:pt x="3119488" y="1639430"/>
                  </a:lnTo>
                  <a:lnTo>
                    <a:pt x="3119183" y="1639430"/>
                  </a:lnTo>
                  <a:lnTo>
                    <a:pt x="3118955" y="1639658"/>
                  </a:lnTo>
                  <a:lnTo>
                    <a:pt x="3118955" y="1640268"/>
                  </a:lnTo>
                  <a:lnTo>
                    <a:pt x="3119183" y="1640497"/>
                  </a:lnTo>
                  <a:lnTo>
                    <a:pt x="3119793" y="1640497"/>
                  </a:lnTo>
                  <a:lnTo>
                    <a:pt x="3120021" y="1640268"/>
                  </a:lnTo>
                  <a:lnTo>
                    <a:pt x="3120021" y="1639658"/>
                  </a:lnTo>
                  <a:close/>
                </a:path>
                <a:path w="3897630" h="1972945">
                  <a:moveTo>
                    <a:pt x="3133890" y="1419212"/>
                  </a:moveTo>
                  <a:lnTo>
                    <a:pt x="3131578" y="1416926"/>
                  </a:lnTo>
                  <a:lnTo>
                    <a:pt x="3128746" y="1416926"/>
                  </a:lnTo>
                  <a:lnTo>
                    <a:pt x="3125901" y="1416926"/>
                  </a:lnTo>
                  <a:lnTo>
                    <a:pt x="3123603" y="1419212"/>
                  </a:lnTo>
                  <a:lnTo>
                    <a:pt x="3123603" y="1424889"/>
                  </a:lnTo>
                  <a:lnTo>
                    <a:pt x="3125901" y="1427200"/>
                  </a:lnTo>
                  <a:lnTo>
                    <a:pt x="3131578" y="1427200"/>
                  </a:lnTo>
                  <a:lnTo>
                    <a:pt x="3133890" y="1424889"/>
                  </a:lnTo>
                  <a:lnTo>
                    <a:pt x="3133890" y="1419212"/>
                  </a:lnTo>
                  <a:close/>
                </a:path>
                <a:path w="3897630" h="1972945">
                  <a:moveTo>
                    <a:pt x="3216478" y="1468005"/>
                  </a:moveTo>
                  <a:lnTo>
                    <a:pt x="3215411" y="1466913"/>
                  </a:lnTo>
                  <a:lnTo>
                    <a:pt x="3214065" y="1466913"/>
                  </a:lnTo>
                  <a:lnTo>
                    <a:pt x="3212719" y="1466913"/>
                  </a:lnTo>
                  <a:lnTo>
                    <a:pt x="3211626" y="1468005"/>
                  </a:lnTo>
                  <a:lnTo>
                    <a:pt x="3211626" y="1470685"/>
                  </a:lnTo>
                  <a:lnTo>
                    <a:pt x="3212719" y="1471777"/>
                  </a:lnTo>
                  <a:lnTo>
                    <a:pt x="3215411" y="1471777"/>
                  </a:lnTo>
                  <a:lnTo>
                    <a:pt x="3216478" y="1470685"/>
                  </a:lnTo>
                  <a:lnTo>
                    <a:pt x="3216478" y="1468005"/>
                  </a:lnTo>
                  <a:close/>
                </a:path>
                <a:path w="3897630" h="1972945">
                  <a:moveTo>
                    <a:pt x="3301796" y="1515287"/>
                  </a:moveTo>
                  <a:lnTo>
                    <a:pt x="3300704" y="1514195"/>
                  </a:lnTo>
                  <a:lnTo>
                    <a:pt x="3299358" y="1514195"/>
                  </a:lnTo>
                  <a:lnTo>
                    <a:pt x="3298037" y="1514195"/>
                  </a:lnTo>
                  <a:lnTo>
                    <a:pt x="3296932" y="1515287"/>
                  </a:lnTo>
                  <a:lnTo>
                    <a:pt x="3296932" y="1517980"/>
                  </a:lnTo>
                  <a:lnTo>
                    <a:pt x="3298037" y="1519085"/>
                  </a:lnTo>
                  <a:lnTo>
                    <a:pt x="3300704" y="1519085"/>
                  </a:lnTo>
                  <a:lnTo>
                    <a:pt x="3301796" y="1517980"/>
                  </a:lnTo>
                  <a:lnTo>
                    <a:pt x="3301796" y="1515287"/>
                  </a:lnTo>
                  <a:close/>
                </a:path>
                <a:path w="3897630" h="1972945">
                  <a:moveTo>
                    <a:pt x="3338741" y="1648485"/>
                  </a:moveTo>
                  <a:lnTo>
                    <a:pt x="3338131" y="1647875"/>
                  </a:lnTo>
                  <a:lnTo>
                    <a:pt x="3337395" y="1647875"/>
                  </a:lnTo>
                  <a:lnTo>
                    <a:pt x="3336645" y="1647875"/>
                  </a:lnTo>
                  <a:lnTo>
                    <a:pt x="3336048" y="1648485"/>
                  </a:lnTo>
                  <a:lnTo>
                    <a:pt x="3336048" y="1649958"/>
                  </a:lnTo>
                  <a:lnTo>
                    <a:pt x="3336645" y="1650580"/>
                  </a:lnTo>
                  <a:lnTo>
                    <a:pt x="3338131" y="1650580"/>
                  </a:lnTo>
                  <a:lnTo>
                    <a:pt x="3338741" y="1649958"/>
                  </a:lnTo>
                  <a:lnTo>
                    <a:pt x="3338741" y="1648485"/>
                  </a:lnTo>
                  <a:close/>
                </a:path>
                <a:path w="3897630" h="1972945">
                  <a:moveTo>
                    <a:pt x="3375685" y="1781670"/>
                  </a:moveTo>
                  <a:lnTo>
                    <a:pt x="3375558" y="1781556"/>
                  </a:lnTo>
                  <a:lnTo>
                    <a:pt x="3375406" y="1781556"/>
                  </a:lnTo>
                  <a:lnTo>
                    <a:pt x="3375253" y="1781556"/>
                  </a:lnTo>
                  <a:lnTo>
                    <a:pt x="3375152" y="1781975"/>
                  </a:lnTo>
                  <a:lnTo>
                    <a:pt x="3375558" y="1782089"/>
                  </a:lnTo>
                  <a:lnTo>
                    <a:pt x="3375685" y="1781975"/>
                  </a:lnTo>
                  <a:lnTo>
                    <a:pt x="3375685" y="1781670"/>
                  </a:lnTo>
                  <a:close/>
                </a:path>
                <a:path w="3897630" h="1972945">
                  <a:moveTo>
                    <a:pt x="3388461" y="1561820"/>
                  </a:moveTo>
                  <a:lnTo>
                    <a:pt x="3386785" y="1560144"/>
                  </a:lnTo>
                  <a:lnTo>
                    <a:pt x="3384664" y="1560144"/>
                  </a:lnTo>
                  <a:lnTo>
                    <a:pt x="3382581" y="1560144"/>
                  </a:lnTo>
                  <a:lnTo>
                    <a:pt x="3380905" y="1561820"/>
                  </a:lnTo>
                  <a:lnTo>
                    <a:pt x="3380905" y="1566024"/>
                  </a:lnTo>
                  <a:lnTo>
                    <a:pt x="3382581" y="1567713"/>
                  </a:lnTo>
                  <a:lnTo>
                    <a:pt x="3386785" y="1567713"/>
                  </a:lnTo>
                  <a:lnTo>
                    <a:pt x="3388461" y="1566024"/>
                  </a:lnTo>
                  <a:lnTo>
                    <a:pt x="3388461" y="1561820"/>
                  </a:lnTo>
                  <a:close/>
                </a:path>
                <a:path w="3897630" h="1972945">
                  <a:moveTo>
                    <a:pt x="3461791" y="1828507"/>
                  </a:moveTo>
                  <a:lnTo>
                    <a:pt x="3461308" y="1828025"/>
                  </a:lnTo>
                  <a:lnTo>
                    <a:pt x="3460724" y="1828025"/>
                  </a:lnTo>
                  <a:lnTo>
                    <a:pt x="3460115" y="1828025"/>
                  </a:lnTo>
                  <a:lnTo>
                    <a:pt x="3459632" y="1828507"/>
                  </a:lnTo>
                  <a:lnTo>
                    <a:pt x="3459632" y="1829701"/>
                  </a:lnTo>
                  <a:lnTo>
                    <a:pt x="3460115" y="1830184"/>
                  </a:lnTo>
                  <a:lnTo>
                    <a:pt x="3461308" y="1830184"/>
                  </a:lnTo>
                  <a:lnTo>
                    <a:pt x="3461791" y="1829701"/>
                  </a:lnTo>
                  <a:lnTo>
                    <a:pt x="3461791" y="1828507"/>
                  </a:lnTo>
                  <a:close/>
                </a:path>
                <a:path w="3897630" h="1972945">
                  <a:moveTo>
                    <a:pt x="3548202" y="1875193"/>
                  </a:moveTo>
                  <a:lnTo>
                    <a:pt x="3547224" y="1874227"/>
                  </a:lnTo>
                  <a:lnTo>
                    <a:pt x="3546030" y="1874227"/>
                  </a:lnTo>
                  <a:lnTo>
                    <a:pt x="3544836" y="1874227"/>
                  </a:lnTo>
                  <a:lnTo>
                    <a:pt x="3543871" y="1875193"/>
                  </a:lnTo>
                  <a:lnTo>
                    <a:pt x="3543871" y="1877593"/>
                  </a:lnTo>
                  <a:lnTo>
                    <a:pt x="3544836" y="1878558"/>
                  </a:lnTo>
                  <a:lnTo>
                    <a:pt x="3547224" y="1878558"/>
                  </a:lnTo>
                  <a:lnTo>
                    <a:pt x="3548202" y="1877593"/>
                  </a:lnTo>
                  <a:lnTo>
                    <a:pt x="3548202" y="1875193"/>
                  </a:lnTo>
                  <a:close/>
                </a:path>
                <a:path w="3897630" h="1972945">
                  <a:moveTo>
                    <a:pt x="3718268" y="1970087"/>
                  </a:moveTo>
                  <a:lnTo>
                    <a:pt x="3717531" y="1969338"/>
                  </a:lnTo>
                  <a:lnTo>
                    <a:pt x="3716642" y="1969338"/>
                  </a:lnTo>
                  <a:lnTo>
                    <a:pt x="3715753" y="1969338"/>
                  </a:lnTo>
                  <a:lnTo>
                    <a:pt x="3715004" y="1970087"/>
                  </a:lnTo>
                  <a:lnTo>
                    <a:pt x="3715004" y="1971865"/>
                  </a:lnTo>
                  <a:lnTo>
                    <a:pt x="3715753" y="1972602"/>
                  </a:lnTo>
                  <a:lnTo>
                    <a:pt x="3717531" y="1972602"/>
                  </a:lnTo>
                  <a:lnTo>
                    <a:pt x="3718268" y="1971865"/>
                  </a:lnTo>
                  <a:lnTo>
                    <a:pt x="3718268" y="1970087"/>
                  </a:lnTo>
                  <a:close/>
                </a:path>
                <a:path w="3897630" h="1972945">
                  <a:moveTo>
                    <a:pt x="3764191" y="1885530"/>
                  </a:moveTo>
                  <a:lnTo>
                    <a:pt x="3764089" y="1885403"/>
                  </a:lnTo>
                  <a:lnTo>
                    <a:pt x="3763937" y="1885403"/>
                  </a:lnTo>
                  <a:lnTo>
                    <a:pt x="3763784" y="1885403"/>
                  </a:lnTo>
                  <a:lnTo>
                    <a:pt x="3763657" y="1885530"/>
                  </a:lnTo>
                  <a:lnTo>
                    <a:pt x="3763657" y="1885810"/>
                  </a:lnTo>
                  <a:lnTo>
                    <a:pt x="3763784" y="1885937"/>
                  </a:lnTo>
                  <a:lnTo>
                    <a:pt x="3764089" y="1885937"/>
                  </a:lnTo>
                  <a:lnTo>
                    <a:pt x="3764191" y="1885810"/>
                  </a:lnTo>
                  <a:lnTo>
                    <a:pt x="3764191" y="1885530"/>
                  </a:lnTo>
                  <a:close/>
                </a:path>
                <a:path w="3897630" h="1972945">
                  <a:moveTo>
                    <a:pt x="3897058" y="1847342"/>
                  </a:moveTo>
                  <a:lnTo>
                    <a:pt x="3896830" y="1847100"/>
                  </a:lnTo>
                  <a:lnTo>
                    <a:pt x="3896525" y="1847100"/>
                  </a:lnTo>
                  <a:lnTo>
                    <a:pt x="3896220" y="1847100"/>
                  </a:lnTo>
                  <a:lnTo>
                    <a:pt x="3895991" y="1847342"/>
                  </a:lnTo>
                  <a:lnTo>
                    <a:pt x="3895991" y="1847938"/>
                  </a:lnTo>
                  <a:lnTo>
                    <a:pt x="3896220" y="1848180"/>
                  </a:lnTo>
                  <a:lnTo>
                    <a:pt x="3896830" y="1848180"/>
                  </a:lnTo>
                  <a:lnTo>
                    <a:pt x="3897058" y="1847938"/>
                  </a:lnTo>
                  <a:lnTo>
                    <a:pt x="3897058" y="184734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256953" y="2101"/>
              <a:ext cx="3300729" cy="1571625"/>
            </a:xfrm>
            <a:custGeom>
              <a:avLst/>
              <a:gdLst/>
              <a:ahLst/>
              <a:cxnLst/>
              <a:rect l="l" t="t" r="r" b="b"/>
              <a:pathLst>
                <a:path w="3300730" h="1571625">
                  <a:moveTo>
                    <a:pt x="2705" y="584"/>
                  </a:moveTo>
                  <a:lnTo>
                    <a:pt x="2095" y="0"/>
                  </a:lnTo>
                  <a:lnTo>
                    <a:pt x="1358" y="0"/>
                  </a:lnTo>
                  <a:lnTo>
                    <a:pt x="622" y="0"/>
                  </a:lnTo>
                  <a:lnTo>
                    <a:pt x="0" y="584"/>
                  </a:lnTo>
                  <a:lnTo>
                    <a:pt x="0" y="2082"/>
                  </a:lnTo>
                  <a:lnTo>
                    <a:pt x="622" y="2692"/>
                  </a:lnTo>
                  <a:lnTo>
                    <a:pt x="2095" y="2692"/>
                  </a:lnTo>
                  <a:lnTo>
                    <a:pt x="2705" y="2082"/>
                  </a:lnTo>
                  <a:lnTo>
                    <a:pt x="2705" y="584"/>
                  </a:lnTo>
                  <a:close/>
                </a:path>
                <a:path w="3300730" h="1571625">
                  <a:moveTo>
                    <a:pt x="90995" y="46228"/>
                  </a:moveTo>
                  <a:lnTo>
                    <a:pt x="89065" y="44297"/>
                  </a:lnTo>
                  <a:lnTo>
                    <a:pt x="86677" y="44297"/>
                  </a:lnTo>
                  <a:lnTo>
                    <a:pt x="84277" y="44297"/>
                  </a:lnTo>
                  <a:lnTo>
                    <a:pt x="82346" y="46228"/>
                  </a:lnTo>
                  <a:lnTo>
                    <a:pt x="82346" y="51015"/>
                  </a:lnTo>
                  <a:lnTo>
                    <a:pt x="84277" y="52946"/>
                  </a:lnTo>
                  <a:lnTo>
                    <a:pt x="89065" y="52946"/>
                  </a:lnTo>
                  <a:lnTo>
                    <a:pt x="90995" y="51015"/>
                  </a:lnTo>
                  <a:lnTo>
                    <a:pt x="90995" y="46228"/>
                  </a:lnTo>
                  <a:close/>
                </a:path>
                <a:path w="3300730" h="1571625">
                  <a:moveTo>
                    <a:pt x="174942" y="94259"/>
                  </a:moveTo>
                  <a:lnTo>
                    <a:pt x="173621" y="92951"/>
                  </a:lnTo>
                  <a:lnTo>
                    <a:pt x="171983" y="92951"/>
                  </a:lnTo>
                  <a:lnTo>
                    <a:pt x="170332" y="92951"/>
                  </a:lnTo>
                  <a:lnTo>
                    <a:pt x="169011" y="94259"/>
                  </a:lnTo>
                  <a:lnTo>
                    <a:pt x="169011" y="97548"/>
                  </a:lnTo>
                  <a:lnTo>
                    <a:pt x="170332" y="98907"/>
                  </a:lnTo>
                  <a:lnTo>
                    <a:pt x="173621" y="98907"/>
                  </a:lnTo>
                  <a:lnTo>
                    <a:pt x="174942" y="97548"/>
                  </a:lnTo>
                  <a:lnTo>
                    <a:pt x="174942" y="94259"/>
                  </a:lnTo>
                  <a:close/>
                </a:path>
                <a:path w="3300730" h="1571625">
                  <a:moveTo>
                    <a:pt x="221703" y="9258"/>
                  </a:moveTo>
                  <a:lnTo>
                    <a:pt x="220611" y="8166"/>
                  </a:lnTo>
                  <a:lnTo>
                    <a:pt x="219265" y="8166"/>
                  </a:lnTo>
                  <a:lnTo>
                    <a:pt x="217906" y="8166"/>
                  </a:lnTo>
                  <a:lnTo>
                    <a:pt x="216827" y="9258"/>
                  </a:lnTo>
                  <a:lnTo>
                    <a:pt x="216827" y="11950"/>
                  </a:lnTo>
                  <a:lnTo>
                    <a:pt x="217906" y="13055"/>
                  </a:lnTo>
                  <a:lnTo>
                    <a:pt x="220611" y="13055"/>
                  </a:lnTo>
                  <a:lnTo>
                    <a:pt x="221703" y="11950"/>
                  </a:lnTo>
                  <a:lnTo>
                    <a:pt x="221703" y="9258"/>
                  </a:lnTo>
                  <a:close/>
                </a:path>
                <a:path w="3300730" h="1571625">
                  <a:moveTo>
                    <a:pt x="259994" y="141719"/>
                  </a:moveTo>
                  <a:lnTo>
                    <a:pt x="258775" y="140500"/>
                  </a:lnTo>
                  <a:lnTo>
                    <a:pt x="257276" y="140500"/>
                  </a:lnTo>
                  <a:lnTo>
                    <a:pt x="255803" y="140500"/>
                  </a:lnTo>
                  <a:lnTo>
                    <a:pt x="254571" y="141719"/>
                  </a:lnTo>
                  <a:lnTo>
                    <a:pt x="254571" y="144703"/>
                  </a:lnTo>
                  <a:lnTo>
                    <a:pt x="255803" y="145923"/>
                  </a:lnTo>
                  <a:lnTo>
                    <a:pt x="258775" y="145923"/>
                  </a:lnTo>
                  <a:lnTo>
                    <a:pt x="259994" y="144703"/>
                  </a:lnTo>
                  <a:lnTo>
                    <a:pt x="259994" y="141719"/>
                  </a:lnTo>
                  <a:close/>
                </a:path>
                <a:path w="3300730" h="1571625">
                  <a:moveTo>
                    <a:pt x="309156" y="55372"/>
                  </a:moveTo>
                  <a:lnTo>
                    <a:pt x="307124" y="53301"/>
                  </a:lnTo>
                  <a:lnTo>
                    <a:pt x="304571" y="53301"/>
                  </a:lnTo>
                  <a:lnTo>
                    <a:pt x="302031" y="53301"/>
                  </a:lnTo>
                  <a:lnTo>
                    <a:pt x="299974" y="55372"/>
                  </a:lnTo>
                  <a:lnTo>
                    <a:pt x="299974" y="60426"/>
                  </a:lnTo>
                  <a:lnTo>
                    <a:pt x="302031" y="62484"/>
                  </a:lnTo>
                  <a:lnTo>
                    <a:pt x="307124" y="62484"/>
                  </a:lnTo>
                  <a:lnTo>
                    <a:pt x="309156" y="60426"/>
                  </a:lnTo>
                  <a:lnTo>
                    <a:pt x="309156" y="55372"/>
                  </a:lnTo>
                  <a:close/>
                </a:path>
                <a:path w="3300730" h="1571625">
                  <a:moveTo>
                    <a:pt x="343408" y="190042"/>
                  </a:moveTo>
                  <a:lnTo>
                    <a:pt x="343052" y="189687"/>
                  </a:lnTo>
                  <a:lnTo>
                    <a:pt x="342595" y="189687"/>
                  </a:lnTo>
                  <a:lnTo>
                    <a:pt x="342125" y="189687"/>
                  </a:lnTo>
                  <a:lnTo>
                    <a:pt x="341769" y="190042"/>
                  </a:lnTo>
                  <a:lnTo>
                    <a:pt x="341769" y="190931"/>
                  </a:lnTo>
                  <a:lnTo>
                    <a:pt x="342125" y="191312"/>
                  </a:lnTo>
                  <a:lnTo>
                    <a:pt x="343052" y="191312"/>
                  </a:lnTo>
                  <a:lnTo>
                    <a:pt x="343408" y="190931"/>
                  </a:lnTo>
                  <a:lnTo>
                    <a:pt x="343408" y="190042"/>
                  </a:lnTo>
                  <a:close/>
                </a:path>
                <a:path w="3300730" h="1571625">
                  <a:moveTo>
                    <a:pt x="475462" y="152336"/>
                  </a:moveTo>
                  <a:lnTo>
                    <a:pt x="475335" y="152209"/>
                  </a:lnTo>
                  <a:lnTo>
                    <a:pt x="475183" y="152209"/>
                  </a:lnTo>
                  <a:lnTo>
                    <a:pt x="475018" y="152209"/>
                  </a:lnTo>
                  <a:lnTo>
                    <a:pt x="474929" y="152336"/>
                  </a:lnTo>
                  <a:lnTo>
                    <a:pt x="474929" y="152615"/>
                  </a:lnTo>
                  <a:lnTo>
                    <a:pt x="475018" y="152742"/>
                  </a:lnTo>
                  <a:lnTo>
                    <a:pt x="475335" y="152742"/>
                  </a:lnTo>
                  <a:lnTo>
                    <a:pt x="475462" y="152615"/>
                  </a:lnTo>
                  <a:lnTo>
                    <a:pt x="475462" y="152336"/>
                  </a:lnTo>
                  <a:close/>
                </a:path>
                <a:path w="3300730" h="1571625">
                  <a:moveTo>
                    <a:pt x="514286" y="284467"/>
                  </a:moveTo>
                  <a:lnTo>
                    <a:pt x="513803" y="283984"/>
                  </a:lnTo>
                  <a:lnTo>
                    <a:pt x="513219" y="283984"/>
                  </a:lnTo>
                  <a:lnTo>
                    <a:pt x="512610" y="283984"/>
                  </a:lnTo>
                  <a:lnTo>
                    <a:pt x="512127" y="284467"/>
                  </a:lnTo>
                  <a:lnTo>
                    <a:pt x="512127" y="285661"/>
                  </a:lnTo>
                  <a:lnTo>
                    <a:pt x="512610" y="286143"/>
                  </a:lnTo>
                  <a:lnTo>
                    <a:pt x="513803" y="286143"/>
                  </a:lnTo>
                  <a:lnTo>
                    <a:pt x="514286" y="285661"/>
                  </a:lnTo>
                  <a:lnTo>
                    <a:pt x="514286" y="284467"/>
                  </a:lnTo>
                  <a:close/>
                </a:path>
                <a:path w="3300730" h="1571625">
                  <a:moveTo>
                    <a:pt x="523544" y="66560"/>
                  </a:moveTo>
                  <a:lnTo>
                    <a:pt x="523062" y="66078"/>
                  </a:lnTo>
                  <a:lnTo>
                    <a:pt x="522478" y="66078"/>
                  </a:lnTo>
                  <a:lnTo>
                    <a:pt x="521868" y="66078"/>
                  </a:lnTo>
                  <a:lnTo>
                    <a:pt x="521385" y="66560"/>
                  </a:lnTo>
                  <a:lnTo>
                    <a:pt x="521385" y="67754"/>
                  </a:lnTo>
                  <a:lnTo>
                    <a:pt x="521868" y="68249"/>
                  </a:lnTo>
                  <a:lnTo>
                    <a:pt x="523062" y="68249"/>
                  </a:lnTo>
                  <a:lnTo>
                    <a:pt x="523544" y="67754"/>
                  </a:lnTo>
                  <a:lnTo>
                    <a:pt x="523544" y="66560"/>
                  </a:lnTo>
                  <a:close/>
                </a:path>
                <a:path w="3300730" h="1571625">
                  <a:moveTo>
                    <a:pt x="561581" y="199148"/>
                  </a:moveTo>
                  <a:lnTo>
                    <a:pt x="561086" y="198666"/>
                  </a:lnTo>
                  <a:lnTo>
                    <a:pt x="560489" y="198666"/>
                  </a:lnTo>
                  <a:lnTo>
                    <a:pt x="559904" y="198666"/>
                  </a:lnTo>
                  <a:lnTo>
                    <a:pt x="559422" y="199148"/>
                  </a:lnTo>
                  <a:lnTo>
                    <a:pt x="559422" y="200342"/>
                  </a:lnTo>
                  <a:lnTo>
                    <a:pt x="559904" y="200837"/>
                  </a:lnTo>
                  <a:lnTo>
                    <a:pt x="561086" y="200837"/>
                  </a:lnTo>
                  <a:lnTo>
                    <a:pt x="561581" y="200342"/>
                  </a:lnTo>
                  <a:lnTo>
                    <a:pt x="561581" y="199148"/>
                  </a:lnTo>
                  <a:close/>
                </a:path>
                <a:path w="3300730" h="1571625">
                  <a:moveTo>
                    <a:pt x="603110" y="329806"/>
                  </a:moveTo>
                  <a:lnTo>
                    <a:pt x="601052" y="327774"/>
                  </a:lnTo>
                  <a:lnTo>
                    <a:pt x="598512" y="327774"/>
                  </a:lnTo>
                  <a:lnTo>
                    <a:pt x="595985" y="327774"/>
                  </a:lnTo>
                  <a:lnTo>
                    <a:pt x="593928" y="329806"/>
                  </a:lnTo>
                  <a:lnTo>
                    <a:pt x="593928" y="334886"/>
                  </a:lnTo>
                  <a:lnTo>
                    <a:pt x="595985" y="336956"/>
                  </a:lnTo>
                  <a:lnTo>
                    <a:pt x="601052" y="336956"/>
                  </a:lnTo>
                  <a:lnTo>
                    <a:pt x="603110" y="334886"/>
                  </a:lnTo>
                  <a:lnTo>
                    <a:pt x="603110" y="329806"/>
                  </a:lnTo>
                  <a:close/>
                </a:path>
                <a:path w="3300730" h="1571625">
                  <a:moveTo>
                    <a:pt x="648779" y="245414"/>
                  </a:moveTo>
                  <a:lnTo>
                    <a:pt x="647446" y="244055"/>
                  </a:lnTo>
                  <a:lnTo>
                    <a:pt x="645807" y="244055"/>
                  </a:lnTo>
                  <a:lnTo>
                    <a:pt x="644156" y="244055"/>
                  </a:lnTo>
                  <a:lnTo>
                    <a:pt x="642835" y="245414"/>
                  </a:lnTo>
                  <a:lnTo>
                    <a:pt x="642835" y="248691"/>
                  </a:lnTo>
                  <a:lnTo>
                    <a:pt x="644156" y="250012"/>
                  </a:lnTo>
                  <a:lnTo>
                    <a:pt x="647446" y="250012"/>
                  </a:lnTo>
                  <a:lnTo>
                    <a:pt x="648779" y="248691"/>
                  </a:lnTo>
                  <a:lnTo>
                    <a:pt x="648779" y="245414"/>
                  </a:lnTo>
                  <a:close/>
                </a:path>
                <a:path w="3300730" h="1571625">
                  <a:moveTo>
                    <a:pt x="690587" y="375907"/>
                  </a:moveTo>
                  <a:lnTo>
                    <a:pt x="687565" y="372884"/>
                  </a:lnTo>
                  <a:lnTo>
                    <a:pt x="683818" y="372884"/>
                  </a:lnTo>
                  <a:lnTo>
                    <a:pt x="680085" y="372884"/>
                  </a:lnTo>
                  <a:lnTo>
                    <a:pt x="677062" y="375907"/>
                  </a:lnTo>
                  <a:lnTo>
                    <a:pt x="677062" y="383362"/>
                  </a:lnTo>
                  <a:lnTo>
                    <a:pt x="680085" y="386384"/>
                  </a:lnTo>
                  <a:lnTo>
                    <a:pt x="687565" y="386384"/>
                  </a:lnTo>
                  <a:lnTo>
                    <a:pt x="690587" y="383362"/>
                  </a:lnTo>
                  <a:lnTo>
                    <a:pt x="690587" y="375907"/>
                  </a:lnTo>
                  <a:close/>
                </a:path>
                <a:path w="3300730" h="1571625">
                  <a:moveTo>
                    <a:pt x="731939" y="293878"/>
                  </a:moveTo>
                  <a:lnTo>
                    <a:pt x="731545" y="293522"/>
                  </a:lnTo>
                  <a:lnTo>
                    <a:pt x="731126" y="293522"/>
                  </a:lnTo>
                  <a:lnTo>
                    <a:pt x="730656" y="293522"/>
                  </a:lnTo>
                  <a:lnTo>
                    <a:pt x="730300" y="293878"/>
                  </a:lnTo>
                  <a:lnTo>
                    <a:pt x="730300" y="294767"/>
                  </a:lnTo>
                  <a:lnTo>
                    <a:pt x="730656" y="295160"/>
                  </a:lnTo>
                  <a:lnTo>
                    <a:pt x="731545" y="295160"/>
                  </a:lnTo>
                  <a:lnTo>
                    <a:pt x="731939" y="294767"/>
                  </a:lnTo>
                  <a:lnTo>
                    <a:pt x="731939" y="293878"/>
                  </a:lnTo>
                  <a:close/>
                </a:path>
                <a:path w="3300730" h="1571625">
                  <a:moveTo>
                    <a:pt x="775347" y="423494"/>
                  </a:moveTo>
                  <a:lnTo>
                    <a:pt x="772566" y="420712"/>
                  </a:lnTo>
                  <a:lnTo>
                    <a:pt x="769137" y="420712"/>
                  </a:lnTo>
                  <a:lnTo>
                    <a:pt x="765695" y="420712"/>
                  </a:lnTo>
                  <a:lnTo>
                    <a:pt x="762901" y="423494"/>
                  </a:lnTo>
                  <a:lnTo>
                    <a:pt x="762901" y="430364"/>
                  </a:lnTo>
                  <a:lnTo>
                    <a:pt x="765695" y="433158"/>
                  </a:lnTo>
                  <a:lnTo>
                    <a:pt x="772566" y="433158"/>
                  </a:lnTo>
                  <a:lnTo>
                    <a:pt x="775347" y="430364"/>
                  </a:lnTo>
                  <a:lnTo>
                    <a:pt x="775347" y="423494"/>
                  </a:lnTo>
                  <a:close/>
                </a:path>
                <a:path w="3300730" h="1571625">
                  <a:moveTo>
                    <a:pt x="778929" y="208711"/>
                  </a:moveTo>
                  <a:lnTo>
                    <a:pt x="778700" y="208483"/>
                  </a:lnTo>
                  <a:lnTo>
                    <a:pt x="778395" y="208483"/>
                  </a:lnTo>
                  <a:lnTo>
                    <a:pt x="778090" y="208483"/>
                  </a:lnTo>
                  <a:lnTo>
                    <a:pt x="777862" y="208711"/>
                  </a:lnTo>
                  <a:lnTo>
                    <a:pt x="777862" y="209321"/>
                  </a:lnTo>
                  <a:lnTo>
                    <a:pt x="778090" y="209550"/>
                  </a:lnTo>
                  <a:lnTo>
                    <a:pt x="778700" y="209550"/>
                  </a:lnTo>
                  <a:lnTo>
                    <a:pt x="778929" y="209321"/>
                  </a:lnTo>
                  <a:lnTo>
                    <a:pt x="778929" y="208711"/>
                  </a:lnTo>
                  <a:close/>
                </a:path>
                <a:path w="3300730" h="1571625">
                  <a:moveTo>
                    <a:pt x="823709" y="337591"/>
                  </a:moveTo>
                  <a:lnTo>
                    <a:pt x="820458" y="334314"/>
                  </a:lnTo>
                  <a:lnTo>
                    <a:pt x="816406" y="334314"/>
                  </a:lnTo>
                  <a:lnTo>
                    <a:pt x="812393" y="334314"/>
                  </a:lnTo>
                  <a:lnTo>
                    <a:pt x="809104" y="337591"/>
                  </a:lnTo>
                  <a:lnTo>
                    <a:pt x="809104" y="345655"/>
                  </a:lnTo>
                  <a:lnTo>
                    <a:pt x="812393" y="348919"/>
                  </a:lnTo>
                  <a:lnTo>
                    <a:pt x="820458" y="348919"/>
                  </a:lnTo>
                  <a:lnTo>
                    <a:pt x="823709" y="345655"/>
                  </a:lnTo>
                  <a:lnTo>
                    <a:pt x="823709" y="337591"/>
                  </a:lnTo>
                  <a:close/>
                </a:path>
                <a:path w="3300730" h="1571625">
                  <a:moveTo>
                    <a:pt x="856335" y="473151"/>
                  </a:moveTo>
                  <a:lnTo>
                    <a:pt x="855497" y="472325"/>
                  </a:lnTo>
                  <a:lnTo>
                    <a:pt x="854456" y="472325"/>
                  </a:lnTo>
                  <a:lnTo>
                    <a:pt x="853401" y="472325"/>
                  </a:lnTo>
                  <a:lnTo>
                    <a:pt x="852551" y="473151"/>
                  </a:lnTo>
                  <a:lnTo>
                    <a:pt x="852551" y="475272"/>
                  </a:lnTo>
                  <a:lnTo>
                    <a:pt x="853401" y="476110"/>
                  </a:lnTo>
                  <a:lnTo>
                    <a:pt x="855497" y="476110"/>
                  </a:lnTo>
                  <a:lnTo>
                    <a:pt x="856335" y="475272"/>
                  </a:lnTo>
                  <a:lnTo>
                    <a:pt x="856335" y="473151"/>
                  </a:lnTo>
                  <a:close/>
                </a:path>
                <a:path w="3300730" h="1571625">
                  <a:moveTo>
                    <a:pt x="866419" y="254825"/>
                  </a:moveTo>
                  <a:lnTo>
                    <a:pt x="865212" y="253606"/>
                  </a:lnTo>
                  <a:lnTo>
                    <a:pt x="863714" y="253606"/>
                  </a:lnTo>
                  <a:lnTo>
                    <a:pt x="862215" y="253606"/>
                  </a:lnTo>
                  <a:lnTo>
                    <a:pt x="861009" y="254825"/>
                  </a:lnTo>
                  <a:lnTo>
                    <a:pt x="861009" y="257797"/>
                  </a:lnTo>
                  <a:lnTo>
                    <a:pt x="862215" y="259029"/>
                  </a:lnTo>
                  <a:lnTo>
                    <a:pt x="865212" y="259029"/>
                  </a:lnTo>
                  <a:lnTo>
                    <a:pt x="866419" y="257797"/>
                  </a:lnTo>
                  <a:lnTo>
                    <a:pt x="866419" y="254825"/>
                  </a:lnTo>
                  <a:close/>
                </a:path>
                <a:path w="3300730" h="1571625">
                  <a:moveTo>
                    <a:pt x="908773" y="385013"/>
                  </a:moveTo>
                  <a:lnTo>
                    <a:pt x="905624" y="381863"/>
                  </a:lnTo>
                  <a:lnTo>
                    <a:pt x="901725" y="381863"/>
                  </a:lnTo>
                  <a:lnTo>
                    <a:pt x="897864" y="381863"/>
                  </a:lnTo>
                  <a:lnTo>
                    <a:pt x="894702" y="385013"/>
                  </a:lnTo>
                  <a:lnTo>
                    <a:pt x="894702" y="392811"/>
                  </a:lnTo>
                  <a:lnTo>
                    <a:pt x="897864" y="395935"/>
                  </a:lnTo>
                  <a:lnTo>
                    <a:pt x="905624" y="395935"/>
                  </a:lnTo>
                  <a:lnTo>
                    <a:pt x="908773" y="392811"/>
                  </a:lnTo>
                  <a:lnTo>
                    <a:pt x="908773" y="385013"/>
                  </a:lnTo>
                  <a:close/>
                </a:path>
                <a:path w="3300730" h="1571625">
                  <a:moveTo>
                    <a:pt x="950099" y="303022"/>
                  </a:moveTo>
                  <a:lnTo>
                    <a:pt x="949617" y="302501"/>
                  </a:lnTo>
                  <a:lnTo>
                    <a:pt x="949032" y="302501"/>
                  </a:lnTo>
                  <a:lnTo>
                    <a:pt x="948423" y="302501"/>
                  </a:lnTo>
                  <a:lnTo>
                    <a:pt x="947940" y="303022"/>
                  </a:lnTo>
                  <a:lnTo>
                    <a:pt x="947940" y="304177"/>
                  </a:lnTo>
                  <a:lnTo>
                    <a:pt x="948423" y="304685"/>
                  </a:lnTo>
                  <a:lnTo>
                    <a:pt x="949617" y="304685"/>
                  </a:lnTo>
                  <a:lnTo>
                    <a:pt x="950099" y="304177"/>
                  </a:lnTo>
                  <a:lnTo>
                    <a:pt x="950099" y="303022"/>
                  </a:lnTo>
                  <a:close/>
                </a:path>
                <a:path w="3300730" h="1571625">
                  <a:moveTo>
                    <a:pt x="1025334" y="568642"/>
                  </a:moveTo>
                  <a:lnTo>
                    <a:pt x="1025207" y="568528"/>
                  </a:lnTo>
                  <a:lnTo>
                    <a:pt x="1025055" y="568528"/>
                  </a:lnTo>
                  <a:lnTo>
                    <a:pt x="1024902" y="568528"/>
                  </a:lnTo>
                  <a:lnTo>
                    <a:pt x="1024775" y="568642"/>
                  </a:lnTo>
                  <a:lnTo>
                    <a:pt x="1024775" y="568934"/>
                  </a:lnTo>
                  <a:lnTo>
                    <a:pt x="1024902" y="569061"/>
                  </a:lnTo>
                  <a:lnTo>
                    <a:pt x="1025207" y="569061"/>
                  </a:lnTo>
                  <a:lnTo>
                    <a:pt x="1025334" y="568934"/>
                  </a:lnTo>
                  <a:lnTo>
                    <a:pt x="1025334" y="568642"/>
                  </a:lnTo>
                  <a:close/>
                </a:path>
                <a:path w="3300730" h="1571625">
                  <a:moveTo>
                    <a:pt x="1034605" y="350748"/>
                  </a:moveTo>
                  <a:lnTo>
                    <a:pt x="1034478" y="350621"/>
                  </a:lnTo>
                  <a:lnTo>
                    <a:pt x="1034313" y="350621"/>
                  </a:lnTo>
                  <a:lnTo>
                    <a:pt x="1034186" y="350621"/>
                  </a:lnTo>
                  <a:lnTo>
                    <a:pt x="1034059" y="350748"/>
                  </a:lnTo>
                  <a:lnTo>
                    <a:pt x="1034059" y="351028"/>
                  </a:lnTo>
                  <a:lnTo>
                    <a:pt x="1034186" y="351155"/>
                  </a:lnTo>
                  <a:lnTo>
                    <a:pt x="1034478" y="351155"/>
                  </a:lnTo>
                  <a:lnTo>
                    <a:pt x="1034605" y="351028"/>
                  </a:lnTo>
                  <a:lnTo>
                    <a:pt x="1034605" y="350748"/>
                  </a:lnTo>
                  <a:close/>
                </a:path>
                <a:path w="3300730" h="1571625">
                  <a:moveTo>
                    <a:pt x="1072896" y="483184"/>
                  </a:moveTo>
                  <a:lnTo>
                    <a:pt x="1072642" y="482955"/>
                  </a:lnTo>
                  <a:lnTo>
                    <a:pt x="1072362" y="482955"/>
                  </a:lnTo>
                  <a:lnTo>
                    <a:pt x="1072057" y="482955"/>
                  </a:lnTo>
                  <a:lnTo>
                    <a:pt x="1071803" y="483184"/>
                  </a:lnTo>
                  <a:lnTo>
                    <a:pt x="1071803" y="483768"/>
                  </a:lnTo>
                  <a:lnTo>
                    <a:pt x="1072057" y="484022"/>
                  </a:lnTo>
                  <a:lnTo>
                    <a:pt x="1072642" y="484022"/>
                  </a:lnTo>
                  <a:lnTo>
                    <a:pt x="1072896" y="483768"/>
                  </a:lnTo>
                  <a:lnTo>
                    <a:pt x="1072896" y="483184"/>
                  </a:lnTo>
                  <a:close/>
                </a:path>
                <a:path w="3300730" h="1571625">
                  <a:moveTo>
                    <a:pt x="1112812" y="614730"/>
                  </a:moveTo>
                  <a:lnTo>
                    <a:pt x="1111719" y="613638"/>
                  </a:lnTo>
                  <a:lnTo>
                    <a:pt x="1110373" y="613638"/>
                  </a:lnTo>
                  <a:lnTo>
                    <a:pt x="1109014" y="613638"/>
                  </a:lnTo>
                  <a:lnTo>
                    <a:pt x="1107935" y="614730"/>
                  </a:lnTo>
                  <a:lnTo>
                    <a:pt x="1107935" y="617423"/>
                  </a:lnTo>
                  <a:lnTo>
                    <a:pt x="1109014" y="618515"/>
                  </a:lnTo>
                  <a:lnTo>
                    <a:pt x="1111719" y="618515"/>
                  </a:lnTo>
                  <a:lnTo>
                    <a:pt x="1112812" y="617423"/>
                  </a:lnTo>
                  <a:lnTo>
                    <a:pt x="1112812" y="614730"/>
                  </a:lnTo>
                  <a:close/>
                </a:path>
                <a:path w="3300730" h="1571625">
                  <a:moveTo>
                    <a:pt x="1119911" y="398018"/>
                  </a:moveTo>
                  <a:lnTo>
                    <a:pt x="1119784" y="397891"/>
                  </a:lnTo>
                  <a:lnTo>
                    <a:pt x="1119632" y="397891"/>
                  </a:lnTo>
                  <a:lnTo>
                    <a:pt x="1119479" y="397891"/>
                  </a:lnTo>
                  <a:lnTo>
                    <a:pt x="1119378" y="398018"/>
                  </a:lnTo>
                  <a:lnTo>
                    <a:pt x="1119378" y="398322"/>
                  </a:lnTo>
                  <a:lnTo>
                    <a:pt x="1119479" y="398449"/>
                  </a:lnTo>
                  <a:lnTo>
                    <a:pt x="1119784" y="398449"/>
                  </a:lnTo>
                  <a:lnTo>
                    <a:pt x="1119911" y="398322"/>
                  </a:lnTo>
                  <a:lnTo>
                    <a:pt x="1119911" y="398018"/>
                  </a:lnTo>
                  <a:close/>
                </a:path>
                <a:path w="3300730" h="1571625">
                  <a:moveTo>
                    <a:pt x="1160373" y="529259"/>
                  </a:moveTo>
                  <a:lnTo>
                    <a:pt x="1159141" y="528066"/>
                  </a:lnTo>
                  <a:lnTo>
                    <a:pt x="1157643" y="528066"/>
                  </a:lnTo>
                  <a:lnTo>
                    <a:pt x="1156169" y="528066"/>
                  </a:lnTo>
                  <a:lnTo>
                    <a:pt x="1154938" y="529259"/>
                  </a:lnTo>
                  <a:lnTo>
                    <a:pt x="1154938" y="532269"/>
                  </a:lnTo>
                  <a:lnTo>
                    <a:pt x="1156169" y="533463"/>
                  </a:lnTo>
                  <a:lnTo>
                    <a:pt x="1159141" y="533463"/>
                  </a:lnTo>
                  <a:lnTo>
                    <a:pt x="1160373" y="532269"/>
                  </a:lnTo>
                  <a:lnTo>
                    <a:pt x="1160373" y="529259"/>
                  </a:lnTo>
                  <a:close/>
                </a:path>
                <a:path w="3300730" h="1571625">
                  <a:moveTo>
                    <a:pt x="1201889" y="659917"/>
                  </a:moveTo>
                  <a:lnTo>
                    <a:pt x="1199121" y="657148"/>
                  </a:lnTo>
                  <a:lnTo>
                    <a:pt x="1195679" y="657148"/>
                  </a:lnTo>
                  <a:lnTo>
                    <a:pt x="1192250" y="657148"/>
                  </a:lnTo>
                  <a:lnTo>
                    <a:pt x="1189456" y="659917"/>
                  </a:lnTo>
                  <a:lnTo>
                    <a:pt x="1189456" y="666788"/>
                  </a:lnTo>
                  <a:lnTo>
                    <a:pt x="1192250" y="669582"/>
                  </a:lnTo>
                  <a:lnTo>
                    <a:pt x="1199121" y="669582"/>
                  </a:lnTo>
                  <a:lnTo>
                    <a:pt x="1201889" y="666788"/>
                  </a:lnTo>
                  <a:lnTo>
                    <a:pt x="1201889" y="659917"/>
                  </a:lnTo>
                  <a:close/>
                </a:path>
                <a:path w="3300730" h="1571625">
                  <a:moveTo>
                    <a:pt x="1205484" y="445160"/>
                  </a:moveTo>
                  <a:lnTo>
                    <a:pt x="1205242" y="444919"/>
                  </a:lnTo>
                  <a:lnTo>
                    <a:pt x="1204950" y="444919"/>
                  </a:lnTo>
                  <a:lnTo>
                    <a:pt x="1204645" y="444919"/>
                  </a:lnTo>
                  <a:lnTo>
                    <a:pt x="1204417" y="445160"/>
                  </a:lnTo>
                  <a:lnTo>
                    <a:pt x="1204417" y="445757"/>
                  </a:lnTo>
                  <a:lnTo>
                    <a:pt x="1204645" y="445998"/>
                  </a:lnTo>
                  <a:lnTo>
                    <a:pt x="1205242" y="445998"/>
                  </a:lnTo>
                  <a:lnTo>
                    <a:pt x="1205484" y="445757"/>
                  </a:lnTo>
                  <a:lnTo>
                    <a:pt x="1205484" y="445160"/>
                  </a:lnTo>
                  <a:close/>
                </a:path>
                <a:path w="3300730" h="1571625">
                  <a:moveTo>
                    <a:pt x="1248384" y="575068"/>
                  </a:moveTo>
                  <a:lnTo>
                    <a:pt x="1245958" y="572643"/>
                  </a:lnTo>
                  <a:lnTo>
                    <a:pt x="1242961" y="572643"/>
                  </a:lnTo>
                  <a:lnTo>
                    <a:pt x="1239989" y="572643"/>
                  </a:lnTo>
                  <a:lnTo>
                    <a:pt x="1237564" y="575068"/>
                  </a:lnTo>
                  <a:lnTo>
                    <a:pt x="1237564" y="581037"/>
                  </a:lnTo>
                  <a:lnTo>
                    <a:pt x="1239989" y="583463"/>
                  </a:lnTo>
                  <a:lnTo>
                    <a:pt x="1245958" y="583463"/>
                  </a:lnTo>
                  <a:lnTo>
                    <a:pt x="1248384" y="581037"/>
                  </a:lnTo>
                  <a:lnTo>
                    <a:pt x="1248384" y="575068"/>
                  </a:lnTo>
                  <a:close/>
                </a:path>
                <a:path w="3300730" h="1571625">
                  <a:moveTo>
                    <a:pt x="1285862" y="707961"/>
                  </a:moveTo>
                  <a:lnTo>
                    <a:pt x="1283677" y="705789"/>
                  </a:lnTo>
                  <a:lnTo>
                    <a:pt x="1280972" y="705789"/>
                  </a:lnTo>
                  <a:lnTo>
                    <a:pt x="1278305" y="705789"/>
                  </a:lnTo>
                  <a:lnTo>
                    <a:pt x="1276108" y="707961"/>
                  </a:lnTo>
                  <a:lnTo>
                    <a:pt x="1276108" y="713359"/>
                  </a:lnTo>
                  <a:lnTo>
                    <a:pt x="1278305" y="715518"/>
                  </a:lnTo>
                  <a:lnTo>
                    <a:pt x="1283677" y="715518"/>
                  </a:lnTo>
                  <a:lnTo>
                    <a:pt x="1285862" y="713359"/>
                  </a:lnTo>
                  <a:lnTo>
                    <a:pt x="1285862" y="707961"/>
                  </a:lnTo>
                  <a:close/>
                </a:path>
                <a:path w="3300730" h="1571625">
                  <a:moveTo>
                    <a:pt x="1291082" y="492290"/>
                  </a:moveTo>
                  <a:lnTo>
                    <a:pt x="1290688" y="491934"/>
                  </a:lnTo>
                  <a:lnTo>
                    <a:pt x="1290256" y="491934"/>
                  </a:lnTo>
                  <a:lnTo>
                    <a:pt x="1289799" y="491934"/>
                  </a:lnTo>
                  <a:lnTo>
                    <a:pt x="1289443" y="492290"/>
                  </a:lnTo>
                  <a:lnTo>
                    <a:pt x="1289443" y="493179"/>
                  </a:lnTo>
                  <a:lnTo>
                    <a:pt x="1289799" y="493572"/>
                  </a:lnTo>
                  <a:lnTo>
                    <a:pt x="1290688" y="493572"/>
                  </a:lnTo>
                  <a:lnTo>
                    <a:pt x="1291082" y="493179"/>
                  </a:lnTo>
                  <a:lnTo>
                    <a:pt x="1291082" y="492290"/>
                  </a:lnTo>
                  <a:close/>
                </a:path>
                <a:path w="3300730" h="1571625">
                  <a:moveTo>
                    <a:pt x="1330439" y="624141"/>
                  </a:moveTo>
                  <a:lnTo>
                    <a:pt x="1329474" y="623176"/>
                  </a:lnTo>
                  <a:lnTo>
                    <a:pt x="1328280" y="623176"/>
                  </a:lnTo>
                  <a:lnTo>
                    <a:pt x="1327086" y="623176"/>
                  </a:lnTo>
                  <a:lnTo>
                    <a:pt x="1326108" y="624141"/>
                  </a:lnTo>
                  <a:lnTo>
                    <a:pt x="1326108" y="626541"/>
                  </a:lnTo>
                  <a:lnTo>
                    <a:pt x="1327086" y="627507"/>
                  </a:lnTo>
                  <a:lnTo>
                    <a:pt x="1329474" y="627507"/>
                  </a:lnTo>
                  <a:lnTo>
                    <a:pt x="1330439" y="626541"/>
                  </a:lnTo>
                  <a:lnTo>
                    <a:pt x="1330439" y="624141"/>
                  </a:lnTo>
                  <a:close/>
                </a:path>
                <a:path w="3300730" h="1571625">
                  <a:moveTo>
                    <a:pt x="1369542" y="756145"/>
                  </a:moveTo>
                  <a:lnTo>
                    <a:pt x="1368094" y="754697"/>
                  </a:lnTo>
                  <a:lnTo>
                    <a:pt x="1366291" y="754697"/>
                  </a:lnTo>
                  <a:lnTo>
                    <a:pt x="1364513" y="754697"/>
                  </a:lnTo>
                  <a:lnTo>
                    <a:pt x="1363052" y="756145"/>
                  </a:lnTo>
                  <a:lnTo>
                    <a:pt x="1363052" y="759739"/>
                  </a:lnTo>
                  <a:lnTo>
                    <a:pt x="1364513" y="761187"/>
                  </a:lnTo>
                  <a:lnTo>
                    <a:pt x="1368094" y="761187"/>
                  </a:lnTo>
                  <a:lnTo>
                    <a:pt x="1369542" y="759739"/>
                  </a:lnTo>
                  <a:lnTo>
                    <a:pt x="1369542" y="756145"/>
                  </a:lnTo>
                  <a:close/>
                </a:path>
                <a:path w="3300730" h="1571625">
                  <a:moveTo>
                    <a:pt x="1376108" y="539737"/>
                  </a:moveTo>
                  <a:lnTo>
                    <a:pt x="1375854" y="539496"/>
                  </a:lnTo>
                  <a:lnTo>
                    <a:pt x="1375549" y="539496"/>
                  </a:lnTo>
                  <a:lnTo>
                    <a:pt x="1375270" y="539496"/>
                  </a:lnTo>
                  <a:lnTo>
                    <a:pt x="1375016" y="539737"/>
                  </a:lnTo>
                  <a:lnTo>
                    <a:pt x="1375016" y="540334"/>
                  </a:lnTo>
                  <a:lnTo>
                    <a:pt x="1375270" y="540575"/>
                  </a:lnTo>
                  <a:lnTo>
                    <a:pt x="1375854" y="540575"/>
                  </a:lnTo>
                  <a:lnTo>
                    <a:pt x="1376108" y="540334"/>
                  </a:lnTo>
                  <a:lnTo>
                    <a:pt x="1376108" y="539737"/>
                  </a:lnTo>
                  <a:close/>
                </a:path>
                <a:path w="3300730" h="1571625">
                  <a:moveTo>
                    <a:pt x="1414119" y="672338"/>
                  </a:moveTo>
                  <a:lnTo>
                    <a:pt x="1413891" y="672084"/>
                  </a:lnTo>
                  <a:lnTo>
                    <a:pt x="1413586" y="672084"/>
                  </a:lnTo>
                  <a:lnTo>
                    <a:pt x="1413281" y="672084"/>
                  </a:lnTo>
                  <a:lnTo>
                    <a:pt x="1413027" y="672338"/>
                  </a:lnTo>
                  <a:lnTo>
                    <a:pt x="1413027" y="672922"/>
                  </a:lnTo>
                  <a:lnTo>
                    <a:pt x="1413281" y="673176"/>
                  </a:lnTo>
                  <a:lnTo>
                    <a:pt x="1413891" y="673176"/>
                  </a:lnTo>
                  <a:lnTo>
                    <a:pt x="1414119" y="672922"/>
                  </a:lnTo>
                  <a:lnTo>
                    <a:pt x="1414119" y="672338"/>
                  </a:lnTo>
                  <a:close/>
                </a:path>
                <a:path w="3300730" h="1571625">
                  <a:moveTo>
                    <a:pt x="1499158" y="719759"/>
                  </a:moveTo>
                  <a:lnTo>
                    <a:pt x="1499031" y="719632"/>
                  </a:lnTo>
                  <a:lnTo>
                    <a:pt x="1498904" y="719632"/>
                  </a:lnTo>
                  <a:lnTo>
                    <a:pt x="1498752" y="719632"/>
                  </a:lnTo>
                  <a:lnTo>
                    <a:pt x="1498625" y="719759"/>
                  </a:lnTo>
                  <a:lnTo>
                    <a:pt x="1498625" y="720064"/>
                  </a:lnTo>
                  <a:lnTo>
                    <a:pt x="1498752" y="720191"/>
                  </a:lnTo>
                  <a:lnTo>
                    <a:pt x="1499031" y="720191"/>
                  </a:lnTo>
                  <a:lnTo>
                    <a:pt x="1499158" y="720064"/>
                  </a:lnTo>
                  <a:lnTo>
                    <a:pt x="1499158" y="719759"/>
                  </a:lnTo>
                  <a:close/>
                </a:path>
                <a:path w="3300730" h="1571625">
                  <a:moveTo>
                    <a:pt x="1537728" y="852068"/>
                  </a:moveTo>
                  <a:lnTo>
                    <a:pt x="1537347" y="851687"/>
                  </a:lnTo>
                  <a:lnTo>
                    <a:pt x="1536915" y="851687"/>
                  </a:lnTo>
                  <a:lnTo>
                    <a:pt x="1536458" y="851687"/>
                  </a:lnTo>
                  <a:lnTo>
                    <a:pt x="1536103" y="852068"/>
                  </a:lnTo>
                  <a:lnTo>
                    <a:pt x="1536103" y="852957"/>
                  </a:lnTo>
                  <a:lnTo>
                    <a:pt x="1536458" y="853313"/>
                  </a:lnTo>
                  <a:lnTo>
                    <a:pt x="1537347" y="853313"/>
                  </a:lnTo>
                  <a:lnTo>
                    <a:pt x="1537728" y="852957"/>
                  </a:lnTo>
                  <a:lnTo>
                    <a:pt x="1537728" y="852068"/>
                  </a:lnTo>
                  <a:close/>
                </a:path>
                <a:path w="3300730" h="1571625">
                  <a:moveTo>
                    <a:pt x="1888223" y="823315"/>
                  </a:moveTo>
                  <a:lnTo>
                    <a:pt x="1887867" y="822934"/>
                  </a:lnTo>
                  <a:lnTo>
                    <a:pt x="1887410" y="822934"/>
                  </a:lnTo>
                  <a:lnTo>
                    <a:pt x="1886953" y="822934"/>
                  </a:lnTo>
                  <a:lnTo>
                    <a:pt x="1886597" y="823315"/>
                  </a:lnTo>
                  <a:lnTo>
                    <a:pt x="1886597" y="824217"/>
                  </a:lnTo>
                  <a:lnTo>
                    <a:pt x="1886953" y="824572"/>
                  </a:lnTo>
                  <a:lnTo>
                    <a:pt x="1887867" y="824572"/>
                  </a:lnTo>
                  <a:lnTo>
                    <a:pt x="1888223" y="824217"/>
                  </a:lnTo>
                  <a:lnTo>
                    <a:pt x="1888223" y="823315"/>
                  </a:lnTo>
                  <a:close/>
                </a:path>
                <a:path w="3300730" h="1571625">
                  <a:moveTo>
                    <a:pt x="1972983" y="870902"/>
                  </a:moveTo>
                  <a:lnTo>
                    <a:pt x="1972881" y="870775"/>
                  </a:lnTo>
                  <a:lnTo>
                    <a:pt x="1972729" y="870775"/>
                  </a:lnTo>
                  <a:lnTo>
                    <a:pt x="1972564" y="870775"/>
                  </a:lnTo>
                  <a:lnTo>
                    <a:pt x="1972437" y="870902"/>
                  </a:lnTo>
                  <a:lnTo>
                    <a:pt x="1972437" y="871207"/>
                  </a:lnTo>
                  <a:lnTo>
                    <a:pt x="1972564" y="871308"/>
                  </a:lnTo>
                  <a:lnTo>
                    <a:pt x="1972881" y="871308"/>
                  </a:lnTo>
                  <a:lnTo>
                    <a:pt x="1972983" y="870902"/>
                  </a:lnTo>
                  <a:close/>
                </a:path>
                <a:path w="3300730" h="1571625">
                  <a:moveTo>
                    <a:pt x="2012378" y="1002753"/>
                  </a:moveTo>
                  <a:lnTo>
                    <a:pt x="2011629" y="1002017"/>
                  </a:lnTo>
                  <a:lnTo>
                    <a:pt x="2010740" y="1002017"/>
                  </a:lnTo>
                  <a:lnTo>
                    <a:pt x="2009851" y="1002017"/>
                  </a:lnTo>
                  <a:lnTo>
                    <a:pt x="2009101" y="1002753"/>
                  </a:lnTo>
                  <a:lnTo>
                    <a:pt x="2009101" y="1004544"/>
                  </a:lnTo>
                  <a:lnTo>
                    <a:pt x="2009851" y="1005281"/>
                  </a:lnTo>
                  <a:lnTo>
                    <a:pt x="2011629" y="1005281"/>
                  </a:lnTo>
                  <a:lnTo>
                    <a:pt x="2012378" y="1004544"/>
                  </a:lnTo>
                  <a:lnTo>
                    <a:pt x="2012378" y="1002753"/>
                  </a:lnTo>
                  <a:close/>
                </a:path>
                <a:path w="3300730" h="1571625">
                  <a:moveTo>
                    <a:pt x="2096871" y="1050480"/>
                  </a:moveTo>
                  <a:lnTo>
                    <a:pt x="2096516" y="1050112"/>
                  </a:lnTo>
                  <a:lnTo>
                    <a:pt x="2096058" y="1050112"/>
                  </a:lnTo>
                  <a:lnTo>
                    <a:pt x="2095588" y="1050112"/>
                  </a:lnTo>
                  <a:lnTo>
                    <a:pt x="2095233" y="1050480"/>
                  </a:lnTo>
                  <a:lnTo>
                    <a:pt x="2095233" y="1051369"/>
                  </a:lnTo>
                  <a:lnTo>
                    <a:pt x="2095588" y="1051725"/>
                  </a:lnTo>
                  <a:lnTo>
                    <a:pt x="2096516" y="1051725"/>
                  </a:lnTo>
                  <a:lnTo>
                    <a:pt x="2096871" y="1051369"/>
                  </a:lnTo>
                  <a:lnTo>
                    <a:pt x="2096871" y="1050480"/>
                  </a:lnTo>
                  <a:close/>
                </a:path>
                <a:path w="3300730" h="1571625">
                  <a:moveTo>
                    <a:pt x="2134603" y="1183233"/>
                  </a:moveTo>
                  <a:lnTo>
                    <a:pt x="2134374" y="1182979"/>
                  </a:lnTo>
                  <a:lnTo>
                    <a:pt x="2134070" y="1182979"/>
                  </a:lnTo>
                  <a:lnTo>
                    <a:pt x="2133765" y="1182979"/>
                  </a:lnTo>
                  <a:lnTo>
                    <a:pt x="2133536" y="1183233"/>
                  </a:lnTo>
                  <a:lnTo>
                    <a:pt x="2133536" y="1183817"/>
                  </a:lnTo>
                  <a:lnTo>
                    <a:pt x="2133765" y="1184071"/>
                  </a:lnTo>
                  <a:lnTo>
                    <a:pt x="2134374" y="1184071"/>
                  </a:lnTo>
                  <a:lnTo>
                    <a:pt x="2134603" y="1183817"/>
                  </a:lnTo>
                  <a:lnTo>
                    <a:pt x="2134603" y="1183233"/>
                  </a:lnTo>
                  <a:close/>
                </a:path>
                <a:path w="3300730" h="1571625">
                  <a:moveTo>
                    <a:pt x="2219668" y="1230655"/>
                  </a:moveTo>
                  <a:lnTo>
                    <a:pt x="2219541" y="1230528"/>
                  </a:lnTo>
                  <a:lnTo>
                    <a:pt x="2219388" y="1230528"/>
                  </a:lnTo>
                  <a:lnTo>
                    <a:pt x="2219223" y="1230528"/>
                  </a:lnTo>
                  <a:lnTo>
                    <a:pt x="2219096" y="1230655"/>
                  </a:lnTo>
                  <a:lnTo>
                    <a:pt x="2219096" y="1230960"/>
                  </a:lnTo>
                  <a:lnTo>
                    <a:pt x="2219223" y="1231087"/>
                  </a:lnTo>
                  <a:lnTo>
                    <a:pt x="2219541" y="1231087"/>
                  </a:lnTo>
                  <a:lnTo>
                    <a:pt x="2219668" y="1230960"/>
                  </a:lnTo>
                  <a:lnTo>
                    <a:pt x="2219668" y="1230655"/>
                  </a:lnTo>
                  <a:close/>
                </a:path>
                <a:path w="3300730" h="1571625">
                  <a:moveTo>
                    <a:pt x="2267750" y="1144905"/>
                  </a:moveTo>
                  <a:lnTo>
                    <a:pt x="2267267" y="1144435"/>
                  </a:lnTo>
                  <a:lnTo>
                    <a:pt x="2266658" y="1144435"/>
                  </a:lnTo>
                  <a:lnTo>
                    <a:pt x="2266073" y="1144435"/>
                  </a:lnTo>
                  <a:lnTo>
                    <a:pt x="2265591" y="1144905"/>
                  </a:lnTo>
                  <a:lnTo>
                    <a:pt x="2265591" y="1146098"/>
                  </a:lnTo>
                  <a:lnTo>
                    <a:pt x="2266073" y="1146594"/>
                  </a:lnTo>
                  <a:lnTo>
                    <a:pt x="2267267" y="1146594"/>
                  </a:lnTo>
                  <a:lnTo>
                    <a:pt x="2267750" y="1146098"/>
                  </a:lnTo>
                  <a:lnTo>
                    <a:pt x="2267750" y="1144905"/>
                  </a:lnTo>
                  <a:close/>
                </a:path>
                <a:path w="3300730" h="1571625">
                  <a:moveTo>
                    <a:pt x="2304948" y="1277962"/>
                  </a:moveTo>
                  <a:lnTo>
                    <a:pt x="2304821" y="1277835"/>
                  </a:lnTo>
                  <a:lnTo>
                    <a:pt x="2304694" y="1277835"/>
                  </a:lnTo>
                  <a:lnTo>
                    <a:pt x="2304542" y="1277835"/>
                  </a:lnTo>
                  <a:lnTo>
                    <a:pt x="2304415" y="1277962"/>
                  </a:lnTo>
                  <a:lnTo>
                    <a:pt x="2304415" y="1278242"/>
                  </a:lnTo>
                  <a:lnTo>
                    <a:pt x="2304542" y="1278369"/>
                  </a:lnTo>
                  <a:lnTo>
                    <a:pt x="2304821" y="1278369"/>
                  </a:lnTo>
                  <a:lnTo>
                    <a:pt x="2304948" y="1278242"/>
                  </a:lnTo>
                  <a:lnTo>
                    <a:pt x="2304948" y="1277962"/>
                  </a:lnTo>
                  <a:close/>
                </a:path>
                <a:path w="3300730" h="1571625">
                  <a:moveTo>
                    <a:pt x="2315032" y="1059599"/>
                  </a:moveTo>
                  <a:lnTo>
                    <a:pt x="2314549" y="1059116"/>
                  </a:lnTo>
                  <a:lnTo>
                    <a:pt x="2313965" y="1059116"/>
                  </a:lnTo>
                  <a:lnTo>
                    <a:pt x="2313355" y="1059116"/>
                  </a:lnTo>
                  <a:lnTo>
                    <a:pt x="2312873" y="1059599"/>
                  </a:lnTo>
                  <a:lnTo>
                    <a:pt x="2312873" y="1060792"/>
                  </a:lnTo>
                  <a:lnTo>
                    <a:pt x="2313355" y="1061275"/>
                  </a:lnTo>
                  <a:lnTo>
                    <a:pt x="2314549" y="1061275"/>
                  </a:lnTo>
                  <a:lnTo>
                    <a:pt x="2315032" y="1060792"/>
                  </a:lnTo>
                  <a:lnTo>
                    <a:pt x="2315032" y="1059599"/>
                  </a:lnTo>
                  <a:close/>
                </a:path>
                <a:path w="3300730" h="1571625">
                  <a:moveTo>
                    <a:pt x="2353056" y="1192187"/>
                  </a:moveTo>
                  <a:lnTo>
                    <a:pt x="2352573" y="1191704"/>
                  </a:lnTo>
                  <a:lnTo>
                    <a:pt x="2351976" y="1191704"/>
                  </a:lnTo>
                  <a:lnTo>
                    <a:pt x="2351379" y="1191704"/>
                  </a:lnTo>
                  <a:lnTo>
                    <a:pt x="2350909" y="1192187"/>
                  </a:lnTo>
                  <a:lnTo>
                    <a:pt x="2350909" y="1193380"/>
                  </a:lnTo>
                  <a:lnTo>
                    <a:pt x="2351379" y="1193876"/>
                  </a:lnTo>
                  <a:lnTo>
                    <a:pt x="2352573" y="1193876"/>
                  </a:lnTo>
                  <a:lnTo>
                    <a:pt x="2353056" y="1193380"/>
                  </a:lnTo>
                  <a:lnTo>
                    <a:pt x="2353056" y="1192187"/>
                  </a:lnTo>
                  <a:close/>
                </a:path>
                <a:path w="3300730" h="1571625">
                  <a:moveTo>
                    <a:pt x="2390546" y="1325079"/>
                  </a:moveTo>
                  <a:lnTo>
                    <a:pt x="2390292" y="1324851"/>
                  </a:lnTo>
                  <a:lnTo>
                    <a:pt x="2389987" y="1324851"/>
                  </a:lnTo>
                  <a:lnTo>
                    <a:pt x="2389708" y="1324851"/>
                  </a:lnTo>
                  <a:lnTo>
                    <a:pt x="2389454" y="1325079"/>
                  </a:lnTo>
                  <a:lnTo>
                    <a:pt x="2389454" y="1325689"/>
                  </a:lnTo>
                  <a:lnTo>
                    <a:pt x="2389708" y="1325918"/>
                  </a:lnTo>
                  <a:lnTo>
                    <a:pt x="2390292" y="1325918"/>
                  </a:lnTo>
                  <a:lnTo>
                    <a:pt x="2390546" y="1325689"/>
                  </a:lnTo>
                  <a:lnTo>
                    <a:pt x="2390546" y="1325079"/>
                  </a:lnTo>
                  <a:close/>
                </a:path>
                <a:path w="3300730" h="1571625">
                  <a:moveTo>
                    <a:pt x="2476919" y="1371777"/>
                  </a:moveTo>
                  <a:lnTo>
                    <a:pt x="2476195" y="1371066"/>
                  </a:lnTo>
                  <a:lnTo>
                    <a:pt x="2475306" y="1371066"/>
                  </a:lnTo>
                  <a:lnTo>
                    <a:pt x="2474417" y="1371066"/>
                  </a:lnTo>
                  <a:lnTo>
                    <a:pt x="2473668" y="1371777"/>
                  </a:lnTo>
                  <a:lnTo>
                    <a:pt x="2473668" y="1373581"/>
                  </a:lnTo>
                  <a:lnTo>
                    <a:pt x="2474417" y="1374292"/>
                  </a:lnTo>
                  <a:lnTo>
                    <a:pt x="2476195" y="1374292"/>
                  </a:lnTo>
                  <a:lnTo>
                    <a:pt x="2476919" y="1373581"/>
                  </a:lnTo>
                  <a:lnTo>
                    <a:pt x="2476919" y="1371777"/>
                  </a:lnTo>
                  <a:close/>
                </a:path>
                <a:path w="3300730" h="1571625">
                  <a:moveTo>
                    <a:pt x="2608440" y="1334350"/>
                  </a:moveTo>
                  <a:lnTo>
                    <a:pt x="2608199" y="1334122"/>
                  </a:lnTo>
                  <a:lnTo>
                    <a:pt x="2607894" y="1334122"/>
                  </a:lnTo>
                  <a:lnTo>
                    <a:pt x="2607602" y="1334122"/>
                  </a:lnTo>
                  <a:lnTo>
                    <a:pt x="2607360" y="1334350"/>
                  </a:lnTo>
                  <a:lnTo>
                    <a:pt x="2607360" y="1334947"/>
                  </a:lnTo>
                  <a:lnTo>
                    <a:pt x="2607602" y="1335189"/>
                  </a:lnTo>
                  <a:lnTo>
                    <a:pt x="2608199" y="1335189"/>
                  </a:lnTo>
                  <a:lnTo>
                    <a:pt x="2608440" y="1334947"/>
                  </a:lnTo>
                  <a:lnTo>
                    <a:pt x="2608440" y="1334350"/>
                  </a:lnTo>
                  <a:close/>
                </a:path>
                <a:path w="3300730" h="1571625">
                  <a:moveTo>
                    <a:pt x="2620949" y="1114666"/>
                  </a:moveTo>
                  <a:lnTo>
                    <a:pt x="2619260" y="1112951"/>
                  </a:lnTo>
                  <a:lnTo>
                    <a:pt x="2617178" y="1112951"/>
                  </a:lnTo>
                  <a:lnTo>
                    <a:pt x="2615057" y="1112951"/>
                  </a:lnTo>
                  <a:lnTo>
                    <a:pt x="2613393" y="1114666"/>
                  </a:lnTo>
                  <a:lnTo>
                    <a:pt x="2613393" y="1118831"/>
                  </a:lnTo>
                  <a:lnTo>
                    <a:pt x="2615057" y="1120533"/>
                  </a:lnTo>
                  <a:lnTo>
                    <a:pt x="2619260" y="1120533"/>
                  </a:lnTo>
                  <a:lnTo>
                    <a:pt x="2620949" y="1118831"/>
                  </a:lnTo>
                  <a:lnTo>
                    <a:pt x="2620949" y="1114666"/>
                  </a:lnTo>
                  <a:close/>
                </a:path>
                <a:path w="3300730" h="1571625">
                  <a:moveTo>
                    <a:pt x="2656255" y="1248752"/>
                  </a:moveTo>
                  <a:lnTo>
                    <a:pt x="2655773" y="1248270"/>
                  </a:lnTo>
                  <a:lnTo>
                    <a:pt x="2655189" y="1248270"/>
                  </a:lnTo>
                  <a:lnTo>
                    <a:pt x="2654579" y="1248270"/>
                  </a:lnTo>
                  <a:lnTo>
                    <a:pt x="2654096" y="1248752"/>
                  </a:lnTo>
                  <a:lnTo>
                    <a:pt x="2654096" y="1249946"/>
                  </a:lnTo>
                  <a:lnTo>
                    <a:pt x="2654579" y="1250429"/>
                  </a:lnTo>
                  <a:lnTo>
                    <a:pt x="2655773" y="1250429"/>
                  </a:lnTo>
                  <a:lnTo>
                    <a:pt x="2656255" y="1249946"/>
                  </a:lnTo>
                  <a:lnTo>
                    <a:pt x="2656255" y="1248752"/>
                  </a:lnTo>
                  <a:close/>
                </a:path>
                <a:path w="3300730" h="1571625">
                  <a:moveTo>
                    <a:pt x="2693492" y="1381798"/>
                  </a:moveTo>
                  <a:lnTo>
                    <a:pt x="2693365" y="1381671"/>
                  </a:lnTo>
                  <a:lnTo>
                    <a:pt x="2693200" y="1381671"/>
                  </a:lnTo>
                  <a:lnTo>
                    <a:pt x="2693047" y="1381671"/>
                  </a:lnTo>
                  <a:lnTo>
                    <a:pt x="2692958" y="1381798"/>
                  </a:lnTo>
                  <a:lnTo>
                    <a:pt x="2692958" y="1382077"/>
                  </a:lnTo>
                  <a:lnTo>
                    <a:pt x="2693047" y="1382204"/>
                  </a:lnTo>
                  <a:lnTo>
                    <a:pt x="2693365" y="1382204"/>
                  </a:lnTo>
                  <a:lnTo>
                    <a:pt x="2693492" y="1382077"/>
                  </a:lnTo>
                  <a:lnTo>
                    <a:pt x="2693492" y="1381798"/>
                  </a:lnTo>
                  <a:close/>
                </a:path>
                <a:path w="3300730" h="1571625">
                  <a:moveTo>
                    <a:pt x="2704630" y="1162850"/>
                  </a:moveTo>
                  <a:lnTo>
                    <a:pt x="2703665" y="1161884"/>
                  </a:lnTo>
                  <a:lnTo>
                    <a:pt x="2702471" y="1161884"/>
                  </a:lnTo>
                  <a:lnTo>
                    <a:pt x="2701277" y="1161884"/>
                  </a:lnTo>
                  <a:lnTo>
                    <a:pt x="2700299" y="1162850"/>
                  </a:lnTo>
                  <a:lnTo>
                    <a:pt x="2700299" y="1165250"/>
                  </a:lnTo>
                  <a:lnTo>
                    <a:pt x="2701277" y="1166202"/>
                  </a:lnTo>
                  <a:lnTo>
                    <a:pt x="2703665" y="1166202"/>
                  </a:lnTo>
                  <a:lnTo>
                    <a:pt x="2704630" y="1165250"/>
                  </a:lnTo>
                  <a:lnTo>
                    <a:pt x="2704630" y="1162850"/>
                  </a:lnTo>
                  <a:close/>
                </a:path>
                <a:path w="3300730" h="1571625">
                  <a:moveTo>
                    <a:pt x="2741041" y="1296327"/>
                  </a:moveTo>
                  <a:lnTo>
                    <a:pt x="2740787" y="1296098"/>
                  </a:lnTo>
                  <a:lnTo>
                    <a:pt x="2740507" y="1296098"/>
                  </a:lnTo>
                  <a:lnTo>
                    <a:pt x="2740202" y="1296098"/>
                  </a:lnTo>
                  <a:lnTo>
                    <a:pt x="2739948" y="1296327"/>
                  </a:lnTo>
                  <a:lnTo>
                    <a:pt x="2739948" y="1296936"/>
                  </a:lnTo>
                  <a:lnTo>
                    <a:pt x="2740202" y="1297165"/>
                  </a:lnTo>
                  <a:lnTo>
                    <a:pt x="2740787" y="1297165"/>
                  </a:lnTo>
                  <a:lnTo>
                    <a:pt x="2741041" y="1296936"/>
                  </a:lnTo>
                  <a:lnTo>
                    <a:pt x="2741041" y="1296327"/>
                  </a:lnTo>
                  <a:close/>
                </a:path>
                <a:path w="3300730" h="1571625">
                  <a:moveTo>
                    <a:pt x="2788602" y="1210868"/>
                  </a:moveTo>
                  <a:lnTo>
                    <a:pt x="2788247" y="1210513"/>
                  </a:lnTo>
                  <a:lnTo>
                    <a:pt x="2787777" y="1210513"/>
                  </a:lnTo>
                  <a:lnTo>
                    <a:pt x="2787319" y="1210513"/>
                  </a:lnTo>
                  <a:lnTo>
                    <a:pt x="2786964" y="1210868"/>
                  </a:lnTo>
                  <a:lnTo>
                    <a:pt x="2786964" y="1211770"/>
                  </a:lnTo>
                  <a:lnTo>
                    <a:pt x="2787319" y="1212126"/>
                  </a:lnTo>
                  <a:lnTo>
                    <a:pt x="2788247" y="1212126"/>
                  </a:lnTo>
                  <a:lnTo>
                    <a:pt x="2788602" y="1211770"/>
                  </a:lnTo>
                  <a:lnTo>
                    <a:pt x="2788602" y="1210868"/>
                  </a:lnTo>
                  <a:close/>
                </a:path>
                <a:path w="3300730" h="1571625">
                  <a:moveTo>
                    <a:pt x="2827426" y="1343025"/>
                  </a:moveTo>
                  <a:lnTo>
                    <a:pt x="2826715" y="1342313"/>
                  </a:lnTo>
                  <a:lnTo>
                    <a:pt x="2825826" y="1342313"/>
                  </a:lnTo>
                  <a:lnTo>
                    <a:pt x="2824911" y="1342313"/>
                  </a:lnTo>
                  <a:lnTo>
                    <a:pt x="2824188" y="1343025"/>
                  </a:lnTo>
                  <a:lnTo>
                    <a:pt x="2824188" y="1344828"/>
                  </a:lnTo>
                  <a:lnTo>
                    <a:pt x="2824911" y="1345539"/>
                  </a:lnTo>
                  <a:lnTo>
                    <a:pt x="2826715" y="1345539"/>
                  </a:lnTo>
                  <a:lnTo>
                    <a:pt x="2827426" y="1344828"/>
                  </a:lnTo>
                  <a:lnTo>
                    <a:pt x="2827426" y="1343025"/>
                  </a:lnTo>
                  <a:close/>
                </a:path>
                <a:path w="3300730" h="1571625">
                  <a:moveTo>
                    <a:pt x="2866250" y="1475168"/>
                  </a:moveTo>
                  <a:lnTo>
                    <a:pt x="2865183" y="1474089"/>
                  </a:lnTo>
                  <a:lnTo>
                    <a:pt x="2863837" y="1474089"/>
                  </a:lnTo>
                  <a:lnTo>
                    <a:pt x="2862478" y="1474089"/>
                  </a:lnTo>
                  <a:lnTo>
                    <a:pt x="2861399" y="1475168"/>
                  </a:lnTo>
                  <a:lnTo>
                    <a:pt x="2861399" y="1477848"/>
                  </a:lnTo>
                  <a:lnTo>
                    <a:pt x="2862478" y="1478940"/>
                  </a:lnTo>
                  <a:lnTo>
                    <a:pt x="2865183" y="1478940"/>
                  </a:lnTo>
                  <a:lnTo>
                    <a:pt x="2866250" y="1477848"/>
                  </a:lnTo>
                  <a:lnTo>
                    <a:pt x="2866250" y="1475168"/>
                  </a:lnTo>
                  <a:close/>
                </a:path>
                <a:path w="3300730" h="1571625">
                  <a:moveTo>
                    <a:pt x="2878772" y="1255471"/>
                  </a:moveTo>
                  <a:lnTo>
                    <a:pt x="2876232" y="1252918"/>
                  </a:lnTo>
                  <a:lnTo>
                    <a:pt x="2873095" y="1252918"/>
                  </a:lnTo>
                  <a:lnTo>
                    <a:pt x="2869958" y="1252918"/>
                  </a:lnTo>
                  <a:lnTo>
                    <a:pt x="2867418" y="1255471"/>
                  </a:lnTo>
                  <a:lnTo>
                    <a:pt x="2867418" y="1261745"/>
                  </a:lnTo>
                  <a:lnTo>
                    <a:pt x="2869958" y="1264297"/>
                  </a:lnTo>
                  <a:lnTo>
                    <a:pt x="2876232" y="1264297"/>
                  </a:lnTo>
                  <a:lnTo>
                    <a:pt x="2878772" y="1261745"/>
                  </a:lnTo>
                  <a:lnTo>
                    <a:pt x="2878772" y="1255471"/>
                  </a:lnTo>
                  <a:close/>
                </a:path>
                <a:path w="3300730" h="1571625">
                  <a:moveTo>
                    <a:pt x="2911640" y="1390904"/>
                  </a:moveTo>
                  <a:lnTo>
                    <a:pt x="2911411" y="1390675"/>
                  </a:lnTo>
                  <a:lnTo>
                    <a:pt x="2911106" y="1390675"/>
                  </a:lnTo>
                  <a:lnTo>
                    <a:pt x="2910827" y="1390675"/>
                  </a:lnTo>
                  <a:lnTo>
                    <a:pt x="2910573" y="1390904"/>
                  </a:lnTo>
                  <a:lnTo>
                    <a:pt x="2910573" y="1391513"/>
                  </a:lnTo>
                  <a:lnTo>
                    <a:pt x="2910827" y="1391742"/>
                  </a:lnTo>
                  <a:lnTo>
                    <a:pt x="2911411" y="1391742"/>
                  </a:lnTo>
                  <a:lnTo>
                    <a:pt x="2911640" y="1391513"/>
                  </a:lnTo>
                  <a:lnTo>
                    <a:pt x="2911640" y="1390904"/>
                  </a:lnTo>
                  <a:close/>
                </a:path>
                <a:path w="3300730" h="1571625">
                  <a:moveTo>
                    <a:pt x="2949930" y="1523339"/>
                  </a:moveTo>
                  <a:lnTo>
                    <a:pt x="2949575" y="1522984"/>
                  </a:lnTo>
                  <a:lnTo>
                    <a:pt x="2949143" y="1522984"/>
                  </a:lnTo>
                  <a:lnTo>
                    <a:pt x="2948686" y="1522984"/>
                  </a:lnTo>
                  <a:lnTo>
                    <a:pt x="2948330" y="1523339"/>
                  </a:lnTo>
                  <a:lnTo>
                    <a:pt x="2948330" y="1524266"/>
                  </a:lnTo>
                  <a:lnTo>
                    <a:pt x="2948686" y="1524622"/>
                  </a:lnTo>
                  <a:lnTo>
                    <a:pt x="2949575" y="1524622"/>
                  </a:lnTo>
                  <a:lnTo>
                    <a:pt x="2949930" y="1524266"/>
                  </a:lnTo>
                  <a:lnTo>
                    <a:pt x="2949930" y="1523339"/>
                  </a:lnTo>
                  <a:close/>
                </a:path>
                <a:path w="3300730" h="1571625">
                  <a:moveTo>
                    <a:pt x="2961919" y="1303972"/>
                  </a:moveTo>
                  <a:lnTo>
                    <a:pt x="2960344" y="1302385"/>
                  </a:lnTo>
                  <a:lnTo>
                    <a:pt x="2958414" y="1302385"/>
                  </a:lnTo>
                  <a:lnTo>
                    <a:pt x="2956458" y="1302385"/>
                  </a:lnTo>
                  <a:lnTo>
                    <a:pt x="2954909" y="1303972"/>
                  </a:lnTo>
                  <a:lnTo>
                    <a:pt x="2954909" y="1307833"/>
                  </a:lnTo>
                  <a:lnTo>
                    <a:pt x="2956458" y="1309408"/>
                  </a:lnTo>
                  <a:lnTo>
                    <a:pt x="2960344" y="1309408"/>
                  </a:lnTo>
                  <a:lnTo>
                    <a:pt x="2961919" y="1307833"/>
                  </a:lnTo>
                  <a:lnTo>
                    <a:pt x="2961919" y="1303972"/>
                  </a:lnTo>
                  <a:close/>
                </a:path>
                <a:path w="3300730" h="1571625">
                  <a:moveTo>
                    <a:pt x="2998305" y="1437436"/>
                  </a:moveTo>
                  <a:lnTo>
                    <a:pt x="2997466" y="1436611"/>
                  </a:lnTo>
                  <a:lnTo>
                    <a:pt x="2996425" y="1436611"/>
                  </a:lnTo>
                  <a:lnTo>
                    <a:pt x="2995384" y="1436611"/>
                  </a:lnTo>
                  <a:lnTo>
                    <a:pt x="2994545" y="1437436"/>
                  </a:lnTo>
                  <a:lnTo>
                    <a:pt x="2994545" y="1439532"/>
                  </a:lnTo>
                  <a:lnTo>
                    <a:pt x="2995384" y="1440395"/>
                  </a:lnTo>
                  <a:lnTo>
                    <a:pt x="2997466" y="1440395"/>
                  </a:lnTo>
                  <a:lnTo>
                    <a:pt x="2998305" y="1439532"/>
                  </a:lnTo>
                  <a:lnTo>
                    <a:pt x="2998305" y="1437436"/>
                  </a:lnTo>
                  <a:close/>
                </a:path>
                <a:path w="3300730" h="1571625">
                  <a:moveTo>
                    <a:pt x="3034715" y="1570951"/>
                  </a:moveTo>
                  <a:lnTo>
                    <a:pt x="3034601" y="1570824"/>
                  </a:lnTo>
                  <a:lnTo>
                    <a:pt x="3034436" y="1570824"/>
                  </a:lnTo>
                  <a:lnTo>
                    <a:pt x="3034284" y="1570824"/>
                  </a:lnTo>
                  <a:lnTo>
                    <a:pt x="3034182" y="1570951"/>
                  </a:lnTo>
                  <a:lnTo>
                    <a:pt x="3034182" y="1571231"/>
                  </a:lnTo>
                  <a:lnTo>
                    <a:pt x="3034284" y="1571358"/>
                  </a:lnTo>
                  <a:lnTo>
                    <a:pt x="3034601" y="1571358"/>
                  </a:lnTo>
                  <a:lnTo>
                    <a:pt x="3034715" y="1571231"/>
                  </a:lnTo>
                  <a:lnTo>
                    <a:pt x="3034715" y="1570951"/>
                  </a:lnTo>
                  <a:close/>
                </a:path>
                <a:path w="3300730" h="1571625">
                  <a:moveTo>
                    <a:pt x="3044787" y="1352588"/>
                  </a:moveTo>
                  <a:lnTo>
                    <a:pt x="3044304" y="1352105"/>
                  </a:lnTo>
                  <a:lnTo>
                    <a:pt x="3043694" y="1352105"/>
                  </a:lnTo>
                  <a:lnTo>
                    <a:pt x="3043110" y="1352105"/>
                  </a:lnTo>
                  <a:lnTo>
                    <a:pt x="3042628" y="1352588"/>
                  </a:lnTo>
                  <a:lnTo>
                    <a:pt x="3042628" y="1353781"/>
                  </a:lnTo>
                  <a:lnTo>
                    <a:pt x="3043110" y="1354277"/>
                  </a:lnTo>
                  <a:lnTo>
                    <a:pt x="3044304" y="1354277"/>
                  </a:lnTo>
                  <a:lnTo>
                    <a:pt x="3044787" y="1353781"/>
                  </a:lnTo>
                  <a:lnTo>
                    <a:pt x="3044787" y="1352588"/>
                  </a:lnTo>
                  <a:close/>
                </a:path>
                <a:path w="3300730" h="1571625">
                  <a:moveTo>
                    <a:pt x="3081985" y="1485633"/>
                  </a:moveTo>
                  <a:lnTo>
                    <a:pt x="3081896" y="1485506"/>
                  </a:lnTo>
                  <a:lnTo>
                    <a:pt x="3081744" y="1485506"/>
                  </a:lnTo>
                  <a:lnTo>
                    <a:pt x="3081578" y="1485506"/>
                  </a:lnTo>
                  <a:lnTo>
                    <a:pt x="3081451" y="1485633"/>
                  </a:lnTo>
                  <a:lnTo>
                    <a:pt x="3081451" y="1485938"/>
                  </a:lnTo>
                  <a:lnTo>
                    <a:pt x="3081578" y="1486039"/>
                  </a:lnTo>
                  <a:lnTo>
                    <a:pt x="3081896" y="1486039"/>
                  </a:lnTo>
                  <a:lnTo>
                    <a:pt x="3081985" y="1485633"/>
                  </a:lnTo>
                  <a:close/>
                </a:path>
                <a:path w="3300730" h="1571625">
                  <a:moveTo>
                    <a:pt x="3129826" y="1400022"/>
                  </a:moveTo>
                  <a:lnTo>
                    <a:pt x="3129470" y="1399667"/>
                  </a:lnTo>
                  <a:lnTo>
                    <a:pt x="3129013" y="1399667"/>
                  </a:lnTo>
                  <a:lnTo>
                    <a:pt x="3128581" y="1399667"/>
                  </a:lnTo>
                  <a:lnTo>
                    <a:pt x="3128200" y="1400022"/>
                  </a:lnTo>
                  <a:lnTo>
                    <a:pt x="3128200" y="1400924"/>
                  </a:lnTo>
                  <a:lnTo>
                    <a:pt x="3128581" y="1401279"/>
                  </a:lnTo>
                  <a:lnTo>
                    <a:pt x="3129470" y="1401279"/>
                  </a:lnTo>
                  <a:lnTo>
                    <a:pt x="3129826" y="1400924"/>
                  </a:lnTo>
                  <a:lnTo>
                    <a:pt x="3129826" y="1400022"/>
                  </a:lnTo>
                  <a:close/>
                </a:path>
                <a:path w="3300730" h="1571625">
                  <a:moveTo>
                    <a:pt x="3167316" y="1532915"/>
                  </a:moveTo>
                  <a:lnTo>
                    <a:pt x="3167189" y="1532813"/>
                  </a:lnTo>
                  <a:lnTo>
                    <a:pt x="3167024" y="1532813"/>
                  </a:lnTo>
                  <a:lnTo>
                    <a:pt x="3166897" y="1532813"/>
                  </a:lnTo>
                  <a:lnTo>
                    <a:pt x="3166770" y="1532915"/>
                  </a:lnTo>
                  <a:lnTo>
                    <a:pt x="3166770" y="1533220"/>
                  </a:lnTo>
                  <a:lnTo>
                    <a:pt x="3166897" y="1533347"/>
                  </a:lnTo>
                  <a:lnTo>
                    <a:pt x="3167189" y="1533347"/>
                  </a:lnTo>
                  <a:lnTo>
                    <a:pt x="3167316" y="1533220"/>
                  </a:lnTo>
                  <a:lnTo>
                    <a:pt x="3167316" y="1532915"/>
                  </a:lnTo>
                  <a:close/>
                </a:path>
                <a:path w="3300730" h="1571625">
                  <a:moveTo>
                    <a:pt x="3300717" y="1494434"/>
                  </a:moveTo>
                  <a:lnTo>
                    <a:pt x="3300234" y="1493951"/>
                  </a:lnTo>
                  <a:lnTo>
                    <a:pt x="3299637" y="1493951"/>
                  </a:lnTo>
                  <a:lnTo>
                    <a:pt x="3299041" y="1493951"/>
                  </a:lnTo>
                  <a:lnTo>
                    <a:pt x="3298558" y="1494434"/>
                  </a:lnTo>
                  <a:lnTo>
                    <a:pt x="3298558" y="1495628"/>
                  </a:lnTo>
                  <a:lnTo>
                    <a:pt x="3299041" y="1496123"/>
                  </a:lnTo>
                  <a:lnTo>
                    <a:pt x="3300234" y="1496123"/>
                  </a:lnTo>
                  <a:lnTo>
                    <a:pt x="3300717" y="1495628"/>
                  </a:lnTo>
                  <a:lnTo>
                    <a:pt x="3300717" y="149443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910673" y="29888"/>
              <a:ext cx="2873375" cy="1384300"/>
            </a:xfrm>
            <a:custGeom>
              <a:avLst/>
              <a:gdLst/>
              <a:ahLst/>
              <a:cxnLst/>
              <a:rect l="l" t="t" r="r" b="b"/>
              <a:pathLst>
                <a:path w="2873375" h="1384300">
                  <a:moveTo>
                    <a:pt x="2705" y="596"/>
                  </a:moveTo>
                  <a:lnTo>
                    <a:pt x="2082" y="0"/>
                  </a:lnTo>
                  <a:lnTo>
                    <a:pt x="1346" y="0"/>
                  </a:lnTo>
                  <a:lnTo>
                    <a:pt x="609" y="0"/>
                  </a:lnTo>
                  <a:lnTo>
                    <a:pt x="0" y="596"/>
                  </a:lnTo>
                  <a:lnTo>
                    <a:pt x="0" y="2108"/>
                  </a:lnTo>
                  <a:lnTo>
                    <a:pt x="609" y="2717"/>
                  </a:lnTo>
                  <a:lnTo>
                    <a:pt x="2082" y="2717"/>
                  </a:lnTo>
                  <a:lnTo>
                    <a:pt x="2705" y="2108"/>
                  </a:lnTo>
                  <a:lnTo>
                    <a:pt x="2705" y="596"/>
                  </a:lnTo>
                  <a:close/>
                </a:path>
                <a:path w="2873375" h="1384300">
                  <a:moveTo>
                    <a:pt x="87477" y="48183"/>
                  </a:moveTo>
                  <a:lnTo>
                    <a:pt x="87096" y="47828"/>
                  </a:lnTo>
                  <a:lnTo>
                    <a:pt x="86664" y="47828"/>
                  </a:lnTo>
                  <a:lnTo>
                    <a:pt x="86207" y="47828"/>
                  </a:lnTo>
                  <a:lnTo>
                    <a:pt x="85852" y="48183"/>
                  </a:lnTo>
                  <a:lnTo>
                    <a:pt x="85852" y="49072"/>
                  </a:lnTo>
                  <a:lnTo>
                    <a:pt x="86207" y="49466"/>
                  </a:lnTo>
                  <a:lnTo>
                    <a:pt x="87096" y="49466"/>
                  </a:lnTo>
                  <a:lnTo>
                    <a:pt x="87477" y="49072"/>
                  </a:lnTo>
                  <a:lnTo>
                    <a:pt x="87477" y="48183"/>
                  </a:lnTo>
                  <a:close/>
                </a:path>
                <a:path w="2873375" h="1384300">
                  <a:moveTo>
                    <a:pt x="257556" y="143065"/>
                  </a:moveTo>
                  <a:lnTo>
                    <a:pt x="257429" y="142938"/>
                  </a:lnTo>
                  <a:lnTo>
                    <a:pt x="257263" y="142938"/>
                  </a:lnTo>
                  <a:lnTo>
                    <a:pt x="257111" y="142938"/>
                  </a:lnTo>
                  <a:lnTo>
                    <a:pt x="257022" y="143065"/>
                  </a:lnTo>
                  <a:lnTo>
                    <a:pt x="257022" y="143370"/>
                  </a:lnTo>
                  <a:lnTo>
                    <a:pt x="257429" y="143471"/>
                  </a:lnTo>
                  <a:lnTo>
                    <a:pt x="257556" y="143370"/>
                  </a:lnTo>
                  <a:lnTo>
                    <a:pt x="257556" y="143065"/>
                  </a:lnTo>
                  <a:close/>
                </a:path>
                <a:path w="2873375" h="1384300">
                  <a:moveTo>
                    <a:pt x="305104" y="57607"/>
                  </a:moveTo>
                  <a:lnTo>
                    <a:pt x="304876" y="57365"/>
                  </a:lnTo>
                  <a:lnTo>
                    <a:pt x="304571" y="57365"/>
                  </a:lnTo>
                  <a:lnTo>
                    <a:pt x="304266" y="57365"/>
                  </a:lnTo>
                  <a:lnTo>
                    <a:pt x="304038" y="57607"/>
                  </a:lnTo>
                  <a:lnTo>
                    <a:pt x="304038" y="58204"/>
                  </a:lnTo>
                  <a:lnTo>
                    <a:pt x="304266" y="58445"/>
                  </a:lnTo>
                  <a:lnTo>
                    <a:pt x="304876" y="58445"/>
                  </a:lnTo>
                  <a:lnTo>
                    <a:pt x="305104" y="58204"/>
                  </a:lnTo>
                  <a:lnTo>
                    <a:pt x="305104" y="57607"/>
                  </a:lnTo>
                  <a:close/>
                </a:path>
                <a:path w="2873375" h="1384300">
                  <a:moveTo>
                    <a:pt x="343674" y="189903"/>
                  </a:moveTo>
                  <a:lnTo>
                    <a:pt x="343192" y="189420"/>
                  </a:lnTo>
                  <a:lnTo>
                    <a:pt x="342582" y="189420"/>
                  </a:lnTo>
                  <a:lnTo>
                    <a:pt x="341998" y="189420"/>
                  </a:lnTo>
                  <a:lnTo>
                    <a:pt x="341515" y="189903"/>
                  </a:lnTo>
                  <a:lnTo>
                    <a:pt x="341515" y="191096"/>
                  </a:lnTo>
                  <a:lnTo>
                    <a:pt x="341998" y="191592"/>
                  </a:lnTo>
                  <a:lnTo>
                    <a:pt x="343192" y="191592"/>
                  </a:lnTo>
                  <a:lnTo>
                    <a:pt x="343674" y="191096"/>
                  </a:lnTo>
                  <a:lnTo>
                    <a:pt x="343674" y="189903"/>
                  </a:lnTo>
                  <a:close/>
                </a:path>
                <a:path w="2873375" h="1384300">
                  <a:moveTo>
                    <a:pt x="428434" y="237490"/>
                  </a:moveTo>
                  <a:lnTo>
                    <a:pt x="428205" y="237261"/>
                  </a:lnTo>
                  <a:lnTo>
                    <a:pt x="427901" y="237261"/>
                  </a:lnTo>
                  <a:lnTo>
                    <a:pt x="427596" y="237261"/>
                  </a:lnTo>
                  <a:lnTo>
                    <a:pt x="427367" y="237490"/>
                  </a:lnTo>
                  <a:lnTo>
                    <a:pt x="427367" y="238074"/>
                  </a:lnTo>
                  <a:lnTo>
                    <a:pt x="427596" y="238328"/>
                  </a:lnTo>
                  <a:lnTo>
                    <a:pt x="428205" y="238328"/>
                  </a:lnTo>
                  <a:lnTo>
                    <a:pt x="428434" y="238074"/>
                  </a:lnTo>
                  <a:lnTo>
                    <a:pt x="428434" y="237490"/>
                  </a:lnTo>
                  <a:close/>
                </a:path>
                <a:path w="2873375" h="1384300">
                  <a:moveTo>
                    <a:pt x="437438" y="19735"/>
                  </a:moveTo>
                  <a:lnTo>
                    <a:pt x="437311" y="19608"/>
                  </a:lnTo>
                  <a:lnTo>
                    <a:pt x="437159" y="19608"/>
                  </a:lnTo>
                  <a:lnTo>
                    <a:pt x="437007" y="19608"/>
                  </a:lnTo>
                  <a:lnTo>
                    <a:pt x="436880" y="19735"/>
                  </a:lnTo>
                  <a:lnTo>
                    <a:pt x="436880" y="20040"/>
                  </a:lnTo>
                  <a:lnTo>
                    <a:pt x="437007" y="20142"/>
                  </a:lnTo>
                  <a:lnTo>
                    <a:pt x="437311" y="20142"/>
                  </a:lnTo>
                  <a:lnTo>
                    <a:pt x="437438" y="20040"/>
                  </a:lnTo>
                  <a:lnTo>
                    <a:pt x="437438" y="19735"/>
                  </a:lnTo>
                  <a:close/>
                </a:path>
                <a:path w="2873375" h="1384300">
                  <a:moveTo>
                    <a:pt x="475729" y="152184"/>
                  </a:moveTo>
                  <a:lnTo>
                    <a:pt x="475475" y="151942"/>
                  </a:lnTo>
                  <a:lnTo>
                    <a:pt x="475170" y="151942"/>
                  </a:lnTo>
                  <a:lnTo>
                    <a:pt x="474891" y="151942"/>
                  </a:lnTo>
                  <a:lnTo>
                    <a:pt x="474637" y="152184"/>
                  </a:lnTo>
                  <a:lnTo>
                    <a:pt x="474637" y="152781"/>
                  </a:lnTo>
                  <a:lnTo>
                    <a:pt x="474891" y="153022"/>
                  </a:lnTo>
                  <a:lnTo>
                    <a:pt x="475475" y="153022"/>
                  </a:lnTo>
                  <a:lnTo>
                    <a:pt x="475729" y="152781"/>
                  </a:lnTo>
                  <a:lnTo>
                    <a:pt x="475729" y="152184"/>
                  </a:lnTo>
                  <a:close/>
                </a:path>
                <a:path w="2873375" h="1384300">
                  <a:moveTo>
                    <a:pt x="513461" y="284924"/>
                  </a:moveTo>
                  <a:lnTo>
                    <a:pt x="513334" y="284822"/>
                  </a:lnTo>
                  <a:lnTo>
                    <a:pt x="513207" y="284822"/>
                  </a:lnTo>
                  <a:lnTo>
                    <a:pt x="513054" y="284822"/>
                  </a:lnTo>
                  <a:lnTo>
                    <a:pt x="512927" y="284924"/>
                  </a:lnTo>
                  <a:lnTo>
                    <a:pt x="512927" y="285229"/>
                  </a:lnTo>
                  <a:lnTo>
                    <a:pt x="513054" y="285356"/>
                  </a:lnTo>
                  <a:lnTo>
                    <a:pt x="513334" y="285356"/>
                  </a:lnTo>
                  <a:lnTo>
                    <a:pt x="513461" y="285229"/>
                  </a:lnTo>
                  <a:lnTo>
                    <a:pt x="513461" y="284924"/>
                  </a:lnTo>
                  <a:close/>
                </a:path>
                <a:path w="2873375" h="1384300">
                  <a:moveTo>
                    <a:pt x="522719" y="67017"/>
                  </a:moveTo>
                  <a:lnTo>
                    <a:pt x="522478" y="66916"/>
                  </a:lnTo>
                  <a:lnTo>
                    <a:pt x="522312" y="66916"/>
                  </a:lnTo>
                  <a:lnTo>
                    <a:pt x="522185" y="67017"/>
                  </a:lnTo>
                  <a:lnTo>
                    <a:pt x="522185" y="67322"/>
                  </a:lnTo>
                  <a:lnTo>
                    <a:pt x="522312" y="67449"/>
                  </a:lnTo>
                  <a:lnTo>
                    <a:pt x="522630" y="67449"/>
                  </a:lnTo>
                  <a:lnTo>
                    <a:pt x="522719" y="67322"/>
                  </a:lnTo>
                  <a:lnTo>
                    <a:pt x="522719" y="67017"/>
                  </a:lnTo>
                  <a:close/>
                </a:path>
                <a:path w="2873375" h="1384300">
                  <a:moveTo>
                    <a:pt x="567512" y="195884"/>
                  </a:moveTo>
                  <a:lnTo>
                    <a:pt x="564388" y="192735"/>
                  </a:lnTo>
                  <a:lnTo>
                    <a:pt x="560489" y="192735"/>
                  </a:lnTo>
                  <a:lnTo>
                    <a:pt x="556590" y="192735"/>
                  </a:lnTo>
                  <a:lnTo>
                    <a:pt x="553466" y="195884"/>
                  </a:lnTo>
                  <a:lnTo>
                    <a:pt x="553466" y="203657"/>
                  </a:lnTo>
                  <a:lnTo>
                    <a:pt x="556590" y="206806"/>
                  </a:lnTo>
                  <a:lnTo>
                    <a:pt x="564388" y="206806"/>
                  </a:lnTo>
                  <a:lnTo>
                    <a:pt x="567512" y="203657"/>
                  </a:lnTo>
                  <a:lnTo>
                    <a:pt x="567512" y="195884"/>
                  </a:lnTo>
                  <a:close/>
                </a:path>
                <a:path w="2873375" h="1384300">
                  <a:moveTo>
                    <a:pt x="598779" y="332219"/>
                  </a:moveTo>
                  <a:lnTo>
                    <a:pt x="598652" y="332092"/>
                  </a:lnTo>
                  <a:lnTo>
                    <a:pt x="598500" y="332092"/>
                  </a:lnTo>
                  <a:lnTo>
                    <a:pt x="598347" y="332092"/>
                  </a:lnTo>
                  <a:lnTo>
                    <a:pt x="598246" y="332219"/>
                  </a:lnTo>
                  <a:lnTo>
                    <a:pt x="598246" y="332524"/>
                  </a:lnTo>
                  <a:lnTo>
                    <a:pt x="598652" y="332625"/>
                  </a:lnTo>
                  <a:lnTo>
                    <a:pt x="598779" y="332524"/>
                  </a:lnTo>
                  <a:lnTo>
                    <a:pt x="598779" y="332219"/>
                  </a:lnTo>
                  <a:close/>
                </a:path>
                <a:path w="2873375" h="1384300">
                  <a:moveTo>
                    <a:pt x="609384" y="113550"/>
                  </a:moveTo>
                  <a:lnTo>
                    <a:pt x="608672" y="112839"/>
                  </a:lnTo>
                  <a:lnTo>
                    <a:pt x="607783" y="112839"/>
                  </a:lnTo>
                  <a:lnTo>
                    <a:pt x="606882" y="112839"/>
                  </a:lnTo>
                  <a:lnTo>
                    <a:pt x="606171" y="113550"/>
                  </a:lnTo>
                  <a:lnTo>
                    <a:pt x="606171" y="115366"/>
                  </a:lnTo>
                  <a:lnTo>
                    <a:pt x="606882" y="116078"/>
                  </a:lnTo>
                  <a:lnTo>
                    <a:pt x="608672" y="116078"/>
                  </a:lnTo>
                  <a:lnTo>
                    <a:pt x="609384" y="115366"/>
                  </a:lnTo>
                  <a:lnTo>
                    <a:pt x="609384" y="113550"/>
                  </a:lnTo>
                  <a:close/>
                </a:path>
                <a:path w="2873375" h="1384300">
                  <a:moveTo>
                    <a:pt x="649033" y="245249"/>
                  </a:moveTo>
                  <a:lnTo>
                    <a:pt x="647585" y="243801"/>
                  </a:lnTo>
                  <a:lnTo>
                    <a:pt x="645807" y="243801"/>
                  </a:lnTo>
                  <a:lnTo>
                    <a:pt x="644004" y="243801"/>
                  </a:lnTo>
                  <a:lnTo>
                    <a:pt x="642543" y="245249"/>
                  </a:lnTo>
                  <a:lnTo>
                    <a:pt x="642543" y="248843"/>
                  </a:lnTo>
                  <a:lnTo>
                    <a:pt x="644004" y="250317"/>
                  </a:lnTo>
                  <a:lnTo>
                    <a:pt x="647585" y="250317"/>
                  </a:lnTo>
                  <a:lnTo>
                    <a:pt x="649033" y="248843"/>
                  </a:lnTo>
                  <a:lnTo>
                    <a:pt x="649033" y="245249"/>
                  </a:lnTo>
                  <a:close/>
                </a:path>
                <a:path w="2873375" h="1384300">
                  <a:moveTo>
                    <a:pt x="695794" y="160235"/>
                  </a:moveTo>
                  <a:lnTo>
                    <a:pt x="694575" y="159042"/>
                  </a:lnTo>
                  <a:lnTo>
                    <a:pt x="693077" y="159042"/>
                  </a:lnTo>
                  <a:lnTo>
                    <a:pt x="691603" y="159042"/>
                  </a:lnTo>
                  <a:lnTo>
                    <a:pt x="690372" y="160235"/>
                  </a:lnTo>
                  <a:lnTo>
                    <a:pt x="690372" y="163245"/>
                  </a:lnTo>
                  <a:lnTo>
                    <a:pt x="691603" y="164439"/>
                  </a:lnTo>
                  <a:lnTo>
                    <a:pt x="694575" y="164439"/>
                  </a:lnTo>
                  <a:lnTo>
                    <a:pt x="695794" y="163245"/>
                  </a:lnTo>
                  <a:lnTo>
                    <a:pt x="695794" y="160235"/>
                  </a:lnTo>
                  <a:close/>
                </a:path>
                <a:path w="2873375" h="1384300">
                  <a:moveTo>
                    <a:pt x="732472" y="293598"/>
                  </a:moveTo>
                  <a:lnTo>
                    <a:pt x="731850" y="292989"/>
                  </a:lnTo>
                  <a:lnTo>
                    <a:pt x="731113" y="292989"/>
                  </a:lnTo>
                  <a:lnTo>
                    <a:pt x="730351" y="292989"/>
                  </a:lnTo>
                  <a:lnTo>
                    <a:pt x="729742" y="293598"/>
                  </a:lnTo>
                  <a:lnTo>
                    <a:pt x="729742" y="295097"/>
                  </a:lnTo>
                  <a:lnTo>
                    <a:pt x="730351" y="295706"/>
                  </a:lnTo>
                  <a:lnTo>
                    <a:pt x="731850" y="295706"/>
                  </a:lnTo>
                  <a:lnTo>
                    <a:pt x="732472" y="295097"/>
                  </a:lnTo>
                  <a:lnTo>
                    <a:pt x="732472" y="293598"/>
                  </a:lnTo>
                  <a:close/>
                </a:path>
                <a:path w="2873375" h="1384300">
                  <a:moveTo>
                    <a:pt x="781088" y="207543"/>
                  </a:moveTo>
                  <a:lnTo>
                    <a:pt x="779894" y="206324"/>
                  </a:lnTo>
                  <a:lnTo>
                    <a:pt x="778395" y="206324"/>
                  </a:lnTo>
                  <a:lnTo>
                    <a:pt x="776897" y="206324"/>
                  </a:lnTo>
                  <a:lnTo>
                    <a:pt x="775690" y="207543"/>
                  </a:lnTo>
                  <a:lnTo>
                    <a:pt x="775690" y="210515"/>
                  </a:lnTo>
                  <a:lnTo>
                    <a:pt x="776897" y="211747"/>
                  </a:lnTo>
                  <a:lnTo>
                    <a:pt x="779894" y="211747"/>
                  </a:lnTo>
                  <a:lnTo>
                    <a:pt x="781088" y="210515"/>
                  </a:lnTo>
                  <a:lnTo>
                    <a:pt x="781088" y="207543"/>
                  </a:lnTo>
                  <a:close/>
                </a:path>
                <a:path w="2873375" h="1384300">
                  <a:moveTo>
                    <a:pt x="816686" y="341477"/>
                  </a:moveTo>
                  <a:lnTo>
                    <a:pt x="816559" y="341350"/>
                  </a:lnTo>
                  <a:lnTo>
                    <a:pt x="816406" y="341350"/>
                  </a:lnTo>
                  <a:lnTo>
                    <a:pt x="816279" y="341350"/>
                  </a:lnTo>
                  <a:lnTo>
                    <a:pt x="816152" y="341477"/>
                  </a:lnTo>
                  <a:lnTo>
                    <a:pt x="816152" y="341782"/>
                  </a:lnTo>
                  <a:lnTo>
                    <a:pt x="816279" y="341884"/>
                  </a:lnTo>
                  <a:lnTo>
                    <a:pt x="816559" y="341884"/>
                  </a:lnTo>
                  <a:lnTo>
                    <a:pt x="816686" y="341782"/>
                  </a:lnTo>
                  <a:lnTo>
                    <a:pt x="816686" y="341477"/>
                  </a:lnTo>
                  <a:close/>
                </a:path>
                <a:path w="2873375" h="1384300">
                  <a:moveTo>
                    <a:pt x="827290" y="122834"/>
                  </a:moveTo>
                  <a:lnTo>
                    <a:pt x="826579" y="122097"/>
                  </a:lnTo>
                  <a:lnTo>
                    <a:pt x="825690" y="122097"/>
                  </a:lnTo>
                  <a:lnTo>
                    <a:pt x="824776" y="122097"/>
                  </a:lnTo>
                  <a:lnTo>
                    <a:pt x="824064" y="122834"/>
                  </a:lnTo>
                  <a:lnTo>
                    <a:pt x="824064" y="124612"/>
                  </a:lnTo>
                  <a:lnTo>
                    <a:pt x="824776" y="125361"/>
                  </a:lnTo>
                  <a:lnTo>
                    <a:pt x="826579" y="125361"/>
                  </a:lnTo>
                  <a:lnTo>
                    <a:pt x="827290" y="124612"/>
                  </a:lnTo>
                  <a:lnTo>
                    <a:pt x="827290" y="122834"/>
                  </a:lnTo>
                  <a:close/>
                </a:path>
                <a:path w="2873375" h="1384300">
                  <a:moveTo>
                    <a:pt x="871016" y="252298"/>
                  </a:moveTo>
                  <a:lnTo>
                    <a:pt x="867727" y="249021"/>
                  </a:lnTo>
                  <a:lnTo>
                    <a:pt x="863701" y="249021"/>
                  </a:lnTo>
                  <a:lnTo>
                    <a:pt x="859663" y="249021"/>
                  </a:lnTo>
                  <a:lnTo>
                    <a:pt x="856411" y="252298"/>
                  </a:lnTo>
                  <a:lnTo>
                    <a:pt x="856411" y="260362"/>
                  </a:lnTo>
                  <a:lnTo>
                    <a:pt x="859663" y="263626"/>
                  </a:lnTo>
                  <a:lnTo>
                    <a:pt x="867727" y="263626"/>
                  </a:lnTo>
                  <a:lnTo>
                    <a:pt x="871016" y="260362"/>
                  </a:lnTo>
                  <a:lnTo>
                    <a:pt x="871016" y="252298"/>
                  </a:lnTo>
                  <a:close/>
                </a:path>
                <a:path w="2873375" h="1384300">
                  <a:moveTo>
                    <a:pt x="917473" y="167411"/>
                  </a:moveTo>
                  <a:lnTo>
                    <a:pt x="914577" y="164515"/>
                  </a:lnTo>
                  <a:lnTo>
                    <a:pt x="910983" y="164515"/>
                  </a:lnTo>
                  <a:lnTo>
                    <a:pt x="907389" y="164515"/>
                  </a:lnTo>
                  <a:lnTo>
                    <a:pt x="904494" y="167411"/>
                  </a:lnTo>
                  <a:lnTo>
                    <a:pt x="904494" y="174586"/>
                  </a:lnTo>
                  <a:lnTo>
                    <a:pt x="907389" y="177495"/>
                  </a:lnTo>
                  <a:lnTo>
                    <a:pt x="914577" y="177495"/>
                  </a:lnTo>
                  <a:lnTo>
                    <a:pt x="917473" y="174586"/>
                  </a:lnTo>
                  <a:lnTo>
                    <a:pt x="917473" y="167411"/>
                  </a:lnTo>
                  <a:close/>
                </a:path>
                <a:path w="2873375" h="1384300">
                  <a:moveTo>
                    <a:pt x="940549" y="521068"/>
                  </a:moveTo>
                  <a:lnTo>
                    <a:pt x="940193" y="520712"/>
                  </a:lnTo>
                  <a:lnTo>
                    <a:pt x="939736" y="520712"/>
                  </a:lnTo>
                  <a:lnTo>
                    <a:pt x="939304" y="520712"/>
                  </a:lnTo>
                  <a:lnTo>
                    <a:pt x="938949" y="521068"/>
                  </a:lnTo>
                  <a:lnTo>
                    <a:pt x="938949" y="521957"/>
                  </a:lnTo>
                  <a:lnTo>
                    <a:pt x="939304" y="522312"/>
                  </a:lnTo>
                  <a:lnTo>
                    <a:pt x="940193" y="522312"/>
                  </a:lnTo>
                  <a:lnTo>
                    <a:pt x="940549" y="521957"/>
                  </a:lnTo>
                  <a:lnTo>
                    <a:pt x="940549" y="521068"/>
                  </a:lnTo>
                  <a:close/>
                </a:path>
                <a:path w="2873375" h="1384300">
                  <a:moveTo>
                    <a:pt x="951725" y="302120"/>
                  </a:moveTo>
                  <a:lnTo>
                    <a:pt x="950493" y="300901"/>
                  </a:lnTo>
                  <a:lnTo>
                    <a:pt x="949020" y="300901"/>
                  </a:lnTo>
                  <a:lnTo>
                    <a:pt x="947521" y="300901"/>
                  </a:lnTo>
                  <a:lnTo>
                    <a:pt x="946302" y="302120"/>
                  </a:lnTo>
                  <a:lnTo>
                    <a:pt x="946302" y="305092"/>
                  </a:lnTo>
                  <a:lnTo>
                    <a:pt x="947521" y="306324"/>
                  </a:lnTo>
                  <a:lnTo>
                    <a:pt x="950493" y="306324"/>
                  </a:lnTo>
                  <a:lnTo>
                    <a:pt x="951725" y="305092"/>
                  </a:lnTo>
                  <a:lnTo>
                    <a:pt x="951725" y="302120"/>
                  </a:lnTo>
                  <a:close/>
                </a:path>
                <a:path w="2873375" h="1384300">
                  <a:moveTo>
                    <a:pt x="988390" y="435444"/>
                  </a:moveTo>
                  <a:lnTo>
                    <a:pt x="987767" y="434860"/>
                  </a:lnTo>
                  <a:lnTo>
                    <a:pt x="987031" y="434860"/>
                  </a:lnTo>
                  <a:lnTo>
                    <a:pt x="986269" y="434860"/>
                  </a:lnTo>
                  <a:lnTo>
                    <a:pt x="985685" y="435444"/>
                  </a:lnTo>
                  <a:lnTo>
                    <a:pt x="985685" y="436943"/>
                  </a:lnTo>
                  <a:lnTo>
                    <a:pt x="986269" y="437565"/>
                  </a:lnTo>
                  <a:lnTo>
                    <a:pt x="987767" y="437565"/>
                  </a:lnTo>
                  <a:lnTo>
                    <a:pt x="988390" y="436943"/>
                  </a:lnTo>
                  <a:lnTo>
                    <a:pt x="988390" y="435444"/>
                  </a:lnTo>
                  <a:close/>
                </a:path>
                <a:path w="2873375" h="1384300">
                  <a:moveTo>
                    <a:pt x="1009548" y="210972"/>
                  </a:moveTo>
                  <a:lnTo>
                    <a:pt x="1003630" y="205054"/>
                  </a:lnTo>
                  <a:lnTo>
                    <a:pt x="996302" y="205054"/>
                  </a:lnTo>
                  <a:lnTo>
                    <a:pt x="988961" y="205054"/>
                  </a:lnTo>
                  <a:lnTo>
                    <a:pt x="983043" y="210972"/>
                  </a:lnTo>
                  <a:lnTo>
                    <a:pt x="983043" y="225640"/>
                  </a:lnTo>
                  <a:lnTo>
                    <a:pt x="988961" y="231559"/>
                  </a:lnTo>
                  <a:lnTo>
                    <a:pt x="1003630" y="231559"/>
                  </a:lnTo>
                  <a:lnTo>
                    <a:pt x="1009548" y="225640"/>
                  </a:lnTo>
                  <a:lnTo>
                    <a:pt x="1009548" y="210972"/>
                  </a:lnTo>
                  <a:close/>
                </a:path>
                <a:path w="2873375" h="1384300">
                  <a:moveTo>
                    <a:pt x="1040828" y="347306"/>
                  </a:moveTo>
                  <a:lnTo>
                    <a:pt x="1037907" y="344411"/>
                  </a:lnTo>
                  <a:lnTo>
                    <a:pt x="1034313" y="344411"/>
                  </a:lnTo>
                  <a:lnTo>
                    <a:pt x="1030744" y="344411"/>
                  </a:lnTo>
                  <a:lnTo>
                    <a:pt x="1027823" y="347306"/>
                  </a:lnTo>
                  <a:lnTo>
                    <a:pt x="1027823" y="354482"/>
                  </a:lnTo>
                  <a:lnTo>
                    <a:pt x="1030744" y="357378"/>
                  </a:lnTo>
                  <a:lnTo>
                    <a:pt x="1037907" y="357378"/>
                  </a:lnTo>
                  <a:lnTo>
                    <a:pt x="1040828" y="354482"/>
                  </a:lnTo>
                  <a:lnTo>
                    <a:pt x="1040828" y="347306"/>
                  </a:lnTo>
                  <a:close/>
                </a:path>
                <a:path w="2873375" h="1384300">
                  <a:moveTo>
                    <a:pt x="1090790" y="260527"/>
                  </a:moveTo>
                  <a:lnTo>
                    <a:pt x="1086675" y="256400"/>
                  </a:lnTo>
                  <a:lnTo>
                    <a:pt x="1081608" y="256400"/>
                  </a:lnTo>
                  <a:lnTo>
                    <a:pt x="1076528" y="256400"/>
                  </a:lnTo>
                  <a:lnTo>
                    <a:pt x="1072400" y="260527"/>
                  </a:lnTo>
                  <a:lnTo>
                    <a:pt x="1072400" y="270675"/>
                  </a:lnTo>
                  <a:lnTo>
                    <a:pt x="1076528" y="274789"/>
                  </a:lnTo>
                  <a:lnTo>
                    <a:pt x="1086675" y="274789"/>
                  </a:lnTo>
                  <a:lnTo>
                    <a:pt x="1090790" y="270675"/>
                  </a:lnTo>
                  <a:lnTo>
                    <a:pt x="1090790" y="260527"/>
                  </a:lnTo>
                  <a:close/>
                </a:path>
                <a:path w="2873375" h="1384300">
                  <a:moveTo>
                    <a:pt x="1169631" y="311391"/>
                  </a:moveTo>
                  <a:lnTo>
                    <a:pt x="1168400" y="310159"/>
                  </a:lnTo>
                  <a:lnTo>
                    <a:pt x="1166926" y="310159"/>
                  </a:lnTo>
                  <a:lnTo>
                    <a:pt x="1165428" y="310159"/>
                  </a:lnTo>
                  <a:lnTo>
                    <a:pt x="1164209" y="311391"/>
                  </a:lnTo>
                  <a:lnTo>
                    <a:pt x="1164209" y="314363"/>
                  </a:lnTo>
                  <a:lnTo>
                    <a:pt x="1165428" y="315582"/>
                  </a:lnTo>
                  <a:lnTo>
                    <a:pt x="1168400" y="315582"/>
                  </a:lnTo>
                  <a:lnTo>
                    <a:pt x="1169631" y="314363"/>
                  </a:lnTo>
                  <a:lnTo>
                    <a:pt x="1169631" y="311391"/>
                  </a:lnTo>
                  <a:close/>
                </a:path>
                <a:path w="2873375" h="1384300">
                  <a:moveTo>
                    <a:pt x="1195933" y="663219"/>
                  </a:moveTo>
                  <a:lnTo>
                    <a:pt x="1195832" y="663092"/>
                  </a:lnTo>
                  <a:lnTo>
                    <a:pt x="1195679" y="663092"/>
                  </a:lnTo>
                  <a:lnTo>
                    <a:pt x="1195527" y="663092"/>
                  </a:lnTo>
                  <a:lnTo>
                    <a:pt x="1195400" y="663219"/>
                  </a:lnTo>
                  <a:lnTo>
                    <a:pt x="1195400" y="663524"/>
                  </a:lnTo>
                  <a:lnTo>
                    <a:pt x="1195527" y="663651"/>
                  </a:lnTo>
                  <a:lnTo>
                    <a:pt x="1195832" y="663651"/>
                  </a:lnTo>
                  <a:lnTo>
                    <a:pt x="1195933" y="663524"/>
                  </a:lnTo>
                  <a:lnTo>
                    <a:pt x="1195933" y="663219"/>
                  </a:lnTo>
                  <a:close/>
                </a:path>
                <a:path w="2873375" h="1384300">
                  <a:moveTo>
                    <a:pt x="1253299" y="359575"/>
                  </a:moveTo>
                  <a:lnTo>
                    <a:pt x="1252816" y="359092"/>
                  </a:lnTo>
                  <a:lnTo>
                    <a:pt x="1252220" y="359092"/>
                  </a:lnTo>
                  <a:lnTo>
                    <a:pt x="1251623" y="359092"/>
                  </a:lnTo>
                  <a:lnTo>
                    <a:pt x="1251140" y="359575"/>
                  </a:lnTo>
                  <a:lnTo>
                    <a:pt x="1251140" y="360768"/>
                  </a:lnTo>
                  <a:lnTo>
                    <a:pt x="1251623" y="361251"/>
                  </a:lnTo>
                  <a:lnTo>
                    <a:pt x="1252816" y="361251"/>
                  </a:lnTo>
                  <a:lnTo>
                    <a:pt x="1253299" y="360768"/>
                  </a:lnTo>
                  <a:lnTo>
                    <a:pt x="1253299" y="359575"/>
                  </a:lnTo>
                  <a:close/>
                </a:path>
                <a:path w="2873375" h="1384300">
                  <a:moveTo>
                    <a:pt x="1281772" y="710209"/>
                  </a:moveTo>
                  <a:lnTo>
                    <a:pt x="1281417" y="709841"/>
                  </a:lnTo>
                  <a:lnTo>
                    <a:pt x="1280985" y="709841"/>
                  </a:lnTo>
                  <a:lnTo>
                    <a:pt x="1280528" y="709841"/>
                  </a:lnTo>
                  <a:lnTo>
                    <a:pt x="1280172" y="710209"/>
                  </a:lnTo>
                  <a:lnTo>
                    <a:pt x="1280172" y="711111"/>
                  </a:lnTo>
                  <a:lnTo>
                    <a:pt x="1280528" y="711466"/>
                  </a:lnTo>
                  <a:lnTo>
                    <a:pt x="1281417" y="711466"/>
                  </a:lnTo>
                  <a:lnTo>
                    <a:pt x="1281772" y="711111"/>
                  </a:lnTo>
                  <a:lnTo>
                    <a:pt x="1281772" y="710209"/>
                  </a:lnTo>
                  <a:close/>
                </a:path>
                <a:path w="2873375" h="1384300">
                  <a:moveTo>
                    <a:pt x="1452130" y="804951"/>
                  </a:moveTo>
                  <a:lnTo>
                    <a:pt x="1451902" y="804697"/>
                  </a:lnTo>
                  <a:lnTo>
                    <a:pt x="1451597" y="804697"/>
                  </a:lnTo>
                  <a:lnTo>
                    <a:pt x="1451292" y="804697"/>
                  </a:lnTo>
                  <a:lnTo>
                    <a:pt x="1451063" y="804951"/>
                  </a:lnTo>
                  <a:lnTo>
                    <a:pt x="1451063" y="805535"/>
                  </a:lnTo>
                  <a:lnTo>
                    <a:pt x="1451292" y="805789"/>
                  </a:lnTo>
                  <a:lnTo>
                    <a:pt x="1451902" y="805789"/>
                  </a:lnTo>
                  <a:lnTo>
                    <a:pt x="1452130" y="805535"/>
                  </a:lnTo>
                  <a:lnTo>
                    <a:pt x="1452130" y="804951"/>
                  </a:lnTo>
                  <a:close/>
                </a:path>
                <a:path w="2873375" h="1384300">
                  <a:moveTo>
                    <a:pt x="1539074" y="851331"/>
                  </a:moveTo>
                  <a:lnTo>
                    <a:pt x="1538109" y="850366"/>
                  </a:lnTo>
                  <a:lnTo>
                    <a:pt x="1536915" y="850366"/>
                  </a:lnTo>
                  <a:lnTo>
                    <a:pt x="1535722" y="850366"/>
                  </a:lnTo>
                  <a:lnTo>
                    <a:pt x="1534744" y="851331"/>
                  </a:lnTo>
                  <a:lnTo>
                    <a:pt x="1534744" y="853732"/>
                  </a:lnTo>
                  <a:lnTo>
                    <a:pt x="1535722" y="854697"/>
                  </a:lnTo>
                  <a:lnTo>
                    <a:pt x="1538109" y="854697"/>
                  </a:lnTo>
                  <a:lnTo>
                    <a:pt x="1539074" y="853732"/>
                  </a:lnTo>
                  <a:lnTo>
                    <a:pt x="1539074" y="851331"/>
                  </a:lnTo>
                  <a:close/>
                </a:path>
                <a:path w="2873375" h="1384300">
                  <a:moveTo>
                    <a:pt x="1622475" y="899655"/>
                  </a:moveTo>
                  <a:lnTo>
                    <a:pt x="1622348" y="899553"/>
                  </a:lnTo>
                  <a:lnTo>
                    <a:pt x="1622221" y="899553"/>
                  </a:lnTo>
                  <a:lnTo>
                    <a:pt x="1622069" y="899553"/>
                  </a:lnTo>
                  <a:lnTo>
                    <a:pt x="1621942" y="899655"/>
                  </a:lnTo>
                  <a:lnTo>
                    <a:pt x="1621942" y="899960"/>
                  </a:lnTo>
                  <a:lnTo>
                    <a:pt x="1622069" y="900087"/>
                  </a:lnTo>
                  <a:lnTo>
                    <a:pt x="1622348" y="900087"/>
                  </a:lnTo>
                  <a:lnTo>
                    <a:pt x="1622475" y="899960"/>
                  </a:lnTo>
                  <a:lnTo>
                    <a:pt x="1622475" y="899655"/>
                  </a:lnTo>
                  <a:close/>
                </a:path>
                <a:path w="2873375" h="1384300">
                  <a:moveTo>
                    <a:pt x="1796897" y="992136"/>
                  </a:moveTo>
                  <a:lnTo>
                    <a:pt x="1795068" y="990333"/>
                  </a:lnTo>
                  <a:lnTo>
                    <a:pt x="1792833" y="990333"/>
                  </a:lnTo>
                  <a:lnTo>
                    <a:pt x="1790585" y="990333"/>
                  </a:lnTo>
                  <a:lnTo>
                    <a:pt x="1788782" y="992136"/>
                  </a:lnTo>
                  <a:lnTo>
                    <a:pt x="1788782" y="996619"/>
                  </a:lnTo>
                  <a:lnTo>
                    <a:pt x="1790585" y="998448"/>
                  </a:lnTo>
                  <a:lnTo>
                    <a:pt x="1795068" y="998448"/>
                  </a:lnTo>
                  <a:lnTo>
                    <a:pt x="1796897" y="996619"/>
                  </a:lnTo>
                  <a:lnTo>
                    <a:pt x="1796897" y="992136"/>
                  </a:lnTo>
                  <a:close/>
                </a:path>
                <a:path w="2873375" h="1384300">
                  <a:moveTo>
                    <a:pt x="1802371" y="776325"/>
                  </a:moveTo>
                  <a:lnTo>
                    <a:pt x="1802244" y="776224"/>
                  </a:lnTo>
                  <a:lnTo>
                    <a:pt x="1802091" y="776224"/>
                  </a:lnTo>
                  <a:lnTo>
                    <a:pt x="1801939" y="776224"/>
                  </a:lnTo>
                  <a:lnTo>
                    <a:pt x="1801837" y="776630"/>
                  </a:lnTo>
                  <a:lnTo>
                    <a:pt x="1801939" y="776757"/>
                  </a:lnTo>
                  <a:lnTo>
                    <a:pt x="1802244" y="776757"/>
                  </a:lnTo>
                  <a:lnTo>
                    <a:pt x="1802371" y="776630"/>
                  </a:lnTo>
                  <a:lnTo>
                    <a:pt x="1802371" y="776325"/>
                  </a:lnTo>
                  <a:close/>
                </a:path>
                <a:path w="2873375" h="1384300">
                  <a:moveTo>
                    <a:pt x="1841474" y="908329"/>
                  </a:moveTo>
                  <a:lnTo>
                    <a:pt x="1840865" y="907719"/>
                  </a:lnTo>
                  <a:lnTo>
                    <a:pt x="1840128" y="907719"/>
                  </a:lnTo>
                  <a:lnTo>
                    <a:pt x="1839366" y="907719"/>
                  </a:lnTo>
                  <a:lnTo>
                    <a:pt x="1838756" y="908329"/>
                  </a:lnTo>
                  <a:lnTo>
                    <a:pt x="1838756" y="909828"/>
                  </a:lnTo>
                  <a:lnTo>
                    <a:pt x="1839366" y="910437"/>
                  </a:lnTo>
                  <a:lnTo>
                    <a:pt x="1840865" y="910437"/>
                  </a:lnTo>
                  <a:lnTo>
                    <a:pt x="1841474" y="909828"/>
                  </a:lnTo>
                  <a:lnTo>
                    <a:pt x="1841474" y="908329"/>
                  </a:lnTo>
                  <a:close/>
                </a:path>
                <a:path w="2873375" h="1384300">
                  <a:moveTo>
                    <a:pt x="1878965" y="1041222"/>
                  </a:moveTo>
                  <a:lnTo>
                    <a:pt x="1878571" y="1040866"/>
                  </a:lnTo>
                  <a:lnTo>
                    <a:pt x="1878139" y="1040866"/>
                  </a:lnTo>
                  <a:lnTo>
                    <a:pt x="1877682" y="1040866"/>
                  </a:lnTo>
                  <a:lnTo>
                    <a:pt x="1877326" y="1041222"/>
                  </a:lnTo>
                  <a:lnTo>
                    <a:pt x="1877326" y="1042111"/>
                  </a:lnTo>
                  <a:lnTo>
                    <a:pt x="1877682" y="1042492"/>
                  </a:lnTo>
                  <a:lnTo>
                    <a:pt x="1878571" y="1042492"/>
                  </a:lnTo>
                  <a:lnTo>
                    <a:pt x="1878965" y="1042111"/>
                  </a:lnTo>
                  <a:lnTo>
                    <a:pt x="1878965" y="1041222"/>
                  </a:lnTo>
                  <a:close/>
                </a:path>
                <a:path w="2873375" h="1384300">
                  <a:moveTo>
                    <a:pt x="1925701" y="956208"/>
                  </a:moveTo>
                  <a:lnTo>
                    <a:pt x="1925574" y="956094"/>
                  </a:lnTo>
                  <a:lnTo>
                    <a:pt x="1925421" y="956094"/>
                  </a:lnTo>
                  <a:lnTo>
                    <a:pt x="1925294" y="956094"/>
                  </a:lnTo>
                  <a:lnTo>
                    <a:pt x="1925167" y="956208"/>
                  </a:lnTo>
                  <a:lnTo>
                    <a:pt x="1925167" y="956513"/>
                  </a:lnTo>
                  <a:lnTo>
                    <a:pt x="1925294" y="956640"/>
                  </a:lnTo>
                  <a:lnTo>
                    <a:pt x="1925574" y="956640"/>
                  </a:lnTo>
                  <a:lnTo>
                    <a:pt x="1925701" y="956513"/>
                  </a:lnTo>
                  <a:lnTo>
                    <a:pt x="1925701" y="956208"/>
                  </a:lnTo>
                  <a:close/>
                </a:path>
                <a:path w="2873375" h="1384300">
                  <a:moveTo>
                    <a:pt x="1934959" y="738314"/>
                  </a:moveTo>
                  <a:lnTo>
                    <a:pt x="1934832" y="738187"/>
                  </a:lnTo>
                  <a:lnTo>
                    <a:pt x="1934705" y="738187"/>
                  </a:lnTo>
                  <a:lnTo>
                    <a:pt x="1934552" y="738187"/>
                  </a:lnTo>
                  <a:lnTo>
                    <a:pt x="1934425" y="738314"/>
                  </a:lnTo>
                  <a:lnTo>
                    <a:pt x="1934425" y="738606"/>
                  </a:lnTo>
                  <a:lnTo>
                    <a:pt x="1934552" y="738733"/>
                  </a:lnTo>
                  <a:lnTo>
                    <a:pt x="1934832" y="738733"/>
                  </a:lnTo>
                  <a:lnTo>
                    <a:pt x="1934959" y="738606"/>
                  </a:lnTo>
                  <a:lnTo>
                    <a:pt x="1934959" y="738314"/>
                  </a:lnTo>
                  <a:close/>
                </a:path>
                <a:path w="2873375" h="1384300">
                  <a:moveTo>
                    <a:pt x="1967230" y="1086878"/>
                  </a:moveTo>
                  <a:lnTo>
                    <a:pt x="1965540" y="1085164"/>
                  </a:lnTo>
                  <a:lnTo>
                    <a:pt x="1963458" y="1085164"/>
                  </a:lnTo>
                  <a:lnTo>
                    <a:pt x="1961337" y="1085164"/>
                  </a:lnTo>
                  <a:lnTo>
                    <a:pt x="1959673" y="1086878"/>
                  </a:lnTo>
                  <a:lnTo>
                    <a:pt x="1959673" y="1091044"/>
                  </a:lnTo>
                  <a:lnTo>
                    <a:pt x="1961337" y="1092746"/>
                  </a:lnTo>
                  <a:lnTo>
                    <a:pt x="1965540" y="1092746"/>
                  </a:lnTo>
                  <a:lnTo>
                    <a:pt x="1967230" y="1091044"/>
                  </a:lnTo>
                  <a:lnTo>
                    <a:pt x="1967230" y="1086878"/>
                  </a:lnTo>
                  <a:close/>
                </a:path>
                <a:path w="2873375" h="1384300">
                  <a:moveTo>
                    <a:pt x="2013432" y="1002169"/>
                  </a:moveTo>
                  <a:lnTo>
                    <a:pt x="2012226" y="1000950"/>
                  </a:lnTo>
                  <a:lnTo>
                    <a:pt x="2010727" y="1000950"/>
                  </a:lnTo>
                  <a:lnTo>
                    <a:pt x="2009241" y="1000950"/>
                  </a:lnTo>
                  <a:lnTo>
                    <a:pt x="2008035" y="1002169"/>
                  </a:lnTo>
                  <a:lnTo>
                    <a:pt x="2008035" y="1005141"/>
                  </a:lnTo>
                  <a:lnTo>
                    <a:pt x="2009241" y="1006373"/>
                  </a:lnTo>
                  <a:lnTo>
                    <a:pt x="2012226" y="1006373"/>
                  </a:lnTo>
                  <a:lnTo>
                    <a:pt x="2013432" y="1005141"/>
                  </a:lnTo>
                  <a:lnTo>
                    <a:pt x="2013432" y="1002169"/>
                  </a:lnTo>
                  <a:close/>
                </a:path>
                <a:path w="2873375" h="1384300">
                  <a:moveTo>
                    <a:pt x="2034882" y="777519"/>
                  </a:moveTo>
                  <a:lnTo>
                    <a:pt x="2028215" y="770877"/>
                  </a:lnTo>
                  <a:lnTo>
                    <a:pt x="2019998" y="770877"/>
                  </a:lnTo>
                  <a:lnTo>
                    <a:pt x="2011768" y="770877"/>
                  </a:lnTo>
                  <a:lnTo>
                    <a:pt x="2005139" y="777519"/>
                  </a:lnTo>
                  <a:lnTo>
                    <a:pt x="2005139" y="793953"/>
                  </a:lnTo>
                  <a:lnTo>
                    <a:pt x="2011768" y="800633"/>
                  </a:lnTo>
                  <a:lnTo>
                    <a:pt x="2028215" y="800633"/>
                  </a:lnTo>
                  <a:lnTo>
                    <a:pt x="2034882" y="793953"/>
                  </a:lnTo>
                  <a:lnTo>
                    <a:pt x="2034882" y="777519"/>
                  </a:lnTo>
                  <a:close/>
                </a:path>
                <a:path w="2873375" h="1384300">
                  <a:moveTo>
                    <a:pt x="2059914" y="917308"/>
                  </a:moveTo>
                  <a:lnTo>
                    <a:pt x="2059076" y="916444"/>
                  </a:lnTo>
                  <a:lnTo>
                    <a:pt x="2058035" y="916444"/>
                  </a:lnTo>
                  <a:lnTo>
                    <a:pt x="2056993" y="916444"/>
                  </a:lnTo>
                  <a:lnTo>
                    <a:pt x="2056130" y="917308"/>
                  </a:lnTo>
                  <a:lnTo>
                    <a:pt x="2056130" y="919403"/>
                  </a:lnTo>
                  <a:lnTo>
                    <a:pt x="2056993" y="920229"/>
                  </a:lnTo>
                  <a:lnTo>
                    <a:pt x="2059076" y="920229"/>
                  </a:lnTo>
                  <a:lnTo>
                    <a:pt x="2059914" y="919403"/>
                  </a:lnTo>
                  <a:lnTo>
                    <a:pt x="2059914" y="917308"/>
                  </a:lnTo>
                  <a:close/>
                </a:path>
                <a:path w="2873375" h="1384300">
                  <a:moveTo>
                    <a:pt x="2097112" y="1050328"/>
                  </a:moveTo>
                  <a:lnTo>
                    <a:pt x="2096630" y="1049845"/>
                  </a:lnTo>
                  <a:lnTo>
                    <a:pt x="2096046" y="1049845"/>
                  </a:lnTo>
                  <a:lnTo>
                    <a:pt x="2095436" y="1049845"/>
                  </a:lnTo>
                  <a:lnTo>
                    <a:pt x="2094953" y="1050328"/>
                  </a:lnTo>
                  <a:lnTo>
                    <a:pt x="2094953" y="1051521"/>
                  </a:lnTo>
                  <a:lnTo>
                    <a:pt x="2095436" y="1052004"/>
                  </a:lnTo>
                  <a:lnTo>
                    <a:pt x="2096630" y="1052004"/>
                  </a:lnTo>
                  <a:lnTo>
                    <a:pt x="2097112" y="1051521"/>
                  </a:lnTo>
                  <a:lnTo>
                    <a:pt x="2097112" y="1050328"/>
                  </a:lnTo>
                  <a:close/>
                </a:path>
                <a:path w="2873375" h="1384300">
                  <a:moveTo>
                    <a:pt x="2114245" y="828103"/>
                  </a:moveTo>
                  <a:lnTo>
                    <a:pt x="2110244" y="824103"/>
                  </a:lnTo>
                  <a:lnTo>
                    <a:pt x="2105317" y="824103"/>
                  </a:lnTo>
                  <a:lnTo>
                    <a:pt x="2100376" y="824103"/>
                  </a:lnTo>
                  <a:lnTo>
                    <a:pt x="2096376" y="828103"/>
                  </a:lnTo>
                  <a:lnTo>
                    <a:pt x="2096376" y="837971"/>
                  </a:lnTo>
                  <a:lnTo>
                    <a:pt x="2100376" y="841971"/>
                  </a:lnTo>
                  <a:lnTo>
                    <a:pt x="2110244" y="841971"/>
                  </a:lnTo>
                  <a:lnTo>
                    <a:pt x="2114245" y="837971"/>
                  </a:lnTo>
                  <a:lnTo>
                    <a:pt x="2114245" y="828103"/>
                  </a:lnTo>
                  <a:close/>
                </a:path>
                <a:path w="2873375" h="1384300">
                  <a:moveTo>
                    <a:pt x="2145766" y="964272"/>
                  </a:moveTo>
                  <a:lnTo>
                    <a:pt x="2144674" y="963193"/>
                  </a:lnTo>
                  <a:lnTo>
                    <a:pt x="2143328" y="963193"/>
                  </a:lnTo>
                  <a:lnTo>
                    <a:pt x="2142007" y="963193"/>
                  </a:lnTo>
                  <a:lnTo>
                    <a:pt x="2140902" y="964272"/>
                  </a:lnTo>
                  <a:lnTo>
                    <a:pt x="2140902" y="966978"/>
                  </a:lnTo>
                  <a:lnTo>
                    <a:pt x="2142007" y="968082"/>
                  </a:lnTo>
                  <a:lnTo>
                    <a:pt x="2144674" y="968082"/>
                  </a:lnTo>
                  <a:lnTo>
                    <a:pt x="2145766" y="966978"/>
                  </a:lnTo>
                  <a:lnTo>
                    <a:pt x="2145766" y="964272"/>
                  </a:lnTo>
                  <a:close/>
                </a:path>
                <a:path w="2873375" h="1384300">
                  <a:moveTo>
                    <a:pt x="2156942" y="745337"/>
                  </a:moveTo>
                  <a:lnTo>
                    <a:pt x="2154974" y="743394"/>
                  </a:lnTo>
                  <a:lnTo>
                    <a:pt x="2152586" y="743394"/>
                  </a:lnTo>
                  <a:lnTo>
                    <a:pt x="2150224" y="743394"/>
                  </a:lnTo>
                  <a:lnTo>
                    <a:pt x="2148255" y="745337"/>
                  </a:lnTo>
                  <a:lnTo>
                    <a:pt x="2148255" y="750125"/>
                  </a:lnTo>
                  <a:lnTo>
                    <a:pt x="2150224" y="752043"/>
                  </a:lnTo>
                  <a:lnTo>
                    <a:pt x="2154974" y="752043"/>
                  </a:lnTo>
                  <a:lnTo>
                    <a:pt x="2156942" y="750125"/>
                  </a:lnTo>
                  <a:lnTo>
                    <a:pt x="2156942" y="745337"/>
                  </a:lnTo>
                  <a:close/>
                </a:path>
                <a:path w="2873375" h="1384300">
                  <a:moveTo>
                    <a:pt x="2182152" y="1097788"/>
                  </a:moveTo>
                  <a:lnTo>
                    <a:pt x="2181796" y="1097407"/>
                  </a:lnTo>
                  <a:lnTo>
                    <a:pt x="2181364" y="1097407"/>
                  </a:lnTo>
                  <a:lnTo>
                    <a:pt x="2180907" y="1097407"/>
                  </a:lnTo>
                  <a:lnTo>
                    <a:pt x="2180552" y="1097788"/>
                  </a:lnTo>
                  <a:lnTo>
                    <a:pt x="2180552" y="1098677"/>
                  </a:lnTo>
                  <a:lnTo>
                    <a:pt x="2180907" y="1099045"/>
                  </a:lnTo>
                  <a:lnTo>
                    <a:pt x="2181796" y="1099045"/>
                  </a:lnTo>
                  <a:lnTo>
                    <a:pt x="2182152" y="1098677"/>
                  </a:lnTo>
                  <a:lnTo>
                    <a:pt x="2182152" y="1097788"/>
                  </a:lnTo>
                  <a:close/>
                </a:path>
                <a:path w="2873375" h="1384300">
                  <a:moveTo>
                    <a:pt x="2196020" y="877341"/>
                  </a:moveTo>
                  <a:lnTo>
                    <a:pt x="2193594" y="874915"/>
                  </a:lnTo>
                  <a:lnTo>
                    <a:pt x="2190623" y="874915"/>
                  </a:lnTo>
                  <a:lnTo>
                    <a:pt x="2187625" y="874915"/>
                  </a:lnTo>
                  <a:lnTo>
                    <a:pt x="2185200" y="877341"/>
                  </a:lnTo>
                  <a:lnTo>
                    <a:pt x="2185200" y="883323"/>
                  </a:lnTo>
                  <a:lnTo>
                    <a:pt x="2187625" y="885736"/>
                  </a:lnTo>
                  <a:lnTo>
                    <a:pt x="2193594" y="885736"/>
                  </a:lnTo>
                  <a:lnTo>
                    <a:pt x="2196020" y="883323"/>
                  </a:lnTo>
                  <a:lnTo>
                    <a:pt x="2196020" y="877341"/>
                  </a:lnTo>
                  <a:close/>
                </a:path>
                <a:path w="2873375" h="1384300">
                  <a:moveTo>
                    <a:pt x="2229726" y="1012317"/>
                  </a:moveTo>
                  <a:lnTo>
                    <a:pt x="2229243" y="1011834"/>
                  </a:lnTo>
                  <a:lnTo>
                    <a:pt x="2228634" y="1011834"/>
                  </a:lnTo>
                  <a:lnTo>
                    <a:pt x="2228050" y="1011834"/>
                  </a:lnTo>
                  <a:lnTo>
                    <a:pt x="2227567" y="1012317"/>
                  </a:lnTo>
                  <a:lnTo>
                    <a:pt x="2227567" y="1013510"/>
                  </a:lnTo>
                  <a:lnTo>
                    <a:pt x="2228050" y="1014006"/>
                  </a:lnTo>
                  <a:lnTo>
                    <a:pt x="2229243" y="1014006"/>
                  </a:lnTo>
                  <a:lnTo>
                    <a:pt x="2229726" y="1013510"/>
                  </a:lnTo>
                  <a:lnTo>
                    <a:pt x="2229726" y="1012317"/>
                  </a:lnTo>
                  <a:close/>
                </a:path>
                <a:path w="2873375" h="1384300">
                  <a:moveTo>
                    <a:pt x="2241156" y="793216"/>
                  </a:moveTo>
                  <a:lnTo>
                    <a:pt x="2239708" y="791768"/>
                  </a:lnTo>
                  <a:lnTo>
                    <a:pt x="2237905" y="791768"/>
                  </a:lnTo>
                  <a:lnTo>
                    <a:pt x="2236114" y="791768"/>
                  </a:lnTo>
                  <a:lnTo>
                    <a:pt x="2234666" y="793216"/>
                  </a:lnTo>
                  <a:lnTo>
                    <a:pt x="2234666" y="796810"/>
                  </a:lnTo>
                  <a:lnTo>
                    <a:pt x="2236114" y="798258"/>
                  </a:lnTo>
                  <a:lnTo>
                    <a:pt x="2239708" y="798258"/>
                  </a:lnTo>
                  <a:lnTo>
                    <a:pt x="2241156" y="796810"/>
                  </a:lnTo>
                  <a:lnTo>
                    <a:pt x="2241156" y="793216"/>
                  </a:lnTo>
                  <a:close/>
                </a:path>
                <a:path w="2873375" h="1384300">
                  <a:moveTo>
                    <a:pt x="2266937" y="1145362"/>
                  </a:moveTo>
                  <a:lnTo>
                    <a:pt x="2266810" y="1145235"/>
                  </a:lnTo>
                  <a:lnTo>
                    <a:pt x="2266658" y="1145235"/>
                  </a:lnTo>
                  <a:lnTo>
                    <a:pt x="2266531" y="1145235"/>
                  </a:lnTo>
                  <a:lnTo>
                    <a:pt x="2266404" y="1145362"/>
                  </a:lnTo>
                  <a:lnTo>
                    <a:pt x="2266404" y="1145667"/>
                  </a:lnTo>
                  <a:lnTo>
                    <a:pt x="2266531" y="1145781"/>
                  </a:lnTo>
                  <a:lnTo>
                    <a:pt x="2266810" y="1145781"/>
                  </a:lnTo>
                  <a:lnTo>
                    <a:pt x="2266937" y="1145667"/>
                  </a:lnTo>
                  <a:lnTo>
                    <a:pt x="2266937" y="1145362"/>
                  </a:lnTo>
                  <a:close/>
                </a:path>
                <a:path w="2873375" h="1384300">
                  <a:moveTo>
                    <a:pt x="2280259" y="925233"/>
                  </a:moveTo>
                  <a:lnTo>
                    <a:pt x="2278329" y="923290"/>
                  </a:lnTo>
                  <a:lnTo>
                    <a:pt x="2275941" y="923290"/>
                  </a:lnTo>
                  <a:lnTo>
                    <a:pt x="2273554" y="923290"/>
                  </a:lnTo>
                  <a:lnTo>
                    <a:pt x="2271585" y="925233"/>
                  </a:lnTo>
                  <a:lnTo>
                    <a:pt x="2271585" y="930008"/>
                  </a:lnTo>
                  <a:lnTo>
                    <a:pt x="2273554" y="931938"/>
                  </a:lnTo>
                  <a:lnTo>
                    <a:pt x="2278329" y="931938"/>
                  </a:lnTo>
                  <a:lnTo>
                    <a:pt x="2280259" y="930008"/>
                  </a:lnTo>
                  <a:lnTo>
                    <a:pt x="2280259" y="925233"/>
                  </a:lnTo>
                  <a:close/>
                </a:path>
                <a:path w="2873375" h="1384300">
                  <a:moveTo>
                    <a:pt x="2330234" y="838415"/>
                  </a:moveTo>
                  <a:lnTo>
                    <a:pt x="2327110" y="835279"/>
                  </a:lnTo>
                  <a:lnTo>
                    <a:pt x="2323211" y="835279"/>
                  </a:lnTo>
                  <a:lnTo>
                    <a:pt x="2319324" y="835279"/>
                  </a:lnTo>
                  <a:lnTo>
                    <a:pt x="2316188" y="838415"/>
                  </a:lnTo>
                  <a:lnTo>
                    <a:pt x="2316188" y="846188"/>
                  </a:lnTo>
                  <a:lnTo>
                    <a:pt x="2319324" y="849325"/>
                  </a:lnTo>
                  <a:lnTo>
                    <a:pt x="2327110" y="849325"/>
                  </a:lnTo>
                  <a:lnTo>
                    <a:pt x="2330234" y="846188"/>
                  </a:lnTo>
                  <a:lnTo>
                    <a:pt x="2330234" y="838415"/>
                  </a:lnTo>
                  <a:close/>
                </a:path>
                <a:path w="2873375" h="1384300">
                  <a:moveTo>
                    <a:pt x="2353868" y="1191755"/>
                  </a:moveTo>
                  <a:lnTo>
                    <a:pt x="2353018" y="1190917"/>
                  </a:lnTo>
                  <a:lnTo>
                    <a:pt x="2351963" y="1190917"/>
                  </a:lnTo>
                  <a:lnTo>
                    <a:pt x="2350922" y="1190917"/>
                  </a:lnTo>
                  <a:lnTo>
                    <a:pt x="2350084" y="1191755"/>
                  </a:lnTo>
                  <a:lnTo>
                    <a:pt x="2350084" y="1193838"/>
                  </a:lnTo>
                  <a:lnTo>
                    <a:pt x="2350922" y="1194701"/>
                  </a:lnTo>
                  <a:lnTo>
                    <a:pt x="2353018" y="1194701"/>
                  </a:lnTo>
                  <a:lnTo>
                    <a:pt x="2353868" y="1193838"/>
                  </a:lnTo>
                  <a:lnTo>
                    <a:pt x="2353868" y="1191755"/>
                  </a:lnTo>
                  <a:close/>
                </a:path>
                <a:path w="2873375" h="1384300">
                  <a:moveTo>
                    <a:pt x="2364206" y="973264"/>
                  </a:moveTo>
                  <a:lnTo>
                    <a:pt x="2362885" y="971918"/>
                  </a:lnTo>
                  <a:lnTo>
                    <a:pt x="2361234" y="971918"/>
                  </a:lnTo>
                  <a:lnTo>
                    <a:pt x="2359596" y="971918"/>
                  </a:lnTo>
                  <a:lnTo>
                    <a:pt x="2358250" y="973264"/>
                  </a:lnTo>
                  <a:lnTo>
                    <a:pt x="2358250" y="976541"/>
                  </a:lnTo>
                  <a:lnTo>
                    <a:pt x="2359596" y="977874"/>
                  </a:lnTo>
                  <a:lnTo>
                    <a:pt x="2362885" y="977874"/>
                  </a:lnTo>
                  <a:lnTo>
                    <a:pt x="2364206" y="976541"/>
                  </a:lnTo>
                  <a:lnTo>
                    <a:pt x="2364206" y="973264"/>
                  </a:lnTo>
                  <a:close/>
                </a:path>
                <a:path w="2873375" h="1384300">
                  <a:moveTo>
                    <a:pt x="2412568" y="887336"/>
                  </a:moveTo>
                  <a:lnTo>
                    <a:pt x="2410764" y="885532"/>
                  </a:lnTo>
                  <a:lnTo>
                    <a:pt x="2408529" y="885532"/>
                  </a:lnTo>
                  <a:lnTo>
                    <a:pt x="2406294" y="885532"/>
                  </a:lnTo>
                  <a:lnTo>
                    <a:pt x="2404453" y="887336"/>
                  </a:lnTo>
                  <a:lnTo>
                    <a:pt x="2404453" y="891844"/>
                  </a:lnTo>
                  <a:lnTo>
                    <a:pt x="2406294" y="893648"/>
                  </a:lnTo>
                  <a:lnTo>
                    <a:pt x="2410764" y="893648"/>
                  </a:lnTo>
                  <a:lnTo>
                    <a:pt x="2412568" y="891844"/>
                  </a:lnTo>
                  <a:lnTo>
                    <a:pt x="2412568" y="887336"/>
                  </a:lnTo>
                  <a:close/>
                </a:path>
                <a:path w="2873375" h="1384300">
                  <a:moveTo>
                    <a:pt x="2446820" y="1022032"/>
                  </a:moveTo>
                  <a:lnTo>
                    <a:pt x="2446540" y="1021918"/>
                  </a:lnTo>
                  <a:lnTo>
                    <a:pt x="2446388" y="1021918"/>
                  </a:lnTo>
                  <a:lnTo>
                    <a:pt x="2446261" y="1022032"/>
                  </a:lnTo>
                  <a:lnTo>
                    <a:pt x="2446261" y="1022337"/>
                  </a:lnTo>
                  <a:lnTo>
                    <a:pt x="2446388" y="1022451"/>
                  </a:lnTo>
                  <a:lnTo>
                    <a:pt x="2446705" y="1022451"/>
                  </a:lnTo>
                  <a:lnTo>
                    <a:pt x="2446820" y="1022032"/>
                  </a:lnTo>
                  <a:close/>
                </a:path>
                <a:path w="2873375" h="1384300">
                  <a:moveTo>
                    <a:pt x="2484844" y="1154633"/>
                  </a:moveTo>
                  <a:lnTo>
                    <a:pt x="2484717" y="1154506"/>
                  </a:lnTo>
                  <a:lnTo>
                    <a:pt x="2484551" y="1154506"/>
                  </a:lnTo>
                  <a:lnTo>
                    <a:pt x="2484399" y="1154506"/>
                  </a:lnTo>
                  <a:lnTo>
                    <a:pt x="2484310" y="1154633"/>
                  </a:lnTo>
                  <a:lnTo>
                    <a:pt x="2484310" y="1154938"/>
                  </a:lnTo>
                  <a:lnTo>
                    <a:pt x="2484717" y="1155052"/>
                  </a:lnTo>
                  <a:lnTo>
                    <a:pt x="2484844" y="1154938"/>
                  </a:lnTo>
                  <a:lnTo>
                    <a:pt x="2484844" y="1154633"/>
                  </a:lnTo>
                  <a:close/>
                </a:path>
                <a:path w="2873375" h="1384300">
                  <a:moveTo>
                    <a:pt x="2494623" y="936421"/>
                  </a:moveTo>
                  <a:lnTo>
                    <a:pt x="2494267" y="936066"/>
                  </a:lnTo>
                  <a:lnTo>
                    <a:pt x="2493848" y="936066"/>
                  </a:lnTo>
                  <a:lnTo>
                    <a:pt x="2493378" y="936066"/>
                  </a:lnTo>
                  <a:lnTo>
                    <a:pt x="2493022" y="936421"/>
                  </a:lnTo>
                  <a:lnTo>
                    <a:pt x="2493022" y="937336"/>
                  </a:lnTo>
                  <a:lnTo>
                    <a:pt x="2493378" y="937691"/>
                  </a:lnTo>
                  <a:lnTo>
                    <a:pt x="2494267" y="937691"/>
                  </a:lnTo>
                  <a:lnTo>
                    <a:pt x="2494623" y="937336"/>
                  </a:lnTo>
                  <a:lnTo>
                    <a:pt x="2494623" y="936421"/>
                  </a:lnTo>
                  <a:close/>
                </a:path>
                <a:path w="2873375" h="1384300">
                  <a:moveTo>
                    <a:pt x="2525293" y="1285875"/>
                  </a:moveTo>
                  <a:lnTo>
                    <a:pt x="2524074" y="1284681"/>
                  </a:lnTo>
                  <a:lnTo>
                    <a:pt x="2522601" y="1284681"/>
                  </a:lnTo>
                  <a:lnTo>
                    <a:pt x="2521102" y="1284681"/>
                  </a:lnTo>
                  <a:lnTo>
                    <a:pt x="2519870" y="1285875"/>
                  </a:lnTo>
                  <a:lnTo>
                    <a:pt x="2519870" y="1288872"/>
                  </a:lnTo>
                  <a:lnTo>
                    <a:pt x="2521102" y="1290066"/>
                  </a:lnTo>
                  <a:lnTo>
                    <a:pt x="2524074" y="1290066"/>
                  </a:lnTo>
                  <a:lnTo>
                    <a:pt x="2525293" y="1288872"/>
                  </a:lnTo>
                  <a:lnTo>
                    <a:pt x="2525293" y="1285875"/>
                  </a:lnTo>
                  <a:close/>
                </a:path>
                <a:path w="2873375" h="1384300">
                  <a:moveTo>
                    <a:pt x="2570683" y="1201623"/>
                  </a:moveTo>
                  <a:lnTo>
                    <a:pt x="2570327" y="1201267"/>
                  </a:lnTo>
                  <a:lnTo>
                    <a:pt x="2569870" y="1201267"/>
                  </a:lnTo>
                  <a:lnTo>
                    <a:pt x="2569438" y="1201267"/>
                  </a:lnTo>
                  <a:lnTo>
                    <a:pt x="2569057" y="1201623"/>
                  </a:lnTo>
                  <a:lnTo>
                    <a:pt x="2569057" y="1202512"/>
                  </a:lnTo>
                  <a:lnTo>
                    <a:pt x="2569438" y="1202867"/>
                  </a:lnTo>
                  <a:lnTo>
                    <a:pt x="2570327" y="1202867"/>
                  </a:lnTo>
                  <a:lnTo>
                    <a:pt x="2570683" y="1202512"/>
                  </a:lnTo>
                  <a:lnTo>
                    <a:pt x="2570683" y="1201623"/>
                  </a:lnTo>
                  <a:close/>
                </a:path>
                <a:path w="2873375" h="1384300">
                  <a:moveTo>
                    <a:pt x="2657627" y="1248003"/>
                  </a:moveTo>
                  <a:lnTo>
                    <a:pt x="2656535" y="1246911"/>
                  </a:lnTo>
                  <a:lnTo>
                    <a:pt x="2655189" y="1246911"/>
                  </a:lnTo>
                  <a:lnTo>
                    <a:pt x="2653830" y="1246911"/>
                  </a:lnTo>
                  <a:lnTo>
                    <a:pt x="2652750" y="1248003"/>
                  </a:lnTo>
                  <a:lnTo>
                    <a:pt x="2652750" y="1250708"/>
                  </a:lnTo>
                  <a:lnTo>
                    <a:pt x="2653830" y="1251800"/>
                  </a:lnTo>
                  <a:lnTo>
                    <a:pt x="2656535" y="1251800"/>
                  </a:lnTo>
                  <a:lnTo>
                    <a:pt x="2657627" y="1250708"/>
                  </a:lnTo>
                  <a:lnTo>
                    <a:pt x="2657627" y="1248003"/>
                  </a:lnTo>
                  <a:close/>
                </a:path>
                <a:path w="2873375" h="1384300">
                  <a:moveTo>
                    <a:pt x="2664980" y="1031151"/>
                  </a:moveTo>
                  <a:lnTo>
                    <a:pt x="2664752" y="1030922"/>
                  </a:lnTo>
                  <a:lnTo>
                    <a:pt x="2664447" y="1030922"/>
                  </a:lnTo>
                  <a:lnTo>
                    <a:pt x="2664142" y="1030922"/>
                  </a:lnTo>
                  <a:lnTo>
                    <a:pt x="2663914" y="1031151"/>
                  </a:lnTo>
                  <a:lnTo>
                    <a:pt x="2663914" y="1031760"/>
                  </a:lnTo>
                  <a:lnTo>
                    <a:pt x="2664142" y="1031989"/>
                  </a:lnTo>
                  <a:lnTo>
                    <a:pt x="2664752" y="1031989"/>
                  </a:lnTo>
                  <a:lnTo>
                    <a:pt x="2664980" y="1031760"/>
                  </a:lnTo>
                  <a:lnTo>
                    <a:pt x="2664980" y="1031151"/>
                  </a:lnTo>
                  <a:close/>
                </a:path>
                <a:path w="2873375" h="1384300">
                  <a:moveTo>
                    <a:pt x="2695105" y="1380909"/>
                  </a:moveTo>
                  <a:lnTo>
                    <a:pt x="2694241" y="1380070"/>
                  </a:lnTo>
                  <a:lnTo>
                    <a:pt x="2693200" y="1380070"/>
                  </a:lnTo>
                  <a:lnTo>
                    <a:pt x="2692146" y="1380070"/>
                  </a:lnTo>
                  <a:lnTo>
                    <a:pt x="2691307" y="1380909"/>
                  </a:lnTo>
                  <a:lnTo>
                    <a:pt x="2691307" y="1382991"/>
                  </a:lnTo>
                  <a:lnTo>
                    <a:pt x="2692146" y="1383855"/>
                  </a:lnTo>
                  <a:lnTo>
                    <a:pt x="2694241" y="1383855"/>
                  </a:lnTo>
                  <a:lnTo>
                    <a:pt x="2695105" y="1382991"/>
                  </a:lnTo>
                  <a:lnTo>
                    <a:pt x="2695105" y="1380909"/>
                  </a:lnTo>
                  <a:close/>
                </a:path>
                <a:path w="2873375" h="1384300">
                  <a:moveTo>
                    <a:pt x="2743733" y="1294853"/>
                  </a:moveTo>
                  <a:lnTo>
                    <a:pt x="2742285" y="1293406"/>
                  </a:lnTo>
                  <a:lnTo>
                    <a:pt x="2740495" y="1293406"/>
                  </a:lnTo>
                  <a:lnTo>
                    <a:pt x="2738691" y="1293406"/>
                  </a:lnTo>
                  <a:lnTo>
                    <a:pt x="2737243" y="1294853"/>
                  </a:lnTo>
                  <a:lnTo>
                    <a:pt x="2737243" y="1298435"/>
                  </a:lnTo>
                  <a:lnTo>
                    <a:pt x="2738691" y="1299895"/>
                  </a:lnTo>
                  <a:lnTo>
                    <a:pt x="2742285" y="1299895"/>
                  </a:lnTo>
                  <a:lnTo>
                    <a:pt x="2743733" y="1298435"/>
                  </a:lnTo>
                  <a:lnTo>
                    <a:pt x="2743733" y="1294853"/>
                  </a:lnTo>
                  <a:close/>
                </a:path>
                <a:path w="2873375" h="1384300">
                  <a:moveTo>
                    <a:pt x="2793454" y="1208189"/>
                  </a:moveTo>
                  <a:lnTo>
                    <a:pt x="2790901" y="1205649"/>
                  </a:lnTo>
                  <a:lnTo>
                    <a:pt x="2787777" y="1205649"/>
                  </a:lnTo>
                  <a:lnTo>
                    <a:pt x="2784640" y="1205649"/>
                  </a:lnTo>
                  <a:lnTo>
                    <a:pt x="2782100" y="1208189"/>
                  </a:lnTo>
                  <a:lnTo>
                    <a:pt x="2782100" y="1214475"/>
                  </a:lnTo>
                  <a:lnTo>
                    <a:pt x="2784640" y="1217015"/>
                  </a:lnTo>
                  <a:lnTo>
                    <a:pt x="2790901" y="1217015"/>
                  </a:lnTo>
                  <a:lnTo>
                    <a:pt x="2793454" y="1214475"/>
                  </a:lnTo>
                  <a:lnTo>
                    <a:pt x="2793454" y="1208189"/>
                  </a:lnTo>
                  <a:close/>
                </a:path>
                <a:path w="2873375" h="1384300">
                  <a:moveTo>
                    <a:pt x="2826347" y="1343634"/>
                  </a:moveTo>
                  <a:lnTo>
                    <a:pt x="2826093" y="1343406"/>
                  </a:lnTo>
                  <a:lnTo>
                    <a:pt x="2825788" y="1343406"/>
                  </a:lnTo>
                  <a:lnTo>
                    <a:pt x="2825508" y="1343406"/>
                  </a:lnTo>
                  <a:lnTo>
                    <a:pt x="2825254" y="1343634"/>
                  </a:lnTo>
                  <a:lnTo>
                    <a:pt x="2825254" y="1344244"/>
                  </a:lnTo>
                  <a:lnTo>
                    <a:pt x="2825508" y="1344472"/>
                  </a:lnTo>
                  <a:lnTo>
                    <a:pt x="2826093" y="1344472"/>
                  </a:lnTo>
                  <a:lnTo>
                    <a:pt x="2826347" y="1344244"/>
                  </a:lnTo>
                  <a:lnTo>
                    <a:pt x="2826347" y="1343634"/>
                  </a:lnTo>
                  <a:close/>
                </a:path>
                <a:path w="2873375" h="1384300">
                  <a:moveTo>
                    <a:pt x="2835605" y="1125728"/>
                  </a:moveTo>
                  <a:lnTo>
                    <a:pt x="2835364" y="1125499"/>
                  </a:lnTo>
                  <a:lnTo>
                    <a:pt x="2835071" y="1125499"/>
                  </a:lnTo>
                  <a:lnTo>
                    <a:pt x="2834767" y="1125499"/>
                  </a:lnTo>
                  <a:lnTo>
                    <a:pt x="2834525" y="1125728"/>
                  </a:lnTo>
                  <a:lnTo>
                    <a:pt x="2834525" y="1126337"/>
                  </a:lnTo>
                  <a:lnTo>
                    <a:pt x="2834767" y="1126566"/>
                  </a:lnTo>
                  <a:lnTo>
                    <a:pt x="2835364" y="1126566"/>
                  </a:lnTo>
                  <a:lnTo>
                    <a:pt x="2835605" y="1126337"/>
                  </a:lnTo>
                  <a:lnTo>
                    <a:pt x="2835605" y="1125728"/>
                  </a:lnTo>
                  <a:close/>
                </a:path>
                <a:path w="2873375" h="1384300">
                  <a:moveTo>
                    <a:pt x="2873375" y="1258468"/>
                  </a:moveTo>
                  <a:lnTo>
                    <a:pt x="2873248" y="1258341"/>
                  </a:lnTo>
                  <a:lnTo>
                    <a:pt x="2873095" y="1258341"/>
                  </a:lnTo>
                  <a:lnTo>
                    <a:pt x="2872930" y="1258341"/>
                  </a:lnTo>
                  <a:lnTo>
                    <a:pt x="2872803" y="1258468"/>
                  </a:lnTo>
                  <a:lnTo>
                    <a:pt x="2872803" y="1258773"/>
                  </a:lnTo>
                  <a:lnTo>
                    <a:pt x="2872930" y="1258900"/>
                  </a:lnTo>
                  <a:lnTo>
                    <a:pt x="2873248" y="1258900"/>
                  </a:lnTo>
                  <a:lnTo>
                    <a:pt x="2873375" y="1258773"/>
                  </a:lnTo>
                  <a:lnTo>
                    <a:pt x="2873375" y="125846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698073" y="20744"/>
              <a:ext cx="2406650" cy="1003935"/>
            </a:xfrm>
            <a:custGeom>
              <a:avLst/>
              <a:gdLst/>
              <a:ahLst/>
              <a:cxnLst/>
              <a:rect l="l" t="t" r="r" b="b"/>
              <a:pathLst>
                <a:path w="2406650" h="1003935">
                  <a:moveTo>
                    <a:pt x="533" y="127"/>
                  </a:moveTo>
                  <a:lnTo>
                    <a:pt x="406" y="0"/>
                  </a:lnTo>
                  <a:lnTo>
                    <a:pt x="254" y="0"/>
                  </a:lnTo>
                  <a:lnTo>
                    <a:pt x="101" y="0"/>
                  </a:lnTo>
                  <a:lnTo>
                    <a:pt x="0" y="127"/>
                  </a:lnTo>
                  <a:lnTo>
                    <a:pt x="0" y="419"/>
                  </a:lnTo>
                  <a:lnTo>
                    <a:pt x="406" y="533"/>
                  </a:lnTo>
                  <a:lnTo>
                    <a:pt x="533" y="419"/>
                  </a:lnTo>
                  <a:lnTo>
                    <a:pt x="533" y="127"/>
                  </a:lnTo>
                  <a:close/>
                </a:path>
                <a:path w="2406650" h="1003935">
                  <a:moveTo>
                    <a:pt x="88011" y="46202"/>
                  </a:moveTo>
                  <a:lnTo>
                    <a:pt x="86918" y="45123"/>
                  </a:lnTo>
                  <a:lnTo>
                    <a:pt x="85572" y="45123"/>
                  </a:lnTo>
                  <a:lnTo>
                    <a:pt x="84213" y="45123"/>
                  </a:lnTo>
                  <a:lnTo>
                    <a:pt x="83121" y="46202"/>
                  </a:lnTo>
                  <a:lnTo>
                    <a:pt x="83121" y="48907"/>
                  </a:lnTo>
                  <a:lnTo>
                    <a:pt x="84213" y="50012"/>
                  </a:lnTo>
                  <a:lnTo>
                    <a:pt x="86918" y="50012"/>
                  </a:lnTo>
                  <a:lnTo>
                    <a:pt x="88011" y="48907"/>
                  </a:lnTo>
                  <a:lnTo>
                    <a:pt x="88011" y="46202"/>
                  </a:lnTo>
                  <a:close/>
                </a:path>
                <a:path w="2406650" h="1003935">
                  <a:moveTo>
                    <a:pt x="182232" y="88569"/>
                  </a:moveTo>
                  <a:lnTo>
                    <a:pt x="177139" y="83489"/>
                  </a:lnTo>
                  <a:lnTo>
                    <a:pt x="170878" y="83489"/>
                  </a:lnTo>
                  <a:lnTo>
                    <a:pt x="164604" y="83489"/>
                  </a:lnTo>
                  <a:lnTo>
                    <a:pt x="159512" y="88569"/>
                  </a:lnTo>
                  <a:lnTo>
                    <a:pt x="159512" y="101117"/>
                  </a:lnTo>
                  <a:lnTo>
                    <a:pt x="164604" y="106210"/>
                  </a:lnTo>
                  <a:lnTo>
                    <a:pt x="177139" y="106210"/>
                  </a:lnTo>
                  <a:lnTo>
                    <a:pt x="182232" y="101117"/>
                  </a:lnTo>
                  <a:lnTo>
                    <a:pt x="182232" y="88569"/>
                  </a:lnTo>
                  <a:close/>
                </a:path>
                <a:path w="2406650" h="1003935">
                  <a:moveTo>
                    <a:pt x="227622" y="4305"/>
                  </a:moveTo>
                  <a:lnTo>
                    <a:pt x="223393" y="76"/>
                  </a:lnTo>
                  <a:lnTo>
                    <a:pt x="218160" y="76"/>
                  </a:lnTo>
                  <a:lnTo>
                    <a:pt x="212940" y="76"/>
                  </a:lnTo>
                  <a:lnTo>
                    <a:pt x="208686" y="4305"/>
                  </a:lnTo>
                  <a:lnTo>
                    <a:pt x="208686" y="14757"/>
                  </a:lnTo>
                  <a:lnTo>
                    <a:pt x="212940" y="19011"/>
                  </a:lnTo>
                  <a:lnTo>
                    <a:pt x="223393" y="19011"/>
                  </a:lnTo>
                  <a:lnTo>
                    <a:pt x="227622" y="14757"/>
                  </a:lnTo>
                  <a:lnTo>
                    <a:pt x="227622" y="4305"/>
                  </a:lnTo>
                  <a:close/>
                </a:path>
                <a:path w="2406650" h="1003935">
                  <a:moveTo>
                    <a:pt x="271589" y="133604"/>
                  </a:moveTo>
                  <a:lnTo>
                    <a:pt x="264693" y="126720"/>
                  </a:lnTo>
                  <a:lnTo>
                    <a:pt x="256171" y="126720"/>
                  </a:lnTo>
                  <a:lnTo>
                    <a:pt x="247675" y="126720"/>
                  </a:lnTo>
                  <a:lnTo>
                    <a:pt x="240779" y="133604"/>
                  </a:lnTo>
                  <a:lnTo>
                    <a:pt x="240779" y="150647"/>
                  </a:lnTo>
                  <a:lnTo>
                    <a:pt x="247675" y="157556"/>
                  </a:lnTo>
                  <a:lnTo>
                    <a:pt x="264693" y="157556"/>
                  </a:lnTo>
                  <a:lnTo>
                    <a:pt x="271589" y="150647"/>
                  </a:lnTo>
                  <a:lnTo>
                    <a:pt x="271589" y="133604"/>
                  </a:lnTo>
                  <a:close/>
                </a:path>
                <a:path w="2406650" h="1003935">
                  <a:moveTo>
                    <a:pt x="312940" y="51612"/>
                  </a:moveTo>
                  <a:lnTo>
                    <a:pt x="308724" y="47358"/>
                  </a:lnTo>
                  <a:lnTo>
                    <a:pt x="303479" y="47358"/>
                  </a:lnTo>
                  <a:lnTo>
                    <a:pt x="298234" y="47358"/>
                  </a:lnTo>
                  <a:lnTo>
                    <a:pt x="294005" y="51612"/>
                  </a:lnTo>
                  <a:lnTo>
                    <a:pt x="294005" y="62064"/>
                  </a:lnTo>
                  <a:lnTo>
                    <a:pt x="298234" y="66281"/>
                  </a:lnTo>
                  <a:lnTo>
                    <a:pt x="308724" y="66281"/>
                  </a:lnTo>
                  <a:lnTo>
                    <a:pt x="312940" y="62064"/>
                  </a:lnTo>
                  <a:lnTo>
                    <a:pt x="312940" y="51612"/>
                  </a:lnTo>
                  <a:close/>
                </a:path>
                <a:path w="2406650" h="1003935">
                  <a:moveTo>
                    <a:pt x="350697" y="184353"/>
                  </a:moveTo>
                  <a:lnTo>
                    <a:pt x="346570" y="180225"/>
                  </a:lnTo>
                  <a:lnTo>
                    <a:pt x="341490" y="180225"/>
                  </a:lnTo>
                  <a:lnTo>
                    <a:pt x="336423" y="180225"/>
                  </a:lnTo>
                  <a:lnTo>
                    <a:pt x="332308" y="184353"/>
                  </a:lnTo>
                  <a:lnTo>
                    <a:pt x="332308" y="194500"/>
                  </a:lnTo>
                  <a:lnTo>
                    <a:pt x="336423" y="198628"/>
                  </a:lnTo>
                  <a:lnTo>
                    <a:pt x="346570" y="198628"/>
                  </a:lnTo>
                  <a:lnTo>
                    <a:pt x="350697" y="194500"/>
                  </a:lnTo>
                  <a:lnTo>
                    <a:pt x="350697" y="184353"/>
                  </a:lnTo>
                  <a:close/>
                </a:path>
                <a:path w="2406650" h="1003935">
                  <a:moveTo>
                    <a:pt x="406908" y="104127"/>
                  </a:moveTo>
                  <a:lnTo>
                    <a:pt x="405472" y="97053"/>
                  </a:lnTo>
                  <a:lnTo>
                    <a:pt x="401599" y="91287"/>
                  </a:lnTo>
                  <a:lnTo>
                    <a:pt x="395833" y="87401"/>
                  </a:lnTo>
                  <a:lnTo>
                    <a:pt x="388785" y="85979"/>
                  </a:lnTo>
                  <a:lnTo>
                    <a:pt x="381723" y="87401"/>
                  </a:lnTo>
                  <a:lnTo>
                    <a:pt x="375970" y="91287"/>
                  </a:lnTo>
                  <a:lnTo>
                    <a:pt x="372097" y="97053"/>
                  </a:lnTo>
                  <a:lnTo>
                    <a:pt x="370674" y="104127"/>
                  </a:lnTo>
                  <a:lnTo>
                    <a:pt x="372097" y="111175"/>
                  </a:lnTo>
                  <a:lnTo>
                    <a:pt x="375970" y="116928"/>
                  </a:lnTo>
                  <a:lnTo>
                    <a:pt x="381723" y="120815"/>
                  </a:lnTo>
                  <a:lnTo>
                    <a:pt x="388785" y="122237"/>
                  </a:lnTo>
                  <a:lnTo>
                    <a:pt x="395833" y="120815"/>
                  </a:lnTo>
                  <a:lnTo>
                    <a:pt x="401599" y="116928"/>
                  </a:lnTo>
                  <a:lnTo>
                    <a:pt x="405472" y="111175"/>
                  </a:lnTo>
                  <a:lnTo>
                    <a:pt x="406908" y="104127"/>
                  </a:lnTo>
                  <a:close/>
                </a:path>
                <a:path w="2406650" h="1003935">
                  <a:moveTo>
                    <a:pt x="427342" y="236410"/>
                  </a:moveTo>
                  <a:lnTo>
                    <a:pt x="427101" y="236181"/>
                  </a:lnTo>
                  <a:lnTo>
                    <a:pt x="426796" y="236181"/>
                  </a:lnTo>
                  <a:lnTo>
                    <a:pt x="426504" y="236181"/>
                  </a:lnTo>
                  <a:lnTo>
                    <a:pt x="426262" y="236410"/>
                  </a:lnTo>
                  <a:lnTo>
                    <a:pt x="426262" y="237020"/>
                  </a:lnTo>
                  <a:lnTo>
                    <a:pt x="426504" y="237248"/>
                  </a:lnTo>
                  <a:lnTo>
                    <a:pt x="427101" y="237248"/>
                  </a:lnTo>
                  <a:lnTo>
                    <a:pt x="427342" y="237020"/>
                  </a:lnTo>
                  <a:lnTo>
                    <a:pt x="427342" y="236410"/>
                  </a:lnTo>
                  <a:close/>
                </a:path>
                <a:path w="2406650" h="1003935">
                  <a:moveTo>
                    <a:pt x="449072" y="11633"/>
                  </a:moveTo>
                  <a:lnTo>
                    <a:pt x="443230" y="5829"/>
                  </a:lnTo>
                  <a:lnTo>
                    <a:pt x="436067" y="5829"/>
                  </a:lnTo>
                  <a:lnTo>
                    <a:pt x="428891" y="5829"/>
                  </a:lnTo>
                  <a:lnTo>
                    <a:pt x="423087" y="11633"/>
                  </a:lnTo>
                  <a:lnTo>
                    <a:pt x="423087" y="25971"/>
                  </a:lnTo>
                  <a:lnTo>
                    <a:pt x="428891" y="31788"/>
                  </a:lnTo>
                  <a:lnTo>
                    <a:pt x="443230" y="31788"/>
                  </a:lnTo>
                  <a:lnTo>
                    <a:pt x="449072" y="25971"/>
                  </a:lnTo>
                  <a:lnTo>
                    <a:pt x="449072" y="11633"/>
                  </a:lnTo>
                  <a:close/>
                </a:path>
                <a:path w="2406650" h="1003935">
                  <a:moveTo>
                    <a:pt x="475983" y="150355"/>
                  </a:moveTo>
                  <a:lnTo>
                    <a:pt x="475145" y="149517"/>
                  </a:lnTo>
                  <a:lnTo>
                    <a:pt x="474103" y="149517"/>
                  </a:lnTo>
                  <a:lnTo>
                    <a:pt x="473036" y="149517"/>
                  </a:lnTo>
                  <a:lnTo>
                    <a:pt x="472198" y="150355"/>
                  </a:lnTo>
                  <a:lnTo>
                    <a:pt x="472198" y="152438"/>
                  </a:lnTo>
                  <a:lnTo>
                    <a:pt x="473036" y="153301"/>
                  </a:lnTo>
                  <a:lnTo>
                    <a:pt x="475145" y="153301"/>
                  </a:lnTo>
                  <a:lnTo>
                    <a:pt x="475983" y="152438"/>
                  </a:lnTo>
                  <a:lnTo>
                    <a:pt x="475983" y="150355"/>
                  </a:lnTo>
                  <a:close/>
                </a:path>
                <a:path w="2406650" h="1003935">
                  <a:moveTo>
                    <a:pt x="522465" y="65493"/>
                  </a:moveTo>
                  <a:lnTo>
                    <a:pt x="521957" y="65011"/>
                  </a:lnTo>
                  <a:lnTo>
                    <a:pt x="521373" y="65011"/>
                  </a:lnTo>
                  <a:lnTo>
                    <a:pt x="520788" y="65011"/>
                  </a:lnTo>
                  <a:lnTo>
                    <a:pt x="520306" y="65493"/>
                  </a:lnTo>
                  <a:lnTo>
                    <a:pt x="520306" y="66687"/>
                  </a:lnTo>
                  <a:lnTo>
                    <a:pt x="520788" y="67183"/>
                  </a:lnTo>
                  <a:lnTo>
                    <a:pt x="521957" y="67183"/>
                  </a:lnTo>
                  <a:lnTo>
                    <a:pt x="522465" y="66687"/>
                  </a:lnTo>
                  <a:lnTo>
                    <a:pt x="522465" y="65493"/>
                  </a:lnTo>
                  <a:close/>
                </a:path>
                <a:path w="2406650" h="1003935">
                  <a:moveTo>
                    <a:pt x="683006" y="378434"/>
                  </a:moveTo>
                  <a:lnTo>
                    <a:pt x="682879" y="378307"/>
                  </a:lnTo>
                  <a:lnTo>
                    <a:pt x="682713" y="378307"/>
                  </a:lnTo>
                  <a:lnTo>
                    <a:pt x="682472" y="378434"/>
                  </a:lnTo>
                  <a:lnTo>
                    <a:pt x="682472" y="378714"/>
                  </a:lnTo>
                  <a:lnTo>
                    <a:pt x="682599" y="378841"/>
                  </a:lnTo>
                  <a:lnTo>
                    <a:pt x="682879" y="378841"/>
                  </a:lnTo>
                  <a:lnTo>
                    <a:pt x="683006" y="378714"/>
                  </a:lnTo>
                  <a:lnTo>
                    <a:pt x="683006" y="378434"/>
                  </a:lnTo>
                  <a:close/>
                </a:path>
                <a:path w="2406650" h="1003935">
                  <a:moveTo>
                    <a:pt x="692543" y="160375"/>
                  </a:moveTo>
                  <a:lnTo>
                    <a:pt x="692289" y="160121"/>
                  </a:lnTo>
                  <a:lnTo>
                    <a:pt x="692010" y="160121"/>
                  </a:lnTo>
                  <a:lnTo>
                    <a:pt x="691705" y="160121"/>
                  </a:lnTo>
                  <a:lnTo>
                    <a:pt x="691451" y="160375"/>
                  </a:lnTo>
                  <a:lnTo>
                    <a:pt x="691451" y="160959"/>
                  </a:lnTo>
                  <a:lnTo>
                    <a:pt x="691705" y="161213"/>
                  </a:lnTo>
                  <a:lnTo>
                    <a:pt x="692289" y="161213"/>
                  </a:lnTo>
                  <a:lnTo>
                    <a:pt x="692543" y="160959"/>
                  </a:lnTo>
                  <a:lnTo>
                    <a:pt x="692543" y="160375"/>
                  </a:lnTo>
                  <a:close/>
                </a:path>
                <a:path w="2406650" h="1003935">
                  <a:moveTo>
                    <a:pt x="741451" y="74168"/>
                  </a:moveTo>
                  <a:lnTo>
                    <a:pt x="740473" y="73202"/>
                  </a:lnTo>
                  <a:lnTo>
                    <a:pt x="739279" y="73202"/>
                  </a:lnTo>
                  <a:lnTo>
                    <a:pt x="738085" y="73202"/>
                  </a:lnTo>
                  <a:lnTo>
                    <a:pt x="737108" y="74168"/>
                  </a:lnTo>
                  <a:lnTo>
                    <a:pt x="737108" y="76568"/>
                  </a:lnTo>
                  <a:lnTo>
                    <a:pt x="738085" y="77533"/>
                  </a:lnTo>
                  <a:lnTo>
                    <a:pt x="740473" y="77533"/>
                  </a:lnTo>
                  <a:lnTo>
                    <a:pt x="741451" y="76568"/>
                  </a:lnTo>
                  <a:lnTo>
                    <a:pt x="741451" y="74168"/>
                  </a:lnTo>
                  <a:close/>
                </a:path>
                <a:path w="2406650" h="1003935">
                  <a:moveTo>
                    <a:pt x="777582" y="207810"/>
                  </a:moveTo>
                  <a:lnTo>
                    <a:pt x="777455" y="207683"/>
                  </a:lnTo>
                  <a:lnTo>
                    <a:pt x="777290" y="207683"/>
                  </a:lnTo>
                  <a:lnTo>
                    <a:pt x="777138" y="207683"/>
                  </a:lnTo>
                  <a:lnTo>
                    <a:pt x="777049" y="207810"/>
                  </a:lnTo>
                  <a:lnTo>
                    <a:pt x="777049" y="208114"/>
                  </a:lnTo>
                  <a:lnTo>
                    <a:pt x="777455" y="208229"/>
                  </a:lnTo>
                  <a:lnTo>
                    <a:pt x="777582" y="208114"/>
                  </a:lnTo>
                  <a:lnTo>
                    <a:pt x="777582" y="207810"/>
                  </a:lnTo>
                  <a:close/>
                </a:path>
                <a:path w="2406650" h="1003935">
                  <a:moveTo>
                    <a:pt x="828103" y="120713"/>
                  </a:moveTo>
                  <a:lnTo>
                    <a:pt x="826528" y="119138"/>
                  </a:lnTo>
                  <a:lnTo>
                    <a:pt x="824598" y="119138"/>
                  </a:lnTo>
                  <a:lnTo>
                    <a:pt x="822642" y="119138"/>
                  </a:lnTo>
                  <a:lnTo>
                    <a:pt x="821093" y="120713"/>
                  </a:lnTo>
                  <a:lnTo>
                    <a:pt x="821093" y="124574"/>
                  </a:lnTo>
                  <a:lnTo>
                    <a:pt x="822642" y="126161"/>
                  </a:lnTo>
                  <a:lnTo>
                    <a:pt x="826528" y="126161"/>
                  </a:lnTo>
                  <a:lnTo>
                    <a:pt x="828103" y="124574"/>
                  </a:lnTo>
                  <a:lnTo>
                    <a:pt x="828103" y="120713"/>
                  </a:lnTo>
                  <a:close/>
                </a:path>
                <a:path w="2406650" h="1003935">
                  <a:moveTo>
                    <a:pt x="910704" y="169494"/>
                  </a:moveTo>
                  <a:lnTo>
                    <a:pt x="910348" y="169138"/>
                  </a:lnTo>
                  <a:lnTo>
                    <a:pt x="909891" y="169138"/>
                  </a:lnTo>
                  <a:lnTo>
                    <a:pt x="909459" y="169138"/>
                  </a:lnTo>
                  <a:lnTo>
                    <a:pt x="909104" y="169494"/>
                  </a:lnTo>
                  <a:lnTo>
                    <a:pt x="909104" y="170383"/>
                  </a:lnTo>
                  <a:lnTo>
                    <a:pt x="909459" y="170738"/>
                  </a:lnTo>
                  <a:lnTo>
                    <a:pt x="910348" y="170738"/>
                  </a:lnTo>
                  <a:lnTo>
                    <a:pt x="910704" y="170383"/>
                  </a:lnTo>
                  <a:lnTo>
                    <a:pt x="910704" y="169494"/>
                  </a:lnTo>
                  <a:close/>
                </a:path>
                <a:path w="2406650" h="1003935">
                  <a:moveTo>
                    <a:pt x="911466" y="381863"/>
                  </a:moveTo>
                  <a:lnTo>
                    <a:pt x="906602" y="377012"/>
                  </a:lnTo>
                  <a:lnTo>
                    <a:pt x="900620" y="377012"/>
                  </a:lnTo>
                  <a:lnTo>
                    <a:pt x="894664" y="377012"/>
                  </a:lnTo>
                  <a:lnTo>
                    <a:pt x="889812" y="381863"/>
                  </a:lnTo>
                  <a:lnTo>
                    <a:pt x="889812" y="393801"/>
                  </a:lnTo>
                  <a:lnTo>
                    <a:pt x="894664" y="398665"/>
                  </a:lnTo>
                  <a:lnTo>
                    <a:pt x="906602" y="398665"/>
                  </a:lnTo>
                  <a:lnTo>
                    <a:pt x="911466" y="393801"/>
                  </a:lnTo>
                  <a:lnTo>
                    <a:pt x="911466" y="381863"/>
                  </a:lnTo>
                  <a:close/>
                </a:path>
                <a:path w="2406650" h="1003935">
                  <a:moveTo>
                    <a:pt x="948461" y="302234"/>
                  </a:moveTo>
                  <a:lnTo>
                    <a:pt x="948232" y="302006"/>
                  </a:lnTo>
                  <a:lnTo>
                    <a:pt x="947928" y="302006"/>
                  </a:lnTo>
                  <a:lnTo>
                    <a:pt x="947623" y="302006"/>
                  </a:lnTo>
                  <a:lnTo>
                    <a:pt x="947394" y="302234"/>
                  </a:lnTo>
                  <a:lnTo>
                    <a:pt x="947394" y="302818"/>
                  </a:lnTo>
                  <a:lnTo>
                    <a:pt x="947623" y="303072"/>
                  </a:lnTo>
                  <a:lnTo>
                    <a:pt x="948232" y="303072"/>
                  </a:lnTo>
                  <a:lnTo>
                    <a:pt x="948461" y="302818"/>
                  </a:lnTo>
                  <a:lnTo>
                    <a:pt x="948461" y="302234"/>
                  </a:lnTo>
                  <a:close/>
                </a:path>
                <a:path w="2406650" h="1003935">
                  <a:moveTo>
                    <a:pt x="996835" y="216331"/>
                  </a:moveTo>
                  <a:lnTo>
                    <a:pt x="996124" y="215595"/>
                  </a:lnTo>
                  <a:lnTo>
                    <a:pt x="995197" y="215595"/>
                  </a:lnTo>
                  <a:lnTo>
                    <a:pt x="994308" y="215595"/>
                  </a:lnTo>
                  <a:lnTo>
                    <a:pt x="993597" y="216331"/>
                  </a:lnTo>
                  <a:lnTo>
                    <a:pt x="993597" y="218122"/>
                  </a:lnTo>
                  <a:lnTo>
                    <a:pt x="994308" y="218846"/>
                  </a:lnTo>
                  <a:lnTo>
                    <a:pt x="996124" y="218846"/>
                  </a:lnTo>
                  <a:lnTo>
                    <a:pt x="996835" y="218122"/>
                  </a:lnTo>
                  <a:lnTo>
                    <a:pt x="996835" y="216331"/>
                  </a:lnTo>
                  <a:close/>
                </a:path>
                <a:path w="2406650" h="1003935">
                  <a:moveTo>
                    <a:pt x="1044917" y="130556"/>
                  </a:moveTo>
                  <a:lnTo>
                    <a:pt x="1043851" y="129489"/>
                  </a:lnTo>
                  <a:lnTo>
                    <a:pt x="1042504" y="129489"/>
                  </a:lnTo>
                  <a:lnTo>
                    <a:pt x="1041146" y="129489"/>
                  </a:lnTo>
                  <a:lnTo>
                    <a:pt x="1040066" y="130556"/>
                  </a:lnTo>
                  <a:lnTo>
                    <a:pt x="1040066" y="133261"/>
                  </a:lnTo>
                  <a:lnTo>
                    <a:pt x="1041146" y="134353"/>
                  </a:lnTo>
                  <a:lnTo>
                    <a:pt x="1043851" y="134353"/>
                  </a:lnTo>
                  <a:lnTo>
                    <a:pt x="1044917" y="133261"/>
                  </a:lnTo>
                  <a:lnTo>
                    <a:pt x="1044917" y="130556"/>
                  </a:lnTo>
                  <a:close/>
                </a:path>
                <a:path w="2406650" h="1003935">
                  <a:moveTo>
                    <a:pt x="1081049" y="264210"/>
                  </a:moveTo>
                  <a:lnTo>
                    <a:pt x="1080820" y="263969"/>
                  </a:lnTo>
                  <a:lnTo>
                    <a:pt x="1080516" y="263969"/>
                  </a:lnTo>
                  <a:lnTo>
                    <a:pt x="1080211" y="263969"/>
                  </a:lnTo>
                  <a:lnTo>
                    <a:pt x="1079982" y="264210"/>
                  </a:lnTo>
                  <a:lnTo>
                    <a:pt x="1079982" y="264795"/>
                  </a:lnTo>
                  <a:lnTo>
                    <a:pt x="1080211" y="265049"/>
                  </a:lnTo>
                  <a:lnTo>
                    <a:pt x="1080820" y="265049"/>
                  </a:lnTo>
                  <a:lnTo>
                    <a:pt x="1081049" y="264795"/>
                  </a:lnTo>
                  <a:lnTo>
                    <a:pt x="1081049" y="264210"/>
                  </a:lnTo>
                  <a:close/>
                </a:path>
                <a:path w="2406650" h="1003935">
                  <a:moveTo>
                    <a:pt x="1118806" y="396963"/>
                  </a:moveTo>
                  <a:lnTo>
                    <a:pt x="1118692" y="396836"/>
                  </a:lnTo>
                  <a:lnTo>
                    <a:pt x="1118527" y="396836"/>
                  </a:lnTo>
                  <a:lnTo>
                    <a:pt x="1118374" y="396836"/>
                  </a:lnTo>
                  <a:lnTo>
                    <a:pt x="1118273" y="396963"/>
                  </a:lnTo>
                  <a:lnTo>
                    <a:pt x="1118273" y="397268"/>
                  </a:lnTo>
                  <a:lnTo>
                    <a:pt x="1118692" y="397370"/>
                  </a:lnTo>
                  <a:lnTo>
                    <a:pt x="1118806" y="396963"/>
                  </a:lnTo>
                  <a:close/>
                </a:path>
                <a:path w="2406650" h="1003935">
                  <a:moveTo>
                    <a:pt x="1128344" y="178904"/>
                  </a:moveTo>
                  <a:lnTo>
                    <a:pt x="1128090" y="178650"/>
                  </a:lnTo>
                  <a:lnTo>
                    <a:pt x="1127785" y="178650"/>
                  </a:lnTo>
                  <a:lnTo>
                    <a:pt x="1127506" y="178650"/>
                  </a:lnTo>
                  <a:lnTo>
                    <a:pt x="1127252" y="178904"/>
                  </a:lnTo>
                  <a:lnTo>
                    <a:pt x="1127252" y="179489"/>
                  </a:lnTo>
                  <a:lnTo>
                    <a:pt x="1127506" y="179743"/>
                  </a:lnTo>
                  <a:lnTo>
                    <a:pt x="1128090" y="179743"/>
                  </a:lnTo>
                  <a:lnTo>
                    <a:pt x="1128344" y="179489"/>
                  </a:lnTo>
                  <a:lnTo>
                    <a:pt x="1128344" y="178904"/>
                  </a:lnTo>
                  <a:close/>
                </a:path>
                <a:path w="2406650" h="1003935">
                  <a:moveTo>
                    <a:pt x="1173124" y="307746"/>
                  </a:moveTo>
                  <a:lnTo>
                    <a:pt x="1169847" y="304495"/>
                  </a:lnTo>
                  <a:lnTo>
                    <a:pt x="1165834" y="304495"/>
                  </a:lnTo>
                  <a:lnTo>
                    <a:pt x="1161783" y="304495"/>
                  </a:lnTo>
                  <a:lnTo>
                    <a:pt x="1158532" y="307746"/>
                  </a:lnTo>
                  <a:lnTo>
                    <a:pt x="1158532" y="315810"/>
                  </a:lnTo>
                  <a:lnTo>
                    <a:pt x="1161783" y="319100"/>
                  </a:lnTo>
                  <a:lnTo>
                    <a:pt x="1169847" y="319100"/>
                  </a:lnTo>
                  <a:lnTo>
                    <a:pt x="1173124" y="315810"/>
                  </a:lnTo>
                  <a:lnTo>
                    <a:pt x="1173124" y="307746"/>
                  </a:lnTo>
                  <a:close/>
                </a:path>
                <a:path w="2406650" h="1003935">
                  <a:moveTo>
                    <a:pt x="1195666" y="661708"/>
                  </a:moveTo>
                  <a:lnTo>
                    <a:pt x="1195171" y="661225"/>
                  </a:lnTo>
                  <a:lnTo>
                    <a:pt x="1194587" y="661225"/>
                  </a:lnTo>
                  <a:lnTo>
                    <a:pt x="1193977" y="661225"/>
                  </a:lnTo>
                  <a:lnTo>
                    <a:pt x="1193495" y="661708"/>
                  </a:lnTo>
                  <a:lnTo>
                    <a:pt x="1193495" y="662901"/>
                  </a:lnTo>
                  <a:lnTo>
                    <a:pt x="1193977" y="663397"/>
                  </a:lnTo>
                  <a:lnTo>
                    <a:pt x="1195171" y="663397"/>
                  </a:lnTo>
                  <a:lnTo>
                    <a:pt x="1195666" y="662901"/>
                  </a:lnTo>
                  <a:lnTo>
                    <a:pt x="1195666" y="661708"/>
                  </a:lnTo>
                  <a:close/>
                </a:path>
                <a:path w="2406650" h="1003935">
                  <a:moveTo>
                    <a:pt x="1204125" y="444233"/>
                  </a:moveTo>
                  <a:lnTo>
                    <a:pt x="1203998" y="444131"/>
                  </a:lnTo>
                  <a:lnTo>
                    <a:pt x="1203845" y="444131"/>
                  </a:lnTo>
                  <a:lnTo>
                    <a:pt x="1203680" y="444131"/>
                  </a:lnTo>
                  <a:lnTo>
                    <a:pt x="1203591" y="444538"/>
                  </a:lnTo>
                  <a:lnTo>
                    <a:pt x="1203680" y="444665"/>
                  </a:lnTo>
                  <a:lnTo>
                    <a:pt x="1203998" y="444665"/>
                  </a:lnTo>
                  <a:lnTo>
                    <a:pt x="1204125" y="444538"/>
                  </a:lnTo>
                  <a:lnTo>
                    <a:pt x="1204125" y="444233"/>
                  </a:lnTo>
                  <a:close/>
                </a:path>
                <a:path w="2406650" h="1003935">
                  <a:moveTo>
                    <a:pt x="1226108" y="219303"/>
                  </a:moveTo>
                  <a:lnTo>
                    <a:pt x="1220279" y="213512"/>
                  </a:lnTo>
                  <a:lnTo>
                    <a:pt x="1213104" y="213512"/>
                  </a:lnTo>
                  <a:lnTo>
                    <a:pt x="1205928" y="213512"/>
                  </a:lnTo>
                  <a:lnTo>
                    <a:pt x="1200137" y="219303"/>
                  </a:lnTo>
                  <a:lnTo>
                    <a:pt x="1200137" y="233667"/>
                  </a:lnTo>
                  <a:lnTo>
                    <a:pt x="1205928" y="239458"/>
                  </a:lnTo>
                  <a:lnTo>
                    <a:pt x="1220279" y="239458"/>
                  </a:lnTo>
                  <a:lnTo>
                    <a:pt x="1226108" y="233667"/>
                  </a:lnTo>
                  <a:lnTo>
                    <a:pt x="1226108" y="219303"/>
                  </a:lnTo>
                  <a:close/>
                </a:path>
                <a:path w="2406650" h="1003935">
                  <a:moveTo>
                    <a:pt x="1242949" y="576389"/>
                  </a:moveTo>
                  <a:lnTo>
                    <a:pt x="1242466" y="575906"/>
                  </a:lnTo>
                  <a:lnTo>
                    <a:pt x="1241856" y="575906"/>
                  </a:lnTo>
                  <a:lnTo>
                    <a:pt x="1241272" y="575906"/>
                  </a:lnTo>
                  <a:lnTo>
                    <a:pt x="1240790" y="576389"/>
                  </a:lnTo>
                  <a:lnTo>
                    <a:pt x="1240790" y="577583"/>
                  </a:lnTo>
                  <a:lnTo>
                    <a:pt x="1241272" y="578078"/>
                  </a:lnTo>
                  <a:lnTo>
                    <a:pt x="1242466" y="578078"/>
                  </a:lnTo>
                  <a:lnTo>
                    <a:pt x="1242949" y="577583"/>
                  </a:lnTo>
                  <a:lnTo>
                    <a:pt x="1242949" y="576389"/>
                  </a:lnTo>
                  <a:close/>
                </a:path>
                <a:path w="2406650" h="1003935">
                  <a:moveTo>
                    <a:pt x="1258455" y="355053"/>
                  </a:moveTo>
                  <a:lnTo>
                    <a:pt x="1255166" y="351777"/>
                  </a:lnTo>
                  <a:lnTo>
                    <a:pt x="1251140" y="351777"/>
                  </a:lnTo>
                  <a:lnTo>
                    <a:pt x="1247101" y="351777"/>
                  </a:lnTo>
                  <a:lnTo>
                    <a:pt x="1243850" y="355053"/>
                  </a:lnTo>
                  <a:lnTo>
                    <a:pt x="1243850" y="363118"/>
                  </a:lnTo>
                  <a:lnTo>
                    <a:pt x="1247101" y="366382"/>
                  </a:lnTo>
                  <a:lnTo>
                    <a:pt x="1255166" y="366382"/>
                  </a:lnTo>
                  <a:lnTo>
                    <a:pt x="1258455" y="363118"/>
                  </a:lnTo>
                  <a:lnTo>
                    <a:pt x="1258455" y="355053"/>
                  </a:lnTo>
                  <a:close/>
                </a:path>
                <a:path w="2406650" h="1003935">
                  <a:moveTo>
                    <a:pt x="1284478" y="707047"/>
                  </a:moveTo>
                  <a:lnTo>
                    <a:pt x="1282446" y="704989"/>
                  </a:lnTo>
                  <a:lnTo>
                    <a:pt x="1279893" y="704989"/>
                  </a:lnTo>
                  <a:lnTo>
                    <a:pt x="1277353" y="704989"/>
                  </a:lnTo>
                  <a:lnTo>
                    <a:pt x="1275283" y="707047"/>
                  </a:lnTo>
                  <a:lnTo>
                    <a:pt x="1275283" y="712114"/>
                  </a:lnTo>
                  <a:lnTo>
                    <a:pt x="1277353" y="714171"/>
                  </a:lnTo>
                  <a:lnTo>
                    <a:pt x="1282446" y="714171"/>
                  </a:lnTo>
                  <a:lnTo>
                    <a:pt x="1284478" y="712114"/>
                  </a:lnTo>
                  <a:lnTo>
                    <a:pt x="1284478" y="707047"/>
                  </a:lnTo>
                  <a:close/>
                </a:path>
                <a:path w="2406650" h="1003935">
                  <a:moveTo>
                    <a:pt x="1290231" y="491083"/>
                  </a:moveTo>
                  <a:lnTo>
                    <a:pt x="1289748" y="490601"/>
                  </a:lnTo>
                  <a:lnTo>
                    <a:pt x="1289164" y="490601"/>
                  </a:lnTo>
                  <a:lnTo>
                    <a:pt x="1288554" y="490601"/>
                  </a:lnTo>
                  <a:lnTo>
                    <a:pt x="1288072" y="491083"/>
                  </a:lnTo>
                  <a:lnTo>
                    <a:pt x="1288072" y="492277"/>
                  </a:lnTo>
                  <a:lnTo>
                    <a:pt x="1288554" y="492747"/>
                  </a:lnTo>
                  <a:lnTo>
                    <a:pt x="1289748" y="492747"/>
                  </a:lnTo>
                  <a:lnTo>
                    <a:pt x="1290231" y="492277"/>
                  </a:lnTo>
                  <a:lnTo>
                    <a:pt x="1290231" y="491083"/>
                  </a:lnTo>
                  <a:close/>
                </a:path>
                <a:path w="2406650" h="1003935">
                  <a:moveTo>
                    <a:pt x="1311681" y="266458"/>
                  </a:moveTo>
                  <a:lnTo>
                    <a:pt x="1305750" y="260527"/>
                  </a:lnTo>
                  <a:lnTo>
                    <a:pt x="1298422" y="260527"/>
                  </a:lnTo>
                  <a:lnTo>
                    <a:pt x="1291094" y="260527"/>
                  </a:lnTo>
                  <a:lnTo>
                    <a:pt x="1285163" y="266458"/>
                  </a:lnTo>
                  <a:lnTo>
                    <a:pt x="1285163" y="281089"/>
                  </a:lnTo>
                  <a:lnTo>
                    <a:pt x="1291094" y="287020"/>
                  </a:lnTo>
                  <a:lnTo>
                    <a:pt x="1305750" y="287020"/>
                  </a:lnTo>
                  <a:lnTo>
                    <a:pt x="1311681" y="281089"/>
                  </a:lnTo>
                  <a:lnTo>
                    <a:pt x="1311681" y="266458"/>
                  </a:lnTo>
                  <a:close/>
                </a:path>
                <a:path w="2406650" h="1003935">
                  <a:moveTo>
                    <a:pt x="1335290" y="619798"/>
                  </a:moveTo>
                  <a:lnTo>
                    <a:pt x="1331658" y="616165"/>
                  </a:lnTo>
                  <a:lnTo>
                    <a:pt x="1327175" y="616165"/>
                  </a:lnTo>
                  <a:lnTo>
                    <a:pt x="1322692" y="616165"/>
                  </a:lnTo>
                  <a:lnTo>
                    <a:pt x="1319060" y="619798"/>
                  </a:lnTo>
                  <a:lnTo>
                    <a:pt x="1319060" y="628764"/>
                  </a:lnTo>
                  <a:lnTo>
                    <a:pt x="1322692" y="632396"/>
                  </a:lnTo>
                  <a:lnTo>
                    <a:pt x="1331658" y="632396"/>
                  </a:lnTo>
                  <a:lnTo>
                    <a:pt x="1335290" y="628764"/>
                  </a:lnTo>
                  <a:lnTo>
                    <a:pt x="1335290" y="619798"/>
                  </a:lnTo>
                  <a:close/>
                </a:path>
                <a:path w="2406650" h="1003935">
                  <a:moveTo>
                    <a:pt x="1337525" y="405765"/>
                  </a:moveTo>
                  <a:lnTo>
                    <a:pt x="1337043" y="405282"/>
                  </a:lnTo>
                  <a:lnTo>
                    <a:pt x="1336433" y="405282"/>
                  </a:lnTo>
                  <a:lnTo>
                    <a:pt x="1335849" y="405282"/>
                  </a:lnTo>
                  <a:lnTo>
                    <a:pt x="1335366" y="405765"/>
                  </a:lnTo>
                  <a:lnTo>
                    <a:pt x="1335366" y="406958"/>
                  </a:lnTo>
                  <a:lnTo>
                    <a:pt x="1335849" y="407441"/>
                  </a:lnTo>
                  <a:lnTo>
                    <a:pt x="1337043" y="407441"/>
                  </a:lnTo>
                  <a:lnTo>
                    <a:pt x="1337525" y="406958"/>
                  </a:lnTo>
                  <a:lnTo>
                    <a:pt x="1337525" y="405765"/>
                  </a:lnTo>
                  <a:close/>
                </a:path>
                <a:path w="2406650" h="1003935">
                  <a:moveTo>
                    <a:pt x="1369542" y="754481"/>
                  </a:moveTo>
                  <a:lnTo>
                    <a:pt x="1367574" y="752538"/>
                  </a:lnTo>
                  <a:lnTo>
                    <a:pt x="1365186" y="752538"/>
                  </a:lnTo>
                  <a:lnTo>
                    <a:pt x="1362824" y="752538"/>
                  </a:lnTo>
                  <a:lnTo>
                    <a:pt x="1360855" y="754481"/>
                  </a:lnTo>
                  <a:lnTo>
                    <a:pt x="1360855" y="759269"/>
                  </a:lnTo>
                  <a:lnTo>
                    <a:pt x="1362824" y="761187"/>
                  </a:lnTo>
                  <a:lnTo>
                    <a:pt x="1367574" y="761187"/>
                  </a:lnTo>
                  <a:lnTo>
                    <a:pt x="1369542" y="759269"/>
                  </a:lnTo>
                  <a:lnTo>
                    <a:pt x="1369542" y="754481"/>
                  </a:lnTo>
                  <a:close/>
                </a:path>
                <a:path w="2406650" h="1003935">
                  <a:moveTo>
                    <a:pt x="1387449" y="531787"/>
                  </a:moveTo>
                  <a:lnTo>
                    <a:pt x="1381620" y="525983"/>
                  </a:lnTo>
                  <a:lnTo>
                    <a:pt x="1374470" y="525983"/>
                  </a:lnTo>
                  <a:lnTo>
                    <a:pt x="1367294" y="525983"/>
                  </a:lnTo>
                  <a:lnTo>
                    <a:pt x="1361465" y="531787"/>
                  </a:lnTo>
                  <a:lnTo>
                    <a:pt x="1361465" y="546138"/>
                  </a:lnTo>
                  <a:lnTo>
                    <a:pt x="1367294" y="551942"/>
                  </a:lnTo>
                  <a:lnTo>
                    <a:pt x="1381620" y="551942"/>
                  </a:lnTo>
                  <a:lnTo>
                    <a:pt x="1387449" y="546138"/>
                  </a:lnTo>
                  <a:lnTo>
                    <a:pt x="1387449" y="531787"/>
                  </a:lnTo>
                  <a:close/>
                </a:path>
                <a:path w="2406650" h="1003935">
                  <a:moveTo>
                    <a:pt x="1388872" y="318236"/>
                  </a:moveTo>
                  <a:lnTo>
                    <a:pt x="1386560" y="315925"/>
                  </a:lnTo>
                  <a:lnTo>
                    <a:pt x="1383741" y="315925"/>
                  </a:lnTo>
                  <a:lnTo>
                    <a:pt x="1380883" y="315925"/>
                  </a:lnTo>
                  <a:lnTo>
                    <a:pt x="1378597" y="318236"/>
                  </a:lnTo>
                  <a:lnTo>
                    <a:pt x="1378597" y="323913"/>
                  </a:lnTo>
                  <a:lnTo>
                    <a:pt x="1380883" y="326199"/>
                  </a:lnTo>
                  <a:lnTo>
                    <a:pt x="1386560" y="326199"/>
                  </a:lnTo>
                  <a:lnTo>
                    <a:pt x="1388872" y="323913"/>
                  </a:lnTo>
                  <a:lnTo>
                    <a:pt x="1388872" y="318236"/>
                  </a:lnTo>
                  <a:close/>
                </a:path>
                <a:path w="2406650" h="1003935">
                  <a:moveTo>
                    <a:pt x="1419783" y="667524"/>
                  </a:moveTo>
                  <a:lnTo>
                    <a:pt x="1416507" y="664248"/>
                  </a:lnTo>
                  <a:lnTo>
                    <a:pt x="1412481" y="664248"/>
                  </a:lnTo>
                  <a:lnTo>
                    <a:pt x="1408442" y="664248"/>
                  </a:lnTo>
                  <a:lnTo>
                    <a:pt x="1405191" y="667524"/>
                  </a:lnTo>
                  <a:lnTo>
                    <a:pt x="1405191" y="675601"/>
                  </a:lnTo>
                  <a:lnTo>
                    <a:pt x="1408442" y="678853"/>
                  </a:lnTo>
                  <a:lnTo>
                    <a:pt x="1416507" y="678853"/>
                  </a:lnTo>
                  <a:lnTo>
                    <a:pt x="1419783" y="675601"/>
                  </a:lnTo>
                  <a:lnTo>
                    <a:pt x="1419783" y="667524"/>
                  </a:lnTo>
                  <a:close/>
                </a:path>
                <a:path w="2406650" h="1003935">
                  <a:moveTo>
                    <a:pt x="1423911" y="452450"/>
                  </a:moveTo>
                  <a:lnTo>
                    <a:pt x="1422946" y="451485"/>
                  </a:lnTo>
                  <a:lnTo>
                    <a:pt x="1421752" y="451485"/>
                  </a:lnTo>
                  <a:lnTo>
                    <a:pt x="1420558" y="451485"/>
                  </a:lnTo>
                  <a:lnTo>
                    <a:pt x="1419580" y="452450"/>
                  </a:lnTo>
                  <a:lnTo>
                    <a:pt x="1419580" y="454850"/>
                  </a:lnTo>
                  <a:lnTo>
                    <a:pt x="1420558" y="455815"/>
                  </a:lnTo>
                  <a:lnTo>
                    <a:pt x="1422946" y="455815"/>
                  </a:lnTo>
                  <a:lnTo>
                    <a:pt x="1423911" y="454850"/>
                  </a:lnTo>
                  <a:lnTo>
                    <a:pt x="1423911" y="452450"/>
                  </a:lnTo>
                  <a:close/>
                </a:path>
                <a:path w="2406650" h="1003935">
                  <a:moveTo>
                    <a:pt x="1463840" y="583996"/>
                  </a:moveTo>
                  <a:lnTo>
                    <a:pt x="1462024" y="582193"/>
                  </a:lnTo>
                  <a:lnTo>
                    <a:pt x="1459763" y="582193"/>
                  </a:lnTo>
                  <a:lnTo>
                    <a:pt x="1457515" y="582193"/>
                  </a:lnTo>
                  <a:lnTo>
                    <a:pt x="1455724" y="583996"/>
                  </a:lnTo>
                  <a:lnTo>
                    <a:pt x="1455724" y="588505"/>
                  </a:lnTo>
                  <a:lnTo>
                    <a:pt x="1457515" y="590308"/>
                  </a:lnTo>
                  <a:lnTo>
                    <a:pt x="1462024" y="590308"/>
                  </a:lnTo>
                  <a:lnTo>
                    <a:pt x="1463840" y="588505"/>
                  </a:lnTo>
                  <a:lnTo>
                    <a:pt x="1463840" y="583996"/>
                  </a:lnTo>
                  <a:close/>
                </a:path>
                <a:path w="2406650" h="1003935">
                  <a:moveTo>
                    <a:pt x="1511388" y="498563"/>
                  </a:moveTo>
                  <a:lnTo>
                    <a:pt x="1509458" y="496620"/>
                  </a:lnTo>
                  <a:lnTo>
                    <a:pt x="1507058" y="496620"/>
                  </a:lnTo>
                  <a:lnTo>
                    <a:pt x="1504670" y="496620"/>
                  </a:lnTo>
                  <a:lnTo>
                    <a:pt x="1502740" y="498563"/>
                  </a:lnTo>
                  <a:lnTo>
                    <a:pt x="1502740" y="503351"/>
                  </a:lnTo>
                  <a:lnTo>
                    <a:pt x="1504670" y="505269"/>
                  </a:lnTo>
                  <a:lnTo>
                    <a:pt x="1509458" y="505269"/>
                  </a:lnTo>
                  <a:lnTo>
                    <a:pt x="1511388" y="503351"/>
                  </a:lnTo>
                  <a:lnTo>
                    <a:pt x="1511388" y="498563"/>
                  </a:lnTo>
                  <a:close/>
                </a:path>
                <a:path w="2406650" h="1003935">
                  <a:moveTo>
                    <a:pt x="1512125" y="710946"/>
                  </a:moveTo>
                  <a:lnTo>
                    <a:pt x="1505712" y="704507"/>
                  </a:lnTo>
                  <a:lnTo>
                    <a:pt x="1497799" y="704507"/>
                  </a:lnTo>
                  <a:lnTo>
                    <a:pt x="1489887" y="704507"/>
                  </a:lnTo>
                  <a:lnTo>
                    <a:pt x="1483448" y="710946"/>
                  </a:lnTo>
                  <a:lnTo>
                    <a:pt x="1483448" y="726770"/>
                  </a:lnTo>
                  <a:lnTo>
                    <a:pt x="1489887" y="733183"/>
                  </a:lnTo>
                  <a:lnTo>
                    <a:pt x="1505712" y="733183"/>
                  </a:lnTo>
                  <a:lnTo>
                    <a:pt x="1512125" y="726770"/>
                  </a:lnTo>
                  <a:lnTo>
                    <a:pt x="1512125" y="710946"/>
                  </a:lnTo>
                  <a:close/>
                </a:path>
                <a:path w="2406650" h="1003935">
                  <a:moveTo>
                    <a:pt x="1549400" y="631151"/>
                  </a:moveTo>
                  <a:lnTo>
                    <a:pt x="1547456" y="629208"/>
                  </a:lnTo>
                  <a:lnTo>
                    <a:pt x="1545082" y="629208"/>
                  </a:lnTo>
                  <a:lnTo>
                    <a:pt x="1542694" y="629208"/>
                  </a:lnTo>
                  <a:lnTo>
                    <a:pt x="1540751" y="631151"/>
                  </a:lnTo>
                  <a:lnTo>
                    <a:pt x="1540751" y="635939"/>
                  </a:lnTo>
                  <a:lnTo>
                    <a:pt x="1542694" y="637870"/>
                  </a:lnTo>
                  <a:lnTo>
                    <a:pt x="1547456" y="637870"/>
                  </a:lnTo>
                  <a:lnTo>
                    <a:pt x="1549400" y="635939"/>
                  </a:lnTo>
                  <a:lnTo>
                    <a:pt x="1549400" y="631151"/>
                  </a:lnTo>
                  <a:close/>
                </a:path>
                <a:path w="2406650" h="1003935">
                  <a:moveTo>
                    <a:pt x="1556778" y="414286"/>
                  </a:moveTo>
                  <a:lnTo>
                    <a:pt x="1555686" y="413194"/>
                  </a:lnTo>
                  <a:lnTo>
                    <a:pt x="1554340" y="413194"/>
                  </a:lnTo>
                  <a:lnTo>
                    <a:pt x="1552981" y="413194"/>
                  </a:lnTo>
                  <a:lnTo>
                    <a:pt x="1551914" y="414286"/>
                  </a:lnTo>
                  <a:lnTo>
                    <a:pt x="1551914" y="416979"/>
                  </a:lnTo>
                  <a:lnTo>
                    <a:pt x="1552981" y="418084"/>
                  </a:lnTo>
                  <a:lnTo>
                    <a:pt x="1555686" y="418084"/>
                  </a:lnTo>
                  <a:lnTo>
                    <a:pt x="1556778" y="416979"/>
                  </a:lnTo>
                  <a:lnTo>
                    <a:pt x="1556778" y="414286"/>
                  </a:lnTo>
                  <a:close/>
                </a:path>
                <a:path w="2406650" h="1003935">
                  <a:moveTo>
                    <a:pt x="1588262" y="763308"/>
                  </a:moveTo>
                  <a:lnTo>
                    <a:pt x="1585937" y="760996"/>
                  </a:lnTo>
                  <a:lnTo>
                    <a:pt x="1583118" y="760996"/>
                  </a:lnTo>
                  <a:lnTo>
                    <a:pt x="1580273" y="760996"/>
                  </a:lnTo>
                  <a:lnTo>
                    <a:pt x="1577949" y="763308"/>
                  </a:lnTo>
                  <a:lnTo>
                    <a:pt x="1577949" y="768985"/>
                  </a:lnTo>
                  <a:lnTo>
                    <a:pt x="1580273" y="771271"/>
                  </a:lnTo>
                  <a:lnTo>
                    <a:pt x="1585937" y="771271"/>
                  </a:lnTo>
                  <a:lnTo>
                    <a:pt x="1588262" y="768985"/>
                  </a:lnTo>
                  <a:lnTo>
                    <a:pt x="1588262" y="763308"/>
                  </a:lnTo>
                  <a:close/>
                </a:path>
                <a:path w="2406650" h="1003935">
                  <a:moveTo>
                    <a:pt x="1593189" y="547789"/>
                  </a:moveTo>
                  <a:lnTo>
                    <a:pt x="1592808" y="547408"/>
                  </a:lnTo>
                  <a:lnTo>
                    <a:pt x="1592376" y="547408"/>
                  </a:lnTo>
                  <a:lnTo>
                    <a:pt x="1591919" y="547408"/>
                  </a:lnTo>
                  <a:lnTo>
                    <a:pt x="1591564" y="547789"/>
                  </a:lnTo>
                  <a:lnTo>
                    <a:pt x="1591564" y="548678"/>
                  </a:lnTo>
                  <a:lnTo>
                    <a:pt x="1591919" y="549046"/>
                  </a:lnTo>
                  <a:lnTo>
                    <a:pt x="1592808" y="549046"/>
                  </a:lnTo>
                  <a:lnTo>
                    <a:pt x="1593189" y="548678"/>
                  </a:lnTo>
                  <a:lnTo>
                    <a:pt x="1593189" y="547789"/>
                  </a:lnTo>
                  <a:close/>
                </a:path>
                <a:path w="2406650" h="1003935">
                  <a:moveTo>
                    <a:pt x="1634718" y="678446"/>
                  </a:moveTo>
                  <a:lnTo>
                    <a:pt x="1632775" y="676490"/>
                  </a:lnTo>
                  <a:lnTo>
                    <a:pt x="1630387" y="676490"/>
                  </a:lnTo>
                  <a:lnTo>
                    <a:pt x="1628000" y="676490"/>
                  </a:lnTo>
                  <a:lnTo>
                    <a:pt x="1626069" y="678446"/>
                  </a:lnTo>
                  <a:lnTo>
                    <a:pt x="1626069" y="683234"/>
                  </a:lnTo>
                  <a:lnTo>
                    <a:pt x="1628000" y="685165"/>
                  </a:lnTo>
                  <a:lnTo>
                    <a:pt x="1632775" y="685165"/>
                  </a:lnTo>
                  <a:lnTo>
                    <a:pt x="1634718" y="683234"/>
                  </a:lnTo>
                  <a:lnTo>
                    <a:pt x="1634718" y="678446"/>
                  </a:lnTo>
                  <a:close/>
                </a:path>
                <a:path w="2406650" h="1003935">
                  <a:moveTo>
                    <a:pt x="1641284" y="462026"/>
                  </a:moveTo>
                  <a:lnTo>
                    <a:pt x="1640547" y="461314"/>
                  </a:lnTo>
                  <a:lnTo>
                    <a:pt x="1639658" y="461314"/>
                  </a:lnTo>
                  <a:lnTo>
                    <a:pt x="1638757" y="461314"/>
                  </a:lnTo>
                  <a:lnTo>
                    <a:pt x="1638020" y="462026"/>
                  </a:lnTo>
                  <a:lnTo>
                    <a:pt x="1638020" y="463829"/>
                  </a:lnTo>
                  <a:lnTo>
                    <a:pt x="1638757" y="464540"/>
                  </a:lnTo>
                  <a:lnTo>
                    <a:pt x="1640547" y="464540"/>
                  </a:lnTo>
                  <a:lnTo>
                    <a:pt x="1641284" y="463829"/>
                  </a:lnTo>
                  <a:lnTo>
                    <a:pt x="1641284" y="462026"/>
                  </a:lnTo>
                  <a:close/>
                </a:path>
                <a:path w="2406650" h="1003935">
                  <a:moveTo>
                    <a:pt x="1673288" y="810729"/>
                  </a:moveTo>
                  <a:lnTo>
                    <a:pt x="1671104" y="808545"/>
                  </a:lnTo>
                  <a:lnTo>
                    <a:pt x="1668399" y="808545"/>
                  </a:lnTo>
                  <a:lnTo>
                    <a:pt x="1665732" y="808545"/>
                  </a:lnTo>
                  <a:lnTo>
                    <a:pt x="1663547" y="810729"/>
                  </a:lnTo>
                  <a:lnTo>
                    <a:pt x="1663547" y="816102"/>
                  </a:lnTo>
                  <a:lnTo>
                    <a:pt x="1665732" y="818299"/>
                  </a:lnTo>
                  <a:lnTo>
                    <a:pt x="1671104" y="818299"/>
                  </a:lnTo>
                  <a:lnTo>
                    <a:pt x="1673288" y="816102"/>
                  </a:lnTo>
                  <a:lnTo>
                    <a:pt x="1673288" y="810729"/>
                  </a:lnTo>
                  <a:close/>
                </a:path>
                <a:path w="2406650" h="1003935">
                  <a:moveTo>
                    <a:pt x="1719211" y="726186"/>
                  </a:moveTo>
                  <a:lnTo>
                    <a:pt x="1717636" y="724611"/>
                  </a:lnTo>
                  <a:lnTo>
                    <a:pt x="1715706" y="724611"/>
                  </a:lnTo>
                  <a:lnTo>
                    <a:pt x="1713750" y="724611"/>
                  </a:lnTo>
                  <a:lnTo>
                    <a:pt x="1712163" y="726186"/>
                  </a:lnTo>
                  <a:lnTo>
                    <a:pt x="1712163" y="730046"/>
                  </a:lnTo>
                  <a:lnTo>
                    <a:pt x="1713750" y="731634"/>
                  </a:lnTo>
                  <a:lnTo>
                    <a:pt x="1717636" y="731634"/>
                  </a:lnTo>
                  <a:lnTo>
                    <a:pt x="1719211" y="730046"/>
                  </a:lnTo>
                  <a:lnTo>
                    <a:pt x="1719211" y="726186"/>
                  </a:lnTo>
                  <a:close/>
                </a:path>
                <a:path w="2406650" h="1003935">
                  <a:moveTo>
                    <a:pt x="1757756" y="858469"/>
                  </a:moveTo>
                  <a:lnTo>
                    <a:pt x="1755965" y="856665"/>
                  </a:lnTo>
                  <a:lnTo>
                    <a:pt x="1753717" y="856665"/>
                  </a:lnTo>
                  <a:lnTo>
                    <a:pt x="1751482" y="856665"/>
                  </a:lnTo>
                  <a:lnTo>
                    <a:pt x="1749679" y="858469"/>
                  </a:lnTo>
                  <a:lnTo>
                    <a:pt x="1749679" y="862939"/>
                  </a:lnTo>
                  <a:lnTo>
                    <a:pt x="1751482" y="864781"/>
                  </a:lnTo>
                  <a:lnTo>
                    <a:pt x="1755965" y="864781"/>
                  </a:lnTo>
                  <a:lnTo>
                    <a:pt x="1757756" y="862939"/>
                  </a:lnTo>
                  <a:lnTo>
                    <a:pt x="1757756" y="858469"/>
                  </a:lnTo>
                  <a:close/>
                </a:path>
                <a:path w="2406650" h="1003935">
                  <a:moveTo>
                    <a:pt x="1763801" y="642366"/>
                  </a:moveTo>
                  <a:lnTo>
                    <a:pt x="1763445" y="641985"/>
                  </a:lnTo>
                  <a:lnTo>
                    <a:pt x="1762975" y="641985"/>
                  </a:lnTo>
                  <a:lnTo>
                    <a:pt x="1762556" y="641985"/>
                  </a:lnTo>
                  <a:lnTo>
                    <a:pt x="1762163" y="642366"/>
                  </a:lnTo>
                  <a:lnTo>
                    <a:pt x="1762163" y="643267"/>
                  </a:lnTo>
                  <a:lnTo>
                    <a:pt x="1762556" y="643623"/>
                  </a:lnTo>
                  <a:lnTo>
                    <a:pt x="1763445" y="643623"/>
                  </a:lnTo>
                  <a:lnTo>
                    <a:pt x="1763801" y="643267"/>
                  </a:lnTo>
                  <a:lnTo>
                    <a:pt x="1763801" y="642366"/>
                  </a:lnTo>
                  <a:close/>
                </a:path>
                <a:path w="2406650" h="1003935">
                  <a:moveTo>
                    <a:pt x="1802904" y="774344"/>
                  </a:moveTo>
                  <a:lnTo>
                    <a:pt x="1802066" y="773506"/>
                  </a:lnTo>
                  <a:lnTo>
                    <a:pt x="1801025" y="773506"/>
                  </a:lnTo>
                  <a:lnTo>
                    <a:pt x="1799945" y="773506"/>
                  </a:lnTo>
                  <a:lnTo>
                    <a:pt x="1799120" y="774344"/>
                  </a:lnTo>
                  <a:lnTo>
                    <a:pt x="1799120" y="776465"/>
                  </a:lnTo>
                  <a:lnTo>
                    <a:pt x="1799945" y="777303"/>
                  </a:lnTo>
                  <a:lnTo>
                    <a:pt x="1802066" y="777303"/>
                  </a:lnTo>
                  <a:lnTo>
                    <a:pt x="1802904" y="776465"/>
                  </a:lnTo>
                  <a:lnTo>
                    <a:pt x="1802904" y="774344"/>
                  </a:lnTo>
                  <a:close/>
                </a:path>
                <a:path w="2406650" h="1003935">
                  <a:moveTo>
                    <a:pt x="1812163" y="556437"/>
                  </a:moveTo>
                  <a:lnTo>
                    <a:pt x="1811324" y="555599"/>
                  </a:lnTo>
                  <a:lnTo>
                    <a:pt x="1810283" y="555599"/>
                  </a:lnTo>
                  <a:lnTo>
                    <a:pt x="1809229" y="555599"/>
                  </a:lnTo>
                  <a:lnTo>
                    <a:pt x="1808378" y="556437"/>
                  </a:lnTo>
                  <a:lnTo>
                    <a:pt x="1808378" y="558558"/>
                  </a:lnTo>
                  <a:lnTo>
                    <a:pt x="1809229" y="559396"/>
                  </a:lnTo>
                  <a:lnTo>
                    <a:pt x="1811324" y="559396"/>
                  </a:lnTo>
                  <a:lnTo>
                    <a:pt x="1812163" y="558558"/>
                  </a:lnTo>
                  <a:lnTo>
                    <a:pt x="1812163" y="556437"/>
                  </a:lnTo>
                  <a:close/>
                </a:path>
                <a:path w="2406650" h="1003935">
                  <a:moveTo>
                    <a:pt x="1848573" y="689952"/>
                  </a:moveTo>
                  <a:lnTo>
                    <a:pt x="1848446" y="689825"/>
                  </a:lnTo>
                  <a:lnTo>
                    <a:pt x="1848294" y="689825"/>
                  </a:lnTo>
                  <a:lnTo>
                    <a:pt x="1848142" y="689825"/>
                  </a:lnTo>
                  <a:lnTo>
                    <a:pt x="1848015" y="689952"/>
                  </a:lnTo>
                  <a:lnTo>
                    <a:pt x="1848015" y="690257"/>
                  </a:lnTo>
                  <a:lnTo>
                    <a:pt x="1848142" y="690359"/>
                  </a:lnTo>
                  <a:lnTo>
                    <a:pt x="1848446" y="690359"/>
                  </a:lnTo>
                  <a:lnTo>
                    <a:pt x="1848573" y="690257"/>
                  </a:lnTo>
                  <a:lnTo>
                    <a:pt x="1848573" y="689952"/>
                  </a:lnTo>
                  <a:close/>
                </a:path>
                <a:path w="2406650" h="1003935">
                  <a:moveTo>
                    <a:pt x="1899640" y="602551"/>
                  </a:moveTo>
                  <a:lnTo>
                    <a:pt x="1897837" y="600722"/>
                  </a:lnTo>
                  <a:lnTo>
                    <a:pt x="1895576" y="600722"/>
                  </a:lnTo>
                  <a:lnTo>
                    <a:pt x="1893328" y="600722"/>
                  </a:lnTo>
                  <a:lnTo>
                    <a:pt x="1891525" y="602551"/>
                  </a:lnTo>
                  <a:lnTo>
                    <a:pt x="1891525" y="607034"/>
                  </a:lnTo>
                  <a:lnTo>
                    <a:pt x="1893328" y="608838"/>
                  </a:lnTo>
                  <a:lnTo>
                    <a:pt x="1897837" y="608838"/>
                  </a:lnTo>
                  <a:lnTo>
                    <a:pt x="1899640" y="607034"/>
                  </a:lnTo>
                  <a:lnTo>
                    <a:pt x="1899640" y="602551"/>
                  </a:lnTo>
                  <a:close/>
                </a:path>
                <a:path w="2406650" h="1003935">
                  <a:moveTo>
                    <a:pt x="1934679" y="736790"/>
                  </a:moveTo>
                  <a:lnTo>
                    <a:pt x="1934197" y="736307"/>
                  </a:lnTo>
                  <a:lnTo>
                    <a:pt x="1933613" y="736307"/>
                  </a:lnTo>
                  <a:lnTo>
                    <a:pt x="1933003" y="736307"/>
                  </a:lnTo>
                  <a:lnTo>
                    <a:pt x="1932520" y="736790"/>
                  </a:lnTo>
                  <a:lnTo>
                    <a:pt x="1932520" y="737984"/>
                  </a:lnTo>
                  <a:lnTo>
                    <a:pt x="1933003" y="738479"/>
                  </a:lnTo>
                  <a:lnTo>
                    <a:pt x="1934197" y="738479"/>
                  </a:lnTo>
                  <a:lnTo>
                    <a:pt x="1934679" y="737984"/>
                  </a:lnTo>
                  <a:lnTo>
                    <a:pt x="1934679" y="736790"/>
                  </a:lnTo>
                  <a:close/>
                </a:path>
                <a:path w="2406650" h="1003935">
                  <a:moveTo>
                    <a:pt x="1974329" y="868502"/>
                  </a:moveTo>
                  <a:lnTo>
                    <a:pt x="1973122" y="867270"/>
                  </a:lnTo>
                  <a:lnTo>
                    <a:pt x="1971624" y="867270"/>
                  </a:lnTo>
                  <a:lnTo>
                    <a:pt x="1970125" y="867270"/>
                  </a:lnTo>
                  <a:lnTo>
                    <a:pt x="1968919" y="868502"/>
                  </a:lnTo>
                  <a:lnTo>
                    <a:pt x="1968919" y="871474"/>
                  </a:lnTo>
                  <a:lnTo>
                    <a:pt x="1970125" y="872693"/>
                  </a:lnTo>
                  <a:lnTo>
                    <a:pt x="1973122" y="872693"/>
                  </a:lnTo>
                  <a:lnTo>
                    <a:pt x="1974329" y="871474"/>
                  </a:lnTo>
                  <a:lnTo>
                    <a:pt x="1974329" y="868502"/>
                  </a:lnTo>
                  <a:close/>
                </a:path>
                <a:path w="2406650" h="1003935">
                  <a:moveTo>
                    <a:pt x="1991702" y="646112"/>
                  </a:moveTo>
                  <a:lnTo>
                    <a:pt x="1986864" y="641248"/>
                  </a:lnTo>
                  <a:lnTo>
                    <a:pt x="1980882" y="641248"/>
                  </a:lnTo>
                  <a:lnTo>
                    <a:pt x="1974900" y="641248"/>
                  </a:lnTo>
                  <a:lnTo>
                    <a:pt x="1970062" y="646112"/>
                  </a:lnTo>
                  <a:lnTo>
                    <a:pt x="1970062" y="658050"/>
                  </a:lnTo>
                  <a:lnTo>
                    <a:pt x="1974900" y="662901"/>
                  </a:lnTo>
                  <a:lnTo>
                    <a:pt x="1986864" y="662901"/>
                  </a:lnTo>
                  <a:lnTo>
                    <a:pt x="1991702" y="658050"/>
                  </a:lnTo>
                  <a:lnTo>
                    <a:pt x="1991702" y="646112"/>
                  </a:lnTo>
                  <a:close/>
                </a:path>
                <a:path w="2406650" h="1003935">
                  <a:moveTo>
                    <a:pt x="2010448" y="1002131"/>
                  </a:moveTo>
                  <a:lnTo>
                    <a:pt x="2010092" y="1001776"/>
                  </a:lnTo>
                  <a:lnTo>
                    <a:pt x="2009635" y="1001776"/>
                  </a:lnTo>
                  <a:lnTo>
                    <a:pt x="2009203" y="1001776"/>
                  </a:lnTo>
                  <a:lnTo>
                    <a:pt x="2008822" y="1002131"/>
                  </a:lnTo>
                  <a:lnTo>
                    <a:pt x="2008822" y="1003020"/>
                  </a:lnTo>
                  <a:lnTo>
                    <a:pt x="2009203" y="1003376"/>
                  </a:lnTo>
                  <a:lnTo>
                    <a:pt x="2010092" y="1003376"/>
                  </a:lnTo>
                  <a:lnTo>
                    <a:pt x="2010448" y="1003020"/>
                  </a:lnTo>
                  <a:lnTo>
                    <a:pt x="2010448" y="1002131"/>
                  </a:lnTo>
                  <a:close/>
                </a:path>
                <a:path w="2406650" h="1003935">
                  <a:moveTo>
                    <a:pt x="2024595" y="781519"/>
                  </a:moveTo>
                  <a:lnTo>
                    <a:pt x="2022055" y="778979"/>
                  </a:lnTo>
                  <a:lnTo>
                    <a:pt x="2018893" y="778979"/>
                  </a:lnTo>
                  <a:lnTo>
                    <a:pt x="2015769" y="778979"/>
                  </a:lnTo>
                  <a:lnTo>
                    <a:pt x="2013229" y="781519"/>
                  </a:lnTo>
                  <a:lnTo>
                    <a:pt x="2013229" y="787806"/>
                  </a:lnTo>
                  <a:lnTo>
                    <a:pt x="2015769" y="790346"/>
                  </a:lnTo>
                  <a:lnTo>
                    <a:pt x="2022055" y="790346"/>
                  </a:lnTo>
                  <a:lnTo>
                    <a:pt x="2024595" y="787806"/>
                  </a:lnTo>
                  <a:lnTo>
                    <a:pt x="2024595" y="781519"/>
                  </a:lnTo>
                  <a:close/>
                </a:path>
                <a:path w="2406650" h="1003935">
                  <a:moveTo>
                    <a:pt x="2071878" y="696239"/>
                  </a:moveTo>
                  <a:lnTo>
                    <a:pt x="2069325" y="693686"/>
                  </a:lnTo>
                  <a:lnTo>
                    <a:pt x="2066201" y="693686"/>
                  </a:lnTo>
                  <a:lnTo>
                    <a:pt x="2063064" y="693686"/>
                  </a:lnTo>
                  <a:lnTo>
                    <a:pt x="2060524" y="696239"/>
                  </a:lnTo>
                  <a:lnTo>
                    <a:pt x="2060524" y="702500"/>
                  </a:lnTo>
                  <a:lnTo>
                    <a:pt x="2063064" y="705040"/>
                  </a:lnTo>
                  <a:lnTo>
                    <a:pt x="2069325" y="705040"/>
                  </a:lnTo>
                  <a:lnTo>
                    <a:pt x="2071878" y="702500"/>
                  </a:lnTo>
                  <a:lnTo>
                    <a:pt x="2071878" y="696239"/>
                  </a:lnTo>
                  <a:close/>
                </a:path>
                <a:path w="2406650" h="1003935">
                  <a:moveTo>
                    <a:pt x="2143074" y="964107"/>
                  </a:moveTo>
                  <a:lnTo>
                    <a:pt x="2142680" y="963726"/>
                  </a:lnTo>
                  <a:lnTo>
                    <a:pt x="2142248" y="963726"/>
                  </a:lnTo>
                  <a:lnTo>
                    <a:pt x="2141791" y="963726"/>
                  </a:lnTo>
                  <a:lnTo>
                    <a:pt x="2141436" y="964107"/>
                  </a:lnTo>
                  <a:lnTo>
                    <a:pt x="2141436" y="964996"/>
                  </a:lnTo>
                  <a:lnTo>
                    <a:pt x="2141791" y="965365"/>
                  </a:lnTo>
                  <a:lnTo>
                    <a:pt x="2142680" y="965365"/>
                  </a:lnTo>
                  <a:lnTo>
                    <a:pt x="2143074" y="964996"/>
                  </a:lnTo>
                  <a:lnTo>
                    <a:pt x="2143074" y="964107"/>
                  </a:lnTo>
                  <a:close/>
                </a:path>
                <a:path w="2406650" h="1003935">
                  <a:moveTo>
                    <a:pt x="2156371" y="743966"/>
                  </a:moveTo>
                  <a:lnTo>
                    <a:pt x="2154186" y="741781"/>
                  </a:lnTo>
                  <a:lnTo>
                    <a:pt x="2151519" y="741781"/>
                  </a:lnTo>
                  <a:lnTo>
                    <a:pt x="2148814" y="741781"/>
                  </a:lnTo>
                  <a:lnTo>
                    <a:pt x="2146630" y="743966"/>
                  </a:lnTo>
                  <a:lnTo>
                    <a:pt x="2146630" y="749338"/>
                  </a:lnTo>
                  <a:lnTo>
                    <a:pt x="2148814" y="751522"/>
                  </a:lnTo>
                  <a:lnTo>
                    <a:pt x="2154186" y="751522"/>
                  </a:lnTo>
                  <a:lnTo>
                    <a:pt x="2156371" y="749338"/>
                  </a:lnTo>
                  <a:lnTo>
                    <a:pt x="2156371" y="743966"/>
                  </a:lnTo>
                  <a:close/>
                </a:path>
                <a:path w="2406650" h="1003935">
                  <a:moveTo>
                    <a:pt x="2189810" y="879106"/>
                  </a:moveTo>
                  <a:lnTo>
                    <a:pt x="2189683" y="878979"/>
                  </a:lnTo>
                  <a:lnTo>
                    <a:pt x="2189530" y="878979"/>
                  </a:lnTo>
                  <a:lnTo>
                    <a:pt x="2189365" y="878979"/>
                  </a:lnTo>
                  <a:lnTo>
                    <a:pt x="2189251" y="879106"/>
                  </a:lnTo>
                  <a:lnTo>
                    <a:pt x="2189251" y="879386"/>
                  </a:lnTo>
                  <a:lnTo>
                    <a:pt x="2189365" y="879513"/>
                  </a:lnTo>
                  <a:lnTo>
                    <a:pt x="2189683" y="879513"/>
                  </a:lnTo>
                  <a:lnTo>
                    <a:pt x="2189810" y="879386"/>
                  </a:lnTo>
                  <a:lnTo>
                    <a:pt x="2189810" y="879106"/>
                  </a:lnTo>
                  <a:close/>
                </a:path>
                <a:path w="2406650" h="1003935">
                  <a:moveTo>
                    <a:pt x="2238184" y="793178"/>
                  </a:moveTo>
                  <a:lnTo>
                    <a:pt x="2237575" y="792594"/>
                  </a:lnTo>
                  <a:lnTo>
                    <a:pt x="2236825" y="792594"/>
                  </a:lnTo>
                  <a:lnTo>
                    <a:pt x="2236063" y="792594"/>
                  </a:lnTo>
                  <a:lnTo>
                    <a:pt x="2235454" y="793178"/>
                  </a:lnTo>
                  <a:lnTo>
                    <a:pt x="2235454" y="794677"/>
                  </a:lnTo>
                  <a:lnTo>
                    <a:pt x="2236063" y="795299"/>
                  </a:lnTo>
                  <a:lnTo>
                    <a:pt x="2237575" y="795299"/>
                  </a:lnTo>
                  <a:lnTo>
                    <a:pt x="2238184" y="794677"/>
                  </a:lnTo>
                  <a:lnTo>
                    <a:pt x="2238184" y="793178"/>
                  </a:lnTo>
                  <a:close/>
                </a:path>
                <a:path w="2406650" h="1003935">
                  <a:moveTo>
                    <a:pt x="2279980" y="923683"/>
                  </a:moveTo>
                  <a:lnTo>
                    <a:pt x="2277668" y="921397"/>
                  </a:lnTo>
                  <a:lnTo>
                    <a:pt x="2274836" y="921397"/>
                  </a:lnTo>
                  <a:lnTo>
                    <a:pt x="2271992" y="921397"/>
                  </a:lnTo>
                  <a:lnTo>
                    <a:pt x="2269706" y="923683"/>
                  </a:lnTo>
                  <a:lnTo>
                    <a:pt x="2269706" y="929386"/>
                  </a:lnTo>
                  <a:lnTo>
                    <a:pt x="2271992" y="931672"/>
                  </a:lnTo>
                  <a:lnTo>
                    <a:pt x="2277668" y="931672"/>
                  </a:lnTo>
                  <a:lnTo>
                    <a:pt x="2279980" y="929386"/>
                  </a:lnTo>
                  <a:lnTo>
                    <a:pt x="2279980" y="923683"/>
                  </a:lnTo>
                  <a:close/>
                </a:path>
                <a:path w="2406650" h="1003935">
                  <a:moveTo>
                    <a:pt x="2329967" y="836891"/>
                  </a:moveTo>
                  <a:lnTo>
                    <a:pt x="2326462" y="833386"/>
                  </a:lnTo>
                  <a:lnTo>
                    <a:pt x="2322131" y="833386"/>
                  </a:lnTo>
                  <a:lnTo>
                    <a:pt x="2317788" y="833386"/>
                  </a:lnTo>
                  <a:lnTo>
                    <a:pt x="2314283" y="836891"/>
                  </a:lnTo>
                  <a:lnTo>
                    <a:pt x="2314283" y="845540"/>
                  </a:lnTo>
                  <a:lnTo>
                    <a:pt x="2317788" y="849058"/>
                  </a:lnTo>
                  <a:lnTo>
                    <a:pt x="2326462" y="849058"/>
                  </a:lnTo>
                  <a:lnTo>
                    <a:pt x="2329967" y="845540"/>
                  </a:lnTo>
                  <a:lnTo>
                    <a:pt x="2329967" y="836891"/>
                  </a:lnTo>
                  <a:close/>
                </a:path>
                <a:path w="2406650" h="1003935">
                  <a:moveTo>
                    <a:pt x="2406027" y="886142"/>
                  </a:moveTo>
                  <a:lnTo>
                    <a:pt x="2404999" y="887158"/>
                  </a:lnTo>
                  <a:lnTo>
                    <a:pt x="2404999" y="889863"/>
                  </a:lnTo>
                  <a:lnTo>
                    <a:pt x="2406027" y="890866"/>
                  </a:lnTo>
                  <a:lnTo>
                    <a:pt x="2406027" y="88614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8481929" y="-527"/>
              <a:ext cx="1623060" cy="787400"/>
            </a:xfrm>
            <a:custGeom>
              <a:avLst/>
              <a:gdLst/>
              <a:ahLst/>
              <a:cxnLst/>
              <a:rect l="l" t="t" r="r" b="b"/>
              <a:pathLst>
                <a:path w="1623059" h="787400">
                  <a:moveTo>
                    <a:pt x="5422" y="9829"/>
                  </a:moveTo>
                  <a:lnTo>
                    <a:pt x="4191" y="8636"/>
                  </a:lnTo>
                  <a:lnTo>
                    <a:pt x="2705" y="8636"/>
                  </a:lnTo>
                  <a:lnTo>
                    <a:pt x="1219" y="8636"/>
                  </a:lnTo>
                  <a:lnTo>
                    <a:pt x="0" y="9829"/>
                  </a:lnTo>
                  <a:lnTo>
                    <a:pt x="0" y="12814"/>
                  </a:lnTo>
                  <a:lnTo>
                    <a:pt x="1219" y="14020"/>
                  </a:lnTo>
                  <a:lnTo>
                    <a:pt x="4191" y="14020"/>
                  </a:lnTo>
                  <a:lnTo>
                    <a:pt x="5422" y="12814"/>
                  </a:lnTo>
                  <a:lnTo>
                    <a:pt x="5422" y="9829"/>
                  </a:lnTo>
                  <a:close/>
                </a:path>
                <a:path w="1623059" h="787400">
                  <a:moveTo>
                    <a:pt x="95313" y="54571"/>
                  </a:moveTo>
                  <a:lnTo>
                    <a:pt x="92062" y="51295"/>
                  </a:lnTo>
                  <a:lnTo>
                    <a:pt x="88011" y="51295"/>
                  </a:lnTo>
                  <a:lnTo>
                    <a:pt x="83997" y="51295"/>
                  </a:lnTo>
                  <a:lnTo>
                    <a:pt x="80721" y="54571"/>
                  </a:lnTo>
                  <a:lnTo>
                    <a:pt x="80721" y="62649"/>
                  </a:lnTo>
                  <a:lnTo>
                    <a:pt x="83997" y="65913"/>
                  </a:lnTo>
                  <a:lnTo>
                    <a:pt x="92062" y="65913"/>
                  </a:lnTo>
                  <a:lnTo>
                    <a:pt x="95313" y="62649"/>
                  </a:lnTo>
                  <a:lnTo>
                    <a:pt x="95313" y="54571"/>
                  </a:lnTo>
                  <a:close/>
                </a:path>
                <a:path w="1623059" h="787400">
                  <a:moveTo>
                    <a:pt x="174967" y="104990"/>
                  </a:moveTo>
                  <a:lnTo>
                    <a:pt x="174218" y="104279"/>
                  </a:lnTo>
                  <a:lnTo>
                    <a:pt x="173329" y="104279"/>
                  </a:lnTo>
                  <a:lnTo>
                    <a:pt x="172440" y="104279"/>
                  </a:lnTo>
                  <a:lnTo>
                    <a:pt x="171691" y="104990"/>
                  </a:lnTo>
                  <a:lnTo>
                    <a:pt x="171691" y="106794"/>
                  </a:lnTo>
                  <a:lnTo>
                    <a:pt x="172440" y="107530"/>
                  </a:lnTo>
                  <a:lnTo>
                    <a:pt x="174218" y="107530"/>
                  </a:lnTo>
                  <a:lnTo>
                    <a:pt x="174967" y="106794"/>
                  </a:lnTo>
                  <a:lnTo>
                    <a:pt x="174967" y="104990"/>
                  </a:lnTo>
                  <a:close/>
                </a:path>
                <a:path w="1623059" h="787400">
                  <a:moveTo>
                    <a:pt x="230098" y="15341"/>
                  </a:moveTo>
                  <a:lnTo>
                    <a:pt x="225844" y="11125"/>
                  </a:lnTo>
                  <a:lnTo>
                    <a:pt x="220624" y="11125"/>
                  </a:lnTo>
                  <a:lnTo>
                    <a:pt x="215392" y="11125"/>
                  </a:lnTo>
                  <a:lnTo>
                    <a:pt x="211137" y="15341"/>
                  </a:lnTo>
                  <a:lnTo>
                    <a:pt x="211137" y="25831"/>
                  </a:lnTo>
                  <a:lnTo>
                    <a:pt x="215392" y="30060"/>
                  </a:lnTo>
                  <a:lnTo>
                    <a:pt x="225844" y="30060"/>
                  </a:lnTo>
                  <a:lnTo>
                    <a:pt x="230098" y="25831"/>
                  </a:lnTo>
                  <a:lnTo>
                    <a:pt x="230098" y="15341"/>
                  </a:lnTo>
                  <a:close/>
                </a:path>
                <a:path w="1623059" h="787400">
                  <a:moveTo>
                    <a:pt x="261061" y="151828"/>
                  </a:moveTo>
                  <a:lnTo>
                    <a:pt x="259994" y="150761"/>
                  </a:lnTo>
                  <a:lnTo>
                    <a:pt x="258648" y="150761"/>
                  </a:lnTo>
                  <a:lnTo>
                    <a:pt x="257289" y="150761"/>
                  </a:lnTo>
                  <a:lnTo>
                    <a:pt x="256209" y="151828"/>
                  </a:lnTo>
                  <a:lnTo>
                    <a:pt x="256209" y="154533"/>
                  </a:lnTo>
                  <a:lnTo>
                    <a:pt x="257289" y="155625"/>
                  </a:lnTo>
                  <a:lnTo>
                    <a:pt x="259994" y="155625"/>
                  </a:lnTo>
                  <a:lnTo>
                    <a:pt x="261061" y="154533"/>
                  </a:lnTo>
                  <a:lnTo>
                    <a:pt x="261061" y="151828"/>
                  </a:lnTo>
                  <a:close/>
                </a:path>
                <a:path w="1623059" h="787400">
                  <a:moveTo>
                    <a:pt x="312407" y="64312"/>
                  </a:moveTo>
                  <a:lnTo>
                    <a:pt x="309511" y="61379"/>
                  </a:lnTo>
                  <a:lnTo>
                    <a:pt x="305917" y="61379"/>
                  </a:lnTo>
                  <a:lnTo>
                    <a:pt x="302323" y="61379"/>
                  </a:lnTo>
                  <a:lnTo>
                    <a:pt x="299427" y="64312"/>
                  </a:lnTo>
                  <a:lnTo>
                    <a:pt x="299427" y="71450"/>
                  </a:lnTo>
                  <a:lnTo>
                    <a:pt x="302323" y="74383"/>
                  </a:lnTo>
                  <a:lnTo>
                    <a:pt x="309511" y="74383"/>
                  </a:lnTo>
                  <a:lnTo>
                    <a:pt x="312407" y="71450"/>
                  </a:lnTo>
                  <a:lnTo>
                    <a:pt x="312407" y="64312"/>
                  </a:lnTo>
                  <a:close/>
                </a:path>
                <a:path w="1623059" h="787400">
                  <a:moveTo>
                    <a:pt x="481406" y="159766"/>
                  </a:moveTo>
                  <a:lnTo>
                    <a:pt x="479221" y="157581"/>
                  </a:lnTo>
                  <a:lnTo>
                    <a:pt x="476542" y="157581"/>
                  </a:lnTo>
                  <a:lnTo>
                    <a:pt x="473849" y="157581"/>
                  </a:lnTo>
                  <a:lnTo>
                    <a:pt x="471652" y="159766"/>
                  </a:lnTo>
                  <a:lnTo>
                    <a:pt x="471652" y="165138"/>
                  </a:lnTo>
                  <a:lnTo>
                    <a:pt x="473849" y="167335"/>
                  </a:lnTo>
                  <a:lnTo>
                    <a:pt x="479221" y="167335"/>
                  </a:lnTo>
                  <a:lnTo>
                    <a:pt x="481406" y="165138"/>
                  </a:lnTo>
                  <a:lnTo>
                    <a:pt x="481406" y="159766"/>
                  </a:lnTo>
                  <a:close/>
                </a:path>
                <a:path w="1623059" h="787400">
                  <a:moveTo>
                    <a:pt x="571576" y="204355"/>
                  </a:moveTo>
                  <a:lnTo>
                    <a:pt x="567232" y="199999"/>
                  </a:lnTo>
                  <a:lnTo>
                    <a:pt x="561860" y="199999"/>
                  </a:lnTo>
                  <a:lnTo>
                    <a:pt x="556475" y="199999"/>
                  </a:lnTo>
                  <a:lnTo>
                    <a:pt x="552119" y="204355"/>
                  </a:lnTo>
                  <a:lnTo>
                    <a:pt x="552119" y="215099"/>
                  </a:lnTo>
                  <a:lnTo>
                    <a:pt x="556475" y="219494"/>
                  </a:lnTo>
                  <a:lnTo>
                    <a:pt x="567232" y="219494"/>
                  </a:lnTo>
                  <a:lnTo>
                    <a:pt x="571576" y="215099"/>
                  </a:lnTo>
                  <a:lnTo>
                    <a:pt x="571576" y="204355"/>
                  </a:lnTo>
                  <a:close/>
                </a:path>
                <a:path w="1623059" h="787400">
                  <a:moveTo>
                    <a:pt x="617791" y="119646"/>
                  </a:moveTo>
                  <a:lnTo>
                    <a:pt x="613930" y="115773"/>
                  </a:lnTo>
                  <a:lnTo>
                    <a:pt x="609142" y="115773"/>
                  </a:lnTo>
                  <a:lnTo>
                    <a:pt x="604354" y="115773"/>
                  </a:lnTo>
                  <a:lnTo>
                    <a:pt x="600494" y="119646"/>
                  </a:lnTo>
                  <a:lnTo>
                    <a:pt x="600494" y="129209"/>
                  </a:lnTo>
                  <a:lnTo>
                    <a:pt x="604354" y="133070"/>
                  </a:lnTo>
                  <a:lnTo>
                    <a:pt x="613930" y="133070"/>
                  </a:lnTo>
                  <a:lnTo>
                    <a:pt x="617791" y="129209"/>
                  </a:lnTo>
                  <a:lnTo>
                    <a:pt x="617791" y="119646"/>
                  </a:lnTo>
                  <a:close/>
                </a:path>
                <a:path w="1623059" h="787400">
                  <a:moveTo>
                    <a:pt x="658863" y="37782"/>
                  </a:moveTo>
                  <a:lnTo>
                    <a:pt x="657758" y="36690"/>
                  </a:lnTo>
                  <a:lnTo>
                    <a:pt x="656437" y="36690"/>
                  </a:lnTo>
                  <a:lnTo>
                    <a:pt x="655091" y="36690"/>
                  </a:lnTo>
                  <a:lnTo>
                    <a:pt x="653999" y="37782"/>
                  </a:lnTo>
                  <a:lnTo>
                    <a:pt x="653999" y="40462"/>
                  </a:lnTo>
                  <a:lnTo>
                    <a:pt x="655091" y="41554"/>
                  </a:lnTo>
                  <a:lnTo>
                    <a:pt x="657758" y="41554"/>
                  </a:lnTo>
                  <a:lnTo>
                    <a:pt x="658863" y="40462"/>
                  </a:lnTo>
                  <a:lnTo>
                    <a:pt x="658863" y="37782"/>
                  </a:lnTo>
                  <a:close/>
                </a:path>
                <a:path w="1623059" h="787400">
                  <a:moveTo>
                    <a:pt x="659345" y="250304"/>
                  </a:moveTo>
                  <a:lnTo>
                    <a:pt x="653872" y="244856"/>
                  </a:lnTo>
                  <a:lnTo>
                    <a:pt x="647153" y="244856"/>
                  </a:lnTo>
                  <a:lnTo>
                    <a:pt x="640435" y="244856"/>
                  </a:lnTo>
                  <a:lnTo>
                    <a:pt x="635000" y="250304"/>
                  </a:lnTo>
                  <a:lnTo>
                    <a:pt x="635000" y="263740"/>
                  </a:lnTo>
                  <a:lnTo>
                    <a:pt x="640435" y="269214"/>
                  </a:lnTo>
                  <a:lnTo>
                    <a:pt x="653872" y="269214"/>
                  </a:lnTo>
                  <a:lnTo>
                    <a:pt x="659345" y="263740"/>
                  </a:lnTo>
                  <a:lnTo>
                    <a:pt x="659345" y="250304"/>
                  </a:lnTo>
                  <a:close/>
                </a:path>
                <a:path w="1623059" h="787400">
                  <a:moveTo>
                    <a:pt x="697153" y="170230"/>
                  </a:moveTo>
                  <a:lnTo>
                    <a:pt x="695934" y="169011"/>
                  </a:lnTo>
                  <a:lnTo>
                    <a:pt x="694448" y="169011"/>
                  </a:lnTo>
                  <a:lnTo>
                    <a:pt x="692950" y="169011"/>
                  </a:lnTo>
                  <a:lnTo>
                    <a:pt x="691756" y="170230"/>
                  </a:lnTo>
                  <a:lnTo>
                    <a:pt x="691756" y="173202"/>
                  </a:lnTo>
                  <a:lnTo>
                    <a:pt x="692950" y="174434"/>
                  </a:lnTo>
                  <a:lnTo>
                    <a:pt x="695934" y="174434"/>
                  </a:lnTo>
                  <a:lnTo>
                    <a:pt x="697153" y="173202"/>
                  </a:lnTo>
                  <a:lnTo>
                    <a:pt x="697153" y="170230"/>
                  </a:lnTo>
                  <a:close/>
                </a:path>
                <a:path w="1623059" h="787400">
                  <a:moveTo>
                    <a:pt x="738149" y="301167"/>
                  </a:moveTo>
                  <a:lnTo>
                    <a:pt x="735596" y="298640"/>
                  </a:lnTo>
                  <a:lnTo>
                    <a:pt x="732472" y="298640"/>
                  </a:lnTo>
                  <a:lnTo>
                    <a:pt x="729335" y="298640"/>
                  </a:lnTo>
                  <a:lnTo>
                    <a:pt x="726795" y="301167"/>
                  </a:lnTo>
                  <a:lnTo>
                    <a:pt x="726795" y="307454"/>
                  </a:lnTo>
                  <a:lnTo>
                    <a:pt x="729335" y="309994"/>
                  </a:lnTo>
                  <a:lnTo>
                    <a:pt x="735596" y="309994"/>
                  </a:lnTo>
                  <a:lnTo>
                    <a:pt x="738149" y="307454"/>
                  </a:lnTo>
                  <a:lnTo>
                    <a:pt x="738149" y="301167"/>
                  </a:lnTo>
                  <a:close/>
                </a:path>
                <a:path w="1623059" h="787400">
                  <a:moveTo>
                    <a:pt x="742543" y="85953"/>
                  </a:moveTo>
                  <a:lnTo>
                    <a:pt x="742188" y="85598"/>
                  </a:lnTo>
                  <a:lnTo>
                    <a:pt x="741730" y="85598"/>
                  </a:lnTo>
                  <a:lnTo>
                    <a:pt x="741299" y="85598"/>
                  </a:lnTo>
                  <a:lnTo>
                    <a:pt x="740918" y="85953"/>
                  </a:lnTo>
                  <a:lnTo>
                    <a:pt x="740918" y="86842"/>
                  </a:lnTo>
                  <a:lnTo>
                    <a:pt x="741299" y="87236"/>
                  </a:lnTo>
                  <a:lnTo>
                    <a:pt x="742188" y="87236"/>
                  </a:lnTo>
                  <a:lnTo>
                    <a:pt x="742543" y="86842"/>
                  </a:lnTo>
                  <a:lnTo>
                    <a:pt x="742543" y="85953"/>
                  </a:lnTo>
                  <a:close/>
                </a:path>
                <a:path w="1623059" h="787400">
                  <a:moveTo>
                    <a:pt x="780834" y="218414"/>
                  </a:moveTo>
                  <a:lnTo>
                    <a:pt x="780351" y="217906"/>
                  </a:lnTo>
                  <a:lnTo>
                    <a:pt x="779767" y="217906"/>
                  </a:lnTo>
                  <a:lnTo>
                    <a:pt x="779157" y="217906"/>
                  </a:lnTo>
                  <a:lnTo>
                    <a:pt x="778675" y="218414"/>
                  </a:lnTo>
                  <a:lnTo>
                    <a:pt x="778675" y="219583"/>
                  </a:lnTo>
                  <a:lnTo>
                    <a:pt x="779157" y="220103"/>
                  </a:lnTo>
                  <a:lnTo>
                    <a:pt x="780351" y="220103"/>
                  </a:lnTo>
                  <a:lnTo>
                    <a:pt x="780834" y="219583"/>
                  </a:lnTo>
                  <a:lnTo>
                    <a:pt x="780834" y="218414"/>
                  </a:lnTo>
                  <a:close/>
                </a:path>
                <a:path w="1623059" h="787400">
                  <a:moveTo>
                    <a:pt x="790092" y="520"/>
                  </a:moveTo>
                  <a:lnTo>
                    <a:pt x="789622" y="0"/>
                  </a:lnTo>
                  <a:lnTo>
                    <a:pt x="789025" y="0"/>
                  </a:lnTo>
                  <a:lnTo>
                    <a:pt x="788428" y="0"/>
                  </a:lnTo>
                  <a:lnTo>
                    <a:pt x="787946" y="520"/>
                  </a:lnTo>
                  <a:lnTo>
                    <a:pt x="787946" y="1714"/>
                  </a:lnTo>
                  <a:lnTo>
                    <a:pt x="788428" y="2197"/>
                  </a:lnTo>
                  <a:lnTo>
                    <a:pt x="789622" y="2197"/>
                  </a:lnTo>
                  <a:lnTo>
                    <a:pt x="790092" y="1714"/>
                  </a:lnTo>
                  <a:lnTo>
                    <a:pt x="790092" y="520"/>
                  </a:lnTo>
                  <a:close/>
                </a:path>
                <a:path w="1623059" h="787400">
                  <a:moveTo>
                    <a:pt x="821016" y="349808"/>
                  </a:moveTo>
                  <a:lnTo>
                    <a:pt x="819569" y="348361"/>
                  </a:lnTo>
                  <a:lnTo>
                    <a:pt x="817778" y="348361"/>
                  </a:lnTo>
                  <a:lnTo>
                    <a:pt x="815975" y="348361"/>
                  </a:lnTo>
                  <a:lnTo>
                    <a:pt x="814527" y="349808"/>
                  </a:lnTo>
                  <a:lnTo>
                    <a:pt x="814527" y="353402"/>
                  </a:lnTo>
                  <a:lnTo>
                    <a:pt x="815975" y="354850"/>
                  </a:lnTo>
                  <a:lnTo>
                    <a:pt x="819569" y="354850"/>
                  </a:lnTo>
                  <a:lnTo>
                    <a:pt x="821016" y="353402"/>
                  </a:lnTo>
                  <a:lnTo>
                    <a:pt x="821016" y="349808"/>
                  </a:lnTo>
                  <a:close/>
                </a:path>
                <a:path w="1623059" h="787400">
                  <a:moveTo>
                    <a:pt x="865873" y="265849"/>
                  </a:moveTo>
                  <a:lnTo>
                    <a:pt x="865517" y="265493"/>
                  </a:lnTo>
                  <a:lnTo>
                    <a:pt x="865060" y="265493"/>
                  </a:lnTo>
                  <a:lnTo>
                    <a:pt x="864628" y="265493"/>
                  </a:lnTo>
                  <a:lnTo>
                    <a:pt x="864235" y="265849"/>
                  </a:lnTo>
                  <a:lnTo>
                    <a:pt x="864235" y="266738"/>
                  </a:lnTo>
                  <a:lnTo>
                    <a:pt x="864628" y="267093"/>
                  </a:lnTo>
                  <a:lnTo>
                    <a:pt x="865517" y="267093"/>
                  </a:lnTo>
                  <a:lnTo>
                    <a:pt x="865873" y="266738"/>
                  </a:lnTo>
                  <a:lnTo>
                    <a:pt x="865873" y="265849"/>
                  </a:lnTo>
                  <a:close/>
                </a:path>
                <a:path w="1623059" h="787400">
                  <a:moveTo>
                    <a:pt x="875690" y="47637"/>
                  </a:moveTo>
                  <a:lnTo>
                    <a:pt x="875080" y="47028"/>
                  </a:lnTo>
                  <a:lnTo>
                    <a:pt x="874318" y="47028"/>
                  </a:lnTo>
                  <a:lnTo>
                    <a:pt x="873582" y="47028"/>
                  </a:lnTo>
                  <a:lnTo>
                    <a:pt x="872972" y="47637"/>
                  </a:lnTo>
                  <a:lnTo>
                    <a:pt x="872972" y="49136"/>
                  </a:lnTo>
                  <a:lnTo>
                    <a:pt x="873582" y="49745"/>
                  </a:lnTo>
                  <a:lnTo>
                    <a:pt x="875080" y="49745"/>
                  </a:lnTo>
                  <a:lnTo>
                    <a:pt x="875690" y="49136"/>
                  </a:lnTo>
                  <a:lnTo>
                    <a:pt x="875690" y="47637"/>
                  </a:lnTo>
                  <a:close/>
                </a:path>
                <a:path w="1623059" h="787400">
                  <a:moveTo>
                    <a:pt x="905802" y="397383"/>
                  </a:moveTo>
                  <a:lnTo>
                    <a:pt x="904570" y="396176"/>
                  </a:lnTo>
                  <a:lnTo>
                    <a:pt x="903097" y="396176"/>
                  </a:lnTo>
                  <a:lnTo>
                    <a:pt x="901598" y="396176"/>
                  </a:lnTo>
                  <a:lnTo>
                    <a:pt x="900379" y="397383"/>
                  </a:lnTo>
                  <a:lnTo>
                    <a:pt x="900379" y="400367"/>
                  </a:lnTo>
                  <a:lnTo>
                    <a:pt x="901598" y="401586"/>
                  </a:lnTo>
                  <a:lnTo>
                    <a:pt x="904570" y="401586"/>
                  </a:lnTo>
                  <a:lnTo>
                    <a:pt x="905802" y="400367"/>
                  </a:lnTo>
                  <a:lnTo>
                    <a:pt x="905802" y="397383"/>
                  </a:lnTo>
                  <a:close/>
                </a:path>
                <a:path w="1623059" h="787400">
                  <a:moveTo>
                    <a:pt x="918032" y="177838"/>
                  </a:moveTo>
                  <a:lnTo>
                    <a:pt x="915492" y="175310"/>
                  </a:lnTo>
                  <a:lnTo>
                    <a:pt x="912355" y="175310"/>
                  </a:lnTo>
                  <a:lnTo>
                    <a:pt x="909205" y="175310"/>
                  </a:lnTo>
                  <a:lnTo>
                    <a:pt x="906678" y="177838"/>
                  </a:lnTo>
                  <a:lnTo>
                    <a:pt x="906678" y="184124"/>
                  </a:lnTo>
                  <a:lnTo>
                    <a:pt x="909205" y="186664"/>
                  </a:lnTo>
                  <a:lnTo>
                    <a:pt x="915492" y="186664"/>
                  </a:lnTo>
                  <a:lnTo>
                    <a:pt x="918032" y="184124"/>
                  </a:lnTo>
                  <a:lnTo>
                    <a:pt x="918032" y="177838"/>
                  </a:lnTo>
                  <a:close/>
                </a:path>
                <a:path w="1623059" h="787400">
                  <a:moveTo>
                    <a:pt x="952258" y="312534"/>
                  </a:moveTo>
                  <a:lnTo>
                    <a:pt x="951407" y="311696"/>
                  </a:lnTo>
                  <a:lnTo>
                    <a:pt x="950366" y="311696"/>
                  </a:lnTo>
                  <a:lnTo>
                    <a:pt x="949325" y="311696"/>
                  </a:lnTo>
                  <a:lnTo>
                    <a:pt x="948486" y="312534"/>
                  </a:lnTo>
                  <a:lnTo>
                    <a:pt x="948486" y="314617"/>
                  </a:lnTo>
                  <a:lnTo>
                    <a:pt x="949325" y="315468"/>
                  </a:lnTo>
                  <a:lnTo>
                    <a:pt x="951407" y="315468"/>
                  </a:lnTo>
                  <a:lnTo>
                    <a:pt x="952258" y="314617"/>
                  </a:lnTo>
                  <a:lnTo>
                    <a:pt x="952258" y="312534"/>
                  </a:lnTo>
                  <a:close/>
                </a:path>
                <a:path w="1623059" h="787400">
                  <a:moveTo>
                    <a:pt x="966393" y="91935"/>
                  </a:moveTo>
                  <a:lnTo>
                    <a:pt x="963371" y="88912"/>
                  </a:lnTo>
                  <a:lnTo>
                    <a:pt x="959637" y="88912"/>
                  </a:lnTo>
                  <a:lnTo>
                    <a:pt x="955890" y="88912"/>
                  </a:lnTo>
                  <a:lnTo>
                    <a:pt x="952893" y="91935"/>
                  </a:lnTo>
                  <a:lnTo>
                    <a:pt x="952893" y="99415"/>
                  </a:lnTo>
                  <a:lnTo>
                    <a:pt x="955890" y="102450"/>
                  </a:lnTo>
                  <a:lnTo>
                    <a:pt x="963371" y="102450"/>
                  </a:lnTo>
                  <a:lnTo>
                    <a:pt x="966393" y="99415"/>
                  </a:lnTo>
                  <a:lnTo>
                    <a:pt x="966393" y="91935"/>
                  </a:lnTo>
                  <a:close/>
                </a:path>
                <a:path w="1623059" h="787400">
                  <a:moveTo>
                    <a:pt x="988936" y="445884"/>
                  </a:moveTo>
                  <a:lnTo>
                    <a:pt x="988695" y="445643"/>
                  </a:lnTo>
                  <a:lnTo>
                    <a:pt x="988390" y="445643"/>
                  </a:lnTo>
                  <a:lnTo>
                    <a:pt x="988098" y="445643"/>
                  </a:lnTo>
                  <a:lnTo>
                    <a:pt x="987856" y="445884"/>
                  </a:lnTo>
                  <a:lnTo>
                    <a:pt x="987856" y="446468"/>
                  </a:lnTo>
                  <a:lnTo>
                    <a:pt x="988098" y="446709"/>
                  </a:lnTo>
                  <a:lnTo>
                    <a:pt x="988695" y="446709"/>
                  </a:lnTo>
                  <a:lnTo>
                    <a:pt x="988936" y="446468"/>
                  </a:lnTo>
                  <a:lnTo>
                    <a:pt x="988936" y="445884"/>
                  </a:lnTo>
                  <a:close/>
                </a:path>
                <a:path w="1623059" h="787400">
                  <a:moveTo>
                    <a:pt x="1000899" y="226491"/>
                  </a:moveTo>
                  <a:lnTo>
                    <a:pt x="999451" y="225031"/>
                  </a:lnTo>
                  <a:lnTo>
                    <a:pt x="997648" y="225031"/>
                  </a:lnTo>
                  <a:lnTo>
                    <a:pt x="995870" y="225031"/>
                  </a:lnTo>
                  <a:lnTo>
                    <a:pt x="994410" y="226491"/>
                  </a:lnTo>
                  <a:lnTo>
                    <a:pt x="994410" y="230073"/>
                  </a:lnTo>
                  <a:lnTo>
                    <a:pt x="995870" y="231521"/>
                  </a:lnTo>
                  <a:lnTo>
                    <a:pt x="999451" y="231521"/>
                  </a:lnTo>
                  <a:lnTo>
                    <a:pt x="1000899" y="230073"/>
                  </a:lnTo>
                  <a:lnTo>
                    <a:pt x="1000899" y="226491"/>
                  </a:lnTo>
                  <a:close/>
                </a:path>
                <a:path w="1623059" h="787400">
                  <a:moveTo>
                    <a:pt x="1009357" y="9004"/>
                  </a:moveTo>
                  <a:lnTo>
                    <a:pt x="1008291" y="7937"/>
                  </a:lnTo>
                  <a:lnTo>
                    <a:pt x="1006932" y="7937"/>
                  </a:lnTo>
                  <a:lnTo>
                    <a:pt x="1005586" y="7937"/>
                  </a:lnTo>
                  <a:lnTo>
                    <a:pt x="1004493" y="9004"/>
                  </a:lnTo>
                  <a:lnTo>
                    <a:pt x="1004493" y="11709"/>
                  </a:lnTo>
                  <a:lnTo>
                    <a:pt x="1005586" y="12801"/>
                  </a:lnTo>
                  <a:lnTo>
                    <a:pt x="1008291" y="12801"/>
                  </a:lnTo>
                  <a:lnTo>
                    <a:pt x="1009357" y="11709"/>
                  </a:lnTo>
                  <a:lnTo>
                    <a:pt x="1009357" y="9004"/>
                  </a:lnTo>
                  <a:close/>
                </a:path>
                <a:path w="1623059" h="787400">
                  <a:moveTo>
                    <a:pt x="1037564" y="359816"/>
                  </a:moveTo>
                  <a:lnTo>
                    <a:pt x="1036739" y="358978"/>
                  </a:lnTo>
                  <a:lnTo>
                    <a:pt x="1035685" y="358978"/>
                  </a:lnTo>
                  <a:lnTo>
                    <a:pt x="1034643" y="358978"/>
                  </a:lnTo>
                  <a:lnTo>
                    <a:pt x="1033780" y="359816"/>
                  </a:lnTo>
                  <a:lnTo>
                    <a:pt x="1033780" y="361924"/>
                  </a:lnTo>
                  <a:lnTo>
                    <a:pt x="1034643" y="362762"/>
                  </a:lnTo>
                  <a:lnTo>
                    <a:pt x="1036739" y="362762"/>
                  </a:lnTo>
                  <a:lnTo>
                    <a:pt x="1037564" y="361924"/>
                  </a:lnTo>
                  <a:lnTo>
                    <a:pt x="1037564" y="359816"/>
                  </a:lnTo>
                  <a:close/>
                </a:path>
                <a:path w="1623059" h="787400">
                  <a:moveTo>
                    <a:pt x="1049553" y="140436"/>
                  </a:moveTo>
                  <a:lnTo>
                    <a:pt x="1047496" y="138366"/>
                  </a:lnTo>
                  <a:lnTo>
                    <a:pt x="1044943" y="138366"/>
                  </a:lnTo>
                  <a:lnTo>
                    <a:pt x="1042403" y="138366"/>
                  </a:lnTo>
                  <a:lnTo>
                    <a:pt x="1040345" y="140436"/>
                  </a:lnTo>
                  <a:lnTo>
                    <a:pt x="1040345" y="145491"/>
                  </a:lnTo>
                  <a:lnTo>
                    <a:pt x="1042403" y="147548"/>
                  </a:lnTo>
                  <a:lnTo>
                    <a:pt x="1047496" y="147548"/>
                  </a:lnTo>
                  <a:lnTo>
                    <a:pt x="1049553" y="145491"/>
                  </a:lnTo>
                  <a:lnTo>
                    <a:pt x="1049553" y="140436"/>
                  </a:lnTo>
                  <a:close/>
                </a:path>
                <a:path w="1623059" h="787400">
                  <a:moveTo>
                    <a:pt x="1075334" y="492556"/>
                  </a:moveTo>
                  <a:lnTo>
                    <a:pt x="1074585" y="491845"/>
                  </a:lnTo>
                  <a:lnTo>
                    <a:pt x="1073696" y="491845"/>
                  </a:lnTo>
                  <a:lnTo>
                    <a:pt x="1072807" y="491845"/>
                  </a:lnTo>
                  <a:lnTo>
                    <a:pt x="1072070" y="492556"/>
                  </a:lnTo>
                  <a:lnTo>
                    <a:pt x="1072070" y="494360"/>
                  </a:lnTo>
                  <a:lnTo>
                    <a:pt x="1072807" y="495071"/>
                  </a:lnTo>
                  <a:lnTo>
                    <a:pt x="1074585" y="495071"/>
                  </a:lnTo>
                  <a:lnTo>
                    <a:pt x="1075334" y="494360"/>
                  </a:lnTo>
                  <a:lnTo>
                    <a:pt x="1075334" y="492556"/>
                  </a:lnTo>
                  <a:close/>
                </a:path>
                <a:path w="1623059" h="787400">
                  <a:moveTo>
                    <a:pt x="1088923" y="272288"/>
                  </a:moveTo>
                  <a:lnTo>
                    <a:pt x="1086243" y="269608"/>
                  </a:lnTo>
                  <a:lnTo>
                    <a:pt x="1082967" y="269608"/>
                  </a:lnTo>
                  <a:lnTo>
                    <a:pt x="1079690" y="269608"/>
                  </a:lnTo>
                  <a:lnTo>
                    <a:pt x="1076998" y="272288"/>
                  </a:lnTo>
                  <a:lnTo>
                    <a:pt x="1076998" y="278853"/>
                  </a:lnTo>
                  <a:lnTo>
                    <a:pt x="1079690" y="281520"/>
                  </a:lnTo>
                  <a:lnTo>
                    <a:pt x="1086243" y="281520"/>
                  </a:lnTo>
                  <a:lnTo>
                    <a:pt x="1088923" y="278853"/>
                  </a:lnTo>
                  <a:lnTo>
                    <a:pt x="1088923" y="272288"/>
                  </a:lnTo>
                  <a:close/>
                </a:path>
                <a:path w="1623059" h="787400">
                  <a:moveTo>
                    <a:pt x="1101153" y="52717"/>
                  </a:moveTo>
                  <a:lnTo>
                    <a:pt x="1097153" y="48729"/>
                  </a:lnTo>
                  <a:lnTo>
                    <a:pt x="1092225" y="48729"/>
                  </a:lnTo>
                  <a:lnTo>
                    <a:pt x="1087310" y="48729"/>
                  </a:lnTo>
                  <a:lnTo>
                    <a:pt x="1083310" y="52717"/>
                  </a:lnTo>
                  <a:lnTo>
                    <a:pt x="1083310" y="62572"/>
                  </a:lnTo>
                  <a:lnTo>
                    <a:pt x="1087310" y="66560"/>
                  </a:lnTo>
                  <a:lnTo>
                    <a:pt x="1097153" y="66560"/>
                  </a:lnTo>
                  <a:lnTo>
                    <a:pt x="1101153" y="62572"/>
                  </a:lnTo>
                  <a:lnTo>
                    <a:pt x="1101153" y="52717"/>
                  </a:lnTo>
                  <a:close/>
                </a:path>
                <a:path w="1623059" h="787400">
                  <a:moveTo>
                    <a:pt x="1130185" y="403072"/>
                  </a:moveTo>
                  <a:lnTo>
                    <a:pt x="1126070" y="398945"/>
                  </a:lnTo>
                  <a:lnTo>
                    <a:pt x="1121003" y="398945"/>
                  </a:lnTo>
                  <a:lnTo>
                    <a:pt x="1115910" y="398945"/>
                  </a:lnTo>
                  <a:lnTo>
                    <a:pt x="1111783" y="403072"/>
                  </a:lnTo>
                  <a:lnTo>
                    <a:pt x="1111783" y="413219"/>
                  </a:lnTo>
                  <a:lnTo>
                    <a:pt x="1115910" y="417347"/>
                  </a:lnTo>
                  <a:lnTo>
                    <a:pt x="1126070" y="417347"/>
                  </a:lnTo>
                  <a:lnTo>
                    <a:pt x="1130185" y="413219"/>
                  </a:lnTo>
                  <a:lnTo>
                    <a:pt x="1130185" y="403072"/>
                  </a:lnTo>
                  <a:close/>
                </a:path>
                <a:path w="1623059" h="787400">
                  <a:moveTo>
                    <a:pt x="1135659" y="187274"/>
                  </a:moveTo>
                  <a:lnTo>
                    <a:pt x="1133233" y="184835"/>
                  </a:lnTo>
                  <a:lnTo>
                    <a:pt x="1130261" y="184835"/>
                  </a:lnTo>
                  <a:lnTo>
                    <a:pt x="1127252" y="184835"/>
                  </a:lnTo>
                  <a:lnTo>
                    <a:pt x="1124839" y="187274"/>
                  </a:lnTo>
                  <a:lnTo>
                    <a:pt x="1124839" y="193230"/>
                  </a:lnTo>
                  <a:lnTo>
                    <a:pt x="1127252" y="195643"/>
                  </a:lnTo>
                  <a:lnTo>
                    <a:pt x="1133233" y="195643"/>
                  </a:lnTo>
                  <a:lnTo>
                    <a:pt x="1135659" y="193230"/>
                  </a:lnTo>
                  <a:lnTo>
                    <a:pt x="1135659" y="187274"/>
                  </a:lnTo>
                  <a:close/>
                </a:path>
                <a:path w="1623059" h="787400">
                  <a:moveTo>
                    <a:pt x="1160360" y="540004"/>
                  </a:moveTo>
                  <a:lnTo>
                    <a:pt x="1159764" y="539394"/>
                  </a:lnTo>
                  <a:lnTo>
                    <a:pt x="1159014" y="539394"/>
                  </a:lnTo>
                  <a:lnTo>
                    <a:pt x="1158278" y="539394"/>
                  </a:lnTo>
                  <a:lnTo>
                    <a:pt x="1157668" y="540004"/>
                  </a:lnTo>
                  <a:lnTo>
                    <a:pt x="1157668" y="541477"/>
                  </a:lnTo>
                  <a:lnTo>
                    <a:pt x="1158278" y="542099"/>
                  </a:lnTo>
                  <a:lnTo>
                    <a:pt x="1159764" y="542099"/>
                  </a:lnTo>
                  <a:lnTo>
                    <a:pt x="1160360" y="541477"/>
                  </a:lnTo>
                  <a:lnTo>
                    <a:pt x="1160360" y="540004"/>
                  </a:lnTo>
                  <a:close/>
                </a:path>
                <a:path w="1623059" h="787400">
                  <a:moveTo>
                    <a:pt x="1177213" y="317906"/>
                  </a:moveTo>
                  <a:lnTo>
                    <a:pt x="1173213" y="313905"/>
                  </a:lnTo>
                  <a:lnTo>
                    <a:pt x="1168273" y="313905"/>
                  </a:lnTo>
                  <a:lnTo>
                    <a:pt x="1163345" y="313905"/>
                  </a:lnTo>
                  <a:lnTo>
                    <a:pt x="1159344" y="317906"/>
                  </a:lnTo>
                  <a:lnTo>
                    <a:pt x="1159344" y="327774"/>
                  </a:lnTo>
                  <a:lnTo>
                    <a:pt x="1163345" y="331774"/>
                  </a:lnTo>
                  <a:lnTo>
                    <a:pt x="1173213" y="331774"/>
                  </a:lnTo>
                  <a:lnTo>
                    <a:pt x="1177213" y="327774"/>
                  </a:lnTo>
                  <a:lnTo>
                    <a:pt x="1177213" y="317906"/>
                  </a:lnTo>
                  <a:close/>
                </a:path>
                <a:path w="1623059" h="787400">
                  <a:moveTo>
                    <a:pt x="1183233" y="101803"/>
                  </a:moveTo>
                  <a:lnTo>
                    <a:pt x="1180668" y="99263"/>
                  </a:lnTo>
                  <a:lnTo>
                    <a:pt x="1177544" y="99263"/>
                  </a:lnTo>
                  <a:lnTo>
                    <a:pt x="1174407" y="99263"/>
                  </a:lnTo>
                  <a:lnTo>
                    <a:pt x="1171867" y="101803"/>
                  </a:lnTo>
                  <a:lnTo>
                    <a:pt x="1171867" y="108064"/>
                  </a:lnTo>
                  <a:lnTo>
                    <a:pt x="1174407" y="110617"/>
                  </a:lnTo>
                  <a:lnTo>
                    <a:pt x="1180668" y="110617"/>
                  </a:lnTo>
                  <a:lnTo>
                    <a:pt x="1183233" y="108064"/>
                  </a:lnTo>
                  <a:lnTo>
                    <a:pt x="1183233" y="101803"/>
                  </a:lnTo>
                  <a:close/>
                </a:path>
                <a:path w="1623059" h="787400">
                  <a:moveTo>
                    <a:pt x="1214945" y="450659"/>
                  </a:moveTo>
                  <a:lnTo>
                    <a:pt x="1211072" y="446786"/>
                  </a:lnTo>
                  <a:lnTo>
                    <a:pt x="1206284" y="446786"/>
                  </a:lnTo>
                  <a:lnTo>
                    <a:pt x="1201508" y="446786"/>
                  </a:lnTo>
                  <a:lnTo>
                    <a:pt x="1197635" y="450659"/>
                  </a:lnTo>
                  <a:lnTo>
                    <a:pt x="1197635" y="460209"/>
                  </a:lnTo>
                  <a:lnTo>
                    <a:pt x="1201508" y="464108"/>
                  </a:lnTo>
                  <a:lnTo>
                    <a:pt x="1211072" y="464108"/>
                  </a:lnTo>
                  <a:lnTo>
                    <a:pt x="1214945" y="460209"/>
                  </a:lnTo>
                  <a:lnTo>
                    <a:pt x="1214945" y="450659"/>
                  </a:lnTo>
                  <a:close/>
                </a:path>
                <a:path w="1623059" h="787400">
                  <a:moveTo>
                    <a:pt x="1226642" y="231419"/>
                  </a:moveTo>
                  <a:lnTo>
                    <a:pt x="1221676" y="226453"/>
                  </a:lnTo>
                  <a:lnTo>
                    <a:pt x="1215580" y="226453"/>
                  </a:lnTo>
                  <a:lnTo>
                    <a:pt x="1209446" y="226453"/>
                  </a:lnTo>
                  <a:lnTo>
                    <a:pt x="1204493" y="231419"/>
                  </a:lnTo>
                  <a:lnTo>
                    <a:pt x="1204493" y="243662"/>
                  </a:lnTo>
                  <a:lnTo>
                    <a:pt x="1209446" y="248627"/>
                  </a:lnTo>
                  <a:lnTo>
                    <a:pt x="1221676" y="248627"/>
                  </a:lnTo>
                  <a:lnTo>
                    <a:pt x="1226642" y="243662"/>
                  </a:lnTo>
                  <a:lnTo>
                    <a:pt x="1226642" y="231419"/>
                  </a:lnTo>
                  <a:close/>
                </a:path>
                <a:path w="1623059" h="787400">
                  <a:moveTo>
                    <a:pt x="1228610" y="17526"/>
                  </a:moveTo>
                  <a:lnTo>
                    <a:pt x="1226921" y="15862"/>
                  </a:lnTo>
                  <a:lnTo>
                    <a:pt x="1224838" y="15862"/>
                  </a:lnTo>
                  <a:lnTo>
                    <a:pt x="1222717" y="15862"/>
                  </a:lnTo>
                  <a:lnTo>
                    <a:pt x="1221054" y="17526"/>
                  </a:lnTo>
                  <a:lnTo>
                    <a:pt x="1221054" y="21729"/>
                  </a:lnTo>
                  <a:lnTo>
                    <a:pt x="1222717" y="23418"/>
                  </a:lnTo>
                  <a:lnTo>
                    <a:pt x="1226921" y="23418"/>
                  </a:lnTo>
                  <a:lnTo>
                    <a:pt x="1228610" y="21729"/>
                  </a:lnTo>
                  <a:lnTo>
                    <a:pt x="1228610" y="17526"/>
                  </a:lnTo>
                  <a:close/>
                </a:path>
                <a:path w="1623059" h="787400">
                  <a:moveTo>
                    <a:pt x="1258125" y="580415"/>
                  </a:moveTo>
                  <a:lnTo>
                    <a:pt x="1251940" y="574230"/>
                  </a:lnTo>
                  <a:lnTo>
                    <a:pt x="1244333" y="574230"/>
                  </a:lnTo>
                  <a:lnTo>
                    <a:pt x="1236700" y="574230"/>
                  </a:lnTo>
                  <a:lnTo>
                    <a:pt x="1230541" y="580415"/>
                  </a:lnTo>
                  <a:lnTo>
                    <a:pt x="1230541" y="595655"/>
                  </a:lnTo>
                  <a:lnTo>
                    <a:pt x="1236700" y="601840"/>
                  </a:lnTo>
                  <a:lnTo>
                    <a:pt x="1251940" y="601840"/>
                  </a:lnTo>
                  <a:lnTo>
                    <a:pt x="1258125" y="595655"/>
                  </a:lnTo>
                  <a:lnTo>
                    <a:pt x="1258125" y="580415"/>
                  </a:lnTo>
                  <a:close/>
                </a:path>
                <a:path w="1623059" h="787400">
                  <a:moveTo>
                    <a:pt x="1261427" y="365785"/>
                  </a:moveTo>
                  <a:lnTo>
                    <a:pt x="1257922" y="362280"/>
                  </a:lnTo>
                  <a:lnTo>
                    <a:pt x="1253591" y="362280"/>
                  </a:lnTo>
                  <a:lnTo>
                    <a:pt x="1249260" y="362280"/>
                  </a:lnTo>
                  <a:lnTo>
                    <a:pt x="1245755" y="365785"/>
                  </a:lnTo>
                  <a:lnTo>
                    <a:pt x="1245755" y="374472"/>
                  </a:lnTo>
                  <a:lnTo>
                    <a:pt x="1249260" y="377977"/>
                  </a:lnTo>
                  <a:lnTo>
                    <a:pt x="1257922" y="377977"/>
                  </a:lnTo>
                  <a:lnTo>
                    <a:pt x="1261427" y="374472"/>
                  </a:lnTo>
                  <a:lnTo>
                    <a:pt x="1261427" y="365785"/>
                  </a:lnTo>
                  <a:close/>
                </a:path>
                <a:path w="1623059" h="787400">
                  <a:moveTo>
                    <a:pt x="1277454" y="144183"/>
                  </a:moveTo>
                  <a:lnTo>
                    <a:pt x="1270914" y="137629"/>
                  </a:lnTo>
                  <a:lnTo>
                    <a:pt x="1262849" y="137629"/>
                  </a:lnTo>
                  <a:lnTo>
                    <a:pt x="1254785" y="137629"/>
                  </a:lnTo>
                  <a:lnTo>
                    <a:pt x="1248244" y="144183"/>
                  </a:lnTo>
                  <a:lnTo>
                    <a:pt x="1248244" y="160299"/>
                  </a:lnTo>
                  <a:lnTo>
                    <a:pt x="1254785" y="166852"/>
                  </a:lnTo>
                  <a:lnTo>
                    <a:pt x="1270914" y="166852"/>
                  </a:lnTo>
                  <a:lnTo>
                    <a:pt x="1277454" y="160299"/>
                  </a:lnTo>
                  <a:lnTo>
                    <a:pt x="1277454" y="144183"/>
                  </a:lnTo>
                  <a:close/>
                </a:path>
                <a:path w="1623059" h="787400">
                  <a:moveTo>
                    <a:pt x="1311351" y="502742"/>
                  </a:moveTo>
                  <a:lnTo>
                    <a:pt x="1309801" y="495046"/>
                  </a:lnTo>
                  <a:lnTo>
                    <a:pt x="1305572" y="488772"/>
                  </a:lnTo>
                  <a:lnTo>
                    <a:pt x="1299298" y="484543"/>
                  </a:lnTo>
                  <a:lnTo>
                    <a:pt x="1291602" y="482993"/>
                  </a:lnTo>
                  <a:lnTo>
                    <a:pt x="1283931" y="484543"/>
                  </a:lnTo>
                  <a:lnTo>
                    <a:pt x="1277645" y="488772"/>
                  </a:lnTo>
                  <a:lnTo>
                    <a:pt x="1273416" y="495046"/>
                  </a:lnTo>
                  <a:lnTo>
                    <a:pt x="1271854" y="502742"/>
                  </a:lnTo>
                  <a:lnTo>
                    <a:pt x="1273416" y="510413"/>
                  </a:lnTo>
                  <a:lnTo>
                    <a:pt x="1277645" y="516686"/>
                  </a:lnTo>
                  <a:lnTo>
                    <a:pt x="1283931" y="520915"/>
                  </a:lnTo>
                  <a:lnTo>
                    <a:pt x="1291602" y="522478"/>
                  </a:lnTo>
                  <a:lnTo>
                    <a:pt x="1299298" y="520915"/>
                  </a:lnTo>
                  <a:lnTo>
                    <a:pt x="1305572" y="516686"/>
                  </a:lnTo>
                  <a:lnTo>
                    <a:pt x="1309801" y="510413"/>
                  </a:lnTo>
                  <a:lnTo>
                    <a:pt x="1311351" y="502742"/>
                  </a:lnTo>
                  <a:close/>
                </a:path>
                <a:path w="1623059" h="787400">
                  <a:moveTo>
                    <a:pt x="1315478" y="276771"/>
                  </a:moveTo>
                  <a:lnTo>
                    <a:pt x="1308925" y="270217"/>
                  </a:lnTo>
                  <a:lnTo>
                    <a:pt x="1300861" y="270217"/>
                  </a:lnTo>
                  <a:lnTo>
                    <a:pt x="1292809" y="270217"/>
                  </a:lnTo>
                  <a:lnTo>
                    <a:pt x="1286256" y="276771"/>
                  </a:lnTo>
                  <a:lnTo>
                    <a:pt x="1286256" y="292887"/>
                  </a:lnTo>
                  <a:lnTo>
                    <a:pt x="1292809" y="299440"/>
                  </a:lnTo>
                  <a:lnTo>
                    <a:pt x="1308925" y="299440"/>
                  </a:lnTo>
                  <a:lnTo>
                    <a:pt x="1315478" y="292887"/>
                  </a:lnTo>
                  <a:lnTo>
                    <a:pt x="1315478" y="276771"/>
                  </a:lnTo>
                  <a:close/>
                </a:path>
                <a:path w="1623059" h="787400">
                  <a:moveTo>
                    <a:pt x="1316367" y="63487"/>
                  </a:moveTo>
                  <a:lnTo>
                    <a:pt x="1313561" y="60693"/>
                  </a:lnTo>
                  <a:lnTo>
                    <a:pt x="1310157" y="60693"/>
                  </a:lnTo>
                  <a:lnTo>
                    <a:pt x="1306715" y="60693"/>
                  </a:lnTo>
                  <a:lnTo>
                    <a:pt x="1303921" y="63487"/>
                  </a:lnTo>
                  <a:lnTo>
                    <a:pt x="1303921" y="70358"/>
                  </a:lnTo>
                  <a:lnTo>
                    <a:pt x="1306715" y="73126"/>
                  </a:lnTo>
                  <a:lnTo>
                    <a:pt x="1313561" y="73126"/>
                  </a:lnTo>
                  <a:lnTo>
                    <a:pt x="1316367" y="70358"/>
                  </a:lnTo>
                  <a:lnTo>
                    <a:pt x="1316367" y="63487"/>
                  </a:lnTo>
                  <a:close/>
                </a:path>
                <a:path w="1623059" h="787400">
                  <a:moveTo>
                    <a:pt x="1352892" y="635317"/>
                  </a:moveTo>
                  <a:lnTo>
                    <a:pt x="1351064" y="626262"/>
                  </a:lnTo>
                  <a:lnTo>
                    <a:pt x="1346073" y="618871"/>
                  </a:lnTo>
                  <a:lnTo>
                    <a:pt x="1338681" y="613892"/>
                  </a:lnTo>
                  <a:lnTo>
                    <a:pt x="1329613" y="612063"/>
                  </a:lnTo>
                  <a:lnTo>
                    <a:pt x="1320571" y="613892"/>
                  </a:lnTo>
                  <a:lnTo>
                    <a:pt x="1313180" y="618871"/>
                  </a:lnTo>
                  <a:lnTo>
                    <a:pt x="1308188" y="626262"/>
                  </a:lnTo>
                  <a:lnTo>
                    <a:pt x="1306360" y="635317"/>
                  </a:lnTo>
                  <a:lnTo>
                    <a:pt x="1308188" y="644372"/>
                  </a:lnTo>
                  <a:lnTo>
                    <a:pt x="1313180" y="651764"/>
                  </a:lnTo>
                  <a:lnTo>
                    <a:pt x="1320571" y="656755"/>
                  </a:lnTo>
                  <a:lnTo>
                    <a:pt x="1329613" y="658583"/>
                  </a:lnTo>
                  <a:lnTo>
                    <a:pt x="1338681" y="656755"/>
                  </a:lnTo>
                  <a:lnTo>
                    <a:pt x="1346073" y="651764"/>
                  </a:lnTo>
                  <a:lnTo>
                    <a:pt x="1351064" y="644372"/>
                  </a:lnTo>
                  <a:lnTo>
                    <a:pt x="1352892" y="635317"/>
                  </a:lnTo>
                  <a:close/>
                </a:path>
                <a:path w="1623059" h="787400">
                  <a:moveTo>
                    <a:pt x="1357553" y="417410"/>
                  </a:moveTo>
                  <a:lnTo>
                    <a:pt x="1356093" y="410159"/>
                  </a:lnTo>
                  <a:lnTo>
                    <a:pt x="1352092" y="404228"/>
                  </a:lnTo>
                  <a:lnTo>
                    <a:pt x="1346161" y="400227"/>
                  </a:lnTo>
                  <a:lnTo>
                    <a:pt x="1338910" y="398767"/>
                  </a:lnTo>
                  <a:lnTo>
                    <a:pt x="1331645" y="400227"/>
                  </a:lnTo>
                  <a:lnTo>
                    <a:pt x="1325702" y="404228"/>
                  </a:lnTo>
                  <a:lnTo>
                    <a:pt x="1321701" y="410159"/>
                  </a:lnTo>
                  <a:lnTo>
                    <a:pt x="1320228" y="417410"/>
                  </a:lnTo>
                  <a:lnTo>
                    <a:pt x="1321701" y="424688"/>
                  </a:lnTo>
                  <a:lnTo>
                    <a:pt x="1325702" y="430618"/>
                  </a:lnTo>
                  <a:lnTo>
                    <a:pt x="1331645" y="434632"/>
                  </a:lnTo>
                  <a:lnTo>
                    <a:pt x="1338910" y="436092"/>
                  </a:lnTo>
                  <a:lnTo>
                    <a:pt x="1346161" y="434632"/>
                  </a:lnTo>
                  <a:lnTo>
                    <a:pt x="1352092" y="430618"/>
                  </a:lnTo>
                  <a:lnTo>
                    <a:pt x="1356093" y="424688"/>
                  </a:lnTo>
                  <a:lnTo>
                    <a:pt x="1357553" y="417410"/>
                  </a:lnTo>
                  <a:close/>
                </a:path>
                <a:path w="1623059" h="787400">
                  <a:moveTo>
                    <a:pt x="1368717" y="199504"/>
                  </a:moveTo>
                  <a:lnTo>
                    <a:pt x="1367104" y="191516"/>
                  </a:lnTo>
                  <a:lnTo>
                    <a:pt x="1362697" y="184975"/>
                  </a:lnTo>
                  <a:lnTo>
                    <a:pt x="1356169" y="180568"/>
                  </a:lnTo>
                  <a:lnTo>
                    <a:pt x="1348168" y="178955"/>
                  </a:lnTo>
                  <a:lnTo>
                    <a:pt x="1340167" y="180568"/>
                  </a:lnTo>
                  <a:lnTo>
                    <a:pt x="1333627" y="184975"/>
                  </a:lnTo>
                  <a:lnTo>
                    <a:pt x="1329220" y="191516"/>
                  </a:lnTo>
                  <a:lnTo>
                    <a:pt x="1327607" y="199504"/>
                  </a:lnTo>
                  <a:lnTo>
                    <a:pt x="1329220" y="207505"/>
                  </a:lnTo>
                  <a:lnTo>
                    <a:pt x="1333627" y="214045"/>
                  </a:lnTo>
                  <a:lnTo>
                    <a:pt x="1340167" y="218452"/>
                  </a:lnTo>
                  <a:lnTo>
                    <a:pt x="1348168" y="220078"/>
                  </a:lnTo>
                  <a:lnTo>
                    <a:pt x="1356169" y="218452"/>
                  </a:lnTo>
                  <a:lnTo>
                    <a:pt x="1362697" y="214045"/>
                  </a:lnTo>
                  <a:lnTo>
                    <a:pt x="1367104" y="207505"/>
                  </a:lnTo>
                  <a:lnTo>
                    <a:pt x="1368717" y="199504"/>
                  </a:lnTo>
                  <a:close/>
                </a:path>
                <a:path w="1623059" h="787400">
                  <a:moveTo>
                    <a:pt x="1392948" y="328383"/>
                  </a:moveTo>
                  <a:lnTo>
                    <a:pt x="1389913" y="325361"/>
                  </a:lnTo>
                  <a:lnTo>
                    <a:pt x="1386179" y="325361"/>
                  </a:lnTo>
                  <a:lnTo>
                    <a:pt x="1382445" y="325361"/>
                  </a:lnTo>
                  <a:lnTo>
                    <a:pt x="1379423" y="328383"/>
                  </a:lnTo>
                  <a:lnTo>
                    <a:pt x="1379423" y="335838"/>
                  </a:lnTo>
                  <a:lnTo>
                    <a:pt x="1382445" y="338874"/>
                  </a:lnTo>
                  <a:lnTo>
                    <a:pt x="1389913" y="338874"/>
                  </a:lnTo>
                  <a:lnTo>
                    <a:pt x="1392948" y="335838"/>
                  </a:lnTo>
                  <a:lnTo>
                    <a:pt x="1392948" y="328383"/>
                  </a:lnTo>
                  <a:close/>
                </a:path>
                <a:path w="1623059" h="787400">
                  <a:moveTo>
                    <a:pt x="1393405" y="540905"/>
                  </a:moveTo>
                  <a:lnTo>
                    <a:pt x="1386027" y="533527"/>
                  </a:lnTo>
                  <a:lnTo>
                    <a:pt x="1376921" y="533527"/>
                  </a:lnTo>
                  <a:lnTo>
                    <a:pt x="1367815" y="533527"/>
                  </a:lnTo>
                  <a:lnTo>
                    <a:pt x="1360424" y="540905"/>
                  </a:lnTo>
                  <a:lnTo>
                    <a:pt x="1360424" y="559117"/>
                  </a:lnTo>
                  <a:lnTo>
                    <a:pt x="1367815" y="566521"/>
                  </a:lnTo>
                  <a:lnTo>
                    <a:pt x="1386027" y="566521"/>
                  </a:lnTo>
                  <a:lnTo>
                    <a:pt x="1393405" y="559117"/>
                  </a:lnTo>
                  <a:lnTo>
                    <a:pt x="1393405" y="540905"/>
                  </a:lnTo>
                  <a:close/>
                </a:path>
                <a:path w="1623059" h="787400">
                  <a:moveTo>
                    <a:pt x="1401673" y="110769"/>
                  </a:moveTo>
                  <a:lnTo>
                    <a:pt x="1398879" y="107988"/>
                  </a:lnTo>
                  <a:lnTo>
                    <a:pt x="1395437" y="107988"/>
                  </a:lnTo>
                  <a:lnTo>
                    <a:pt x="1392008" y="107988"/>
                  </a:lnTo>
                  <a:lnTo>
                    <a:pt x="1389227" y="110769"/>
                  </a:lnTo>
                  <a:lnTo>
                    <a:pt x="1389227" y="117640"/>
                  </a:lnTo>
                  <a:lnTo>
                    <a:pt x="1392008" y="120434"/>
                  </a:lnTo>
                  <a:lnTo>
                    <a:pt x="1398879" y="120434"/>
                  </a:lnTo>
                  <a:lnTo>
                    <a:pt x="1401673" y="117640"/>
                  </a:lnTo>
                  <a:lnTo>
                    <a:pt x="1401673" y="110769"/>
                  </a:lnTo>
                  <a:close/>
                </a:path>
                <a:path w="1623059" h="787400">
                  <a:moveTo>
                    <a:pt x="1428191" y="675297"/>
                  </a:moveTo>
                  <a:lnTo>
                    <a:pt x="1422260" y="669366"/>
                  </a:lnTo>
                  <a:lnTo>
                    <a:pt x="1414932" y="669366"/>
                  </a:lnTo>
                  <a:lnTo>
                    <a:pt x="1407629" y="669366"/>
                  </a:lnTo>
                  <a:lnTo>
                    <a:pt x="1401673" y="675297"/>
                  </a:lnTo>
                  <a:lnTo>
                    <a:pt x="1401673" y="689927"/>
                  </a:lnTo>
                  <a:lnTo>
                    <a:pt x="1407629" y="695858"/>
                  </a:lnTo>
                  <a:lnTo>
                    <a:pt x="1422260" y="695858"/>
                  </a:lnTo>
                  <a:lnTo>
                    <a:pt x="1428191" y="689927"/>
                  </a:lnTo>
                  <a:lnTo>
                    <a:pt x="1428191" y="675297"/>
                  </a:lnTo>
                  <a:close/>
                </a:path>
                <a:path w="1623059" h="787400">
                  <a:moveTo>
                    <a:pt x="1433664" y="459486"/>
                  </a:moveTo>
                  <a:lnTo>
                    <a:pt x="1429435" y="455231"/>
                  </a:lnTo>
                  <a:lnTo>
                    <a:pt x="1424190" y="455231"/>
                  </a:lnTo>
                  <a:lnTo>
                    <a:pt x="1418983" y="455231"/>
                  </a:lnTo>
                  <a:lnTo>
                    <a:pt x="1414729" y="459486"/>
                  </a:lnTo>
                  <a:lnTo>
                    <a:pt x="1414729" y="469938"/>
                  </a:lnTo>
                  <a:lnTo>
                    <a:pt x="1418983" y="474179"/>
                  </a:lnTo>
                  <a:lnTo>
                    <a:pt x="1429435" y="474179"/>
                  </a:lnTo>
                  <a:lnTo>
                    <a:pt x="1433664" y="469938"/>
                  </a:lnTo>
                  <a:lnTo>
                    <a:pt x="1433664" y="459486"/>
                  </a:lnTo>
                  <a:close/>
                </a:path>
                <a:path w="1623059" h="787400">
                  <a:moveTo>
                    <a:pt x="1439684" y="243357"/>
                  </a:moveTo>
                  <a:lnTo>
                    <a:pt x="1436916" y="240576"/>
                  </a:lnTo>
                  <a:lnTo>
                    <a:pt x="1433487" y="240576"/>
                  </a:lnTo>
                  <a:lnTo>
                    <a:pt x="1430045" y="240576"/>
                  </a:lnTo>
                  <a:lnTo>
                    <a:pt x="1427251" y="243357"/>
                  </a:lnTo>
                  <a:lnTo>
                    <a:pt x="1427251" y="250240"/>
                  </a:lnTo>
                  <a:lnTo>
                    <a:pt x="1430045" y="253022"/>
                  </a:lnTo>
                  <a:lnTo>
                    <a:pt x="1436916" y="253022"/>
                  </a:lnTo>
                  <a:lnTo>
                    <a:pt x="1439684" y="250240"/>
                  </a:lnTo>
                  <a:lnTo>
                    <a:pt x="1439684" y="243357"/>
                  </a:lnTo>
                  <a:close/>
                </a:path>
                <a:path w="1623059" h="787400">
                  <a:moveTo>
                    <a:pt x="1451114" y="24282"/>
                  </a:moveTo>
                  <a:lnTo>
                    <a:pt x="1447368" y="20510"/>
                  </a:lnTo>
                  <a:lnTo>
                    <a:pt x="1442745" y="20510"/>
                  </a:lnTo>
                  <a:lnTo>
                    <a:pt x="1438109" y="20510"/>
                  </a:lnTo>
                  <a:lnTo>
                    <a:pt x="1434350" y="24282"/>
                  </a:lnTo>
                  <a:lnTo>
                    <a:pt x="1434350" y="33540"/>
                  </a:lnTo>
                  <a:lnTo>
                    <a:pt x="1438109" y="37274"/>
                  </a:lnTo>
                  <a:lnTo>
                    <a:pt x="1447368" y="37274"/>
                  </a:lnTo>
                  <a:lnTo>
                    <a:pt x="1451114" y="33540"/>
                  </a:lnTo>
                  <a:lnTo>
                    <a:pt x="1451114" y="24282"/>
                  </a:lnTo>
                  <a:close/>
                </a:path>
                <a:path w="1623059" h="787400">
                  <a:moveTo>
                    <a:pt x="1475206" y="590130"/>
                  </a:moveTo>
                  <a:lnTo>
                    <a:pt x="1469390" y="584327"/>
                  </a:lnTo>
                  <a:lnTo>
                    <a:pt x="1462239" y="584327"/>
                  </a:lnTo>
                  <a:lnTo>
                    <a:pt x="1455064" y="584327"/>
                  </a:lnTo>
                  <a:lnTo>
                    <a:pt x="1449235" y="590130"/>
                  </a:lnTo>
                  <a:lnTo>
                    <a:pt x="1449235" y="604494"/>
                  </a:lnTo>
                  <a:lnTo>
                    <a:pt x="1455064" y="610285"/>
                  </a:lnTo>
                  <a:lnTo>
                    <a:pt x="1469390" y="610285"/>
                  </a:lnTo>
                  <a:lnTo>
                    <a:pt x="1475206" y="604494"/>
                  </a:lnTo>
                  <a:lnTo>
                    <a:pt x="1475206" y="590130"/>
                  </a:lnTo>
                  <a:close/>
                </a:path>
                <a:path w="1623059" h="787400">
                  <a:moveTo>
                    <a:pt x="1483652" y="372681"/>
                  </a:moveTo>
                  <a:lnTo>
                    <a:pt x="1478203" y="367220"/>
                  </a:lnTo>
                  <a:lnTo>
                    <a:pt x="1471498" y="367220"/>
                  </a:lnTo>
                  <a:lnTo>
                    <a:pt x="1464779" y="367220"/>
                  </a:lnTo>
                  <a:lnTo>
                    <a:pt x="1459344" y="372681"/>
                  </a:lnTo>
                  <a:lnTo>
                    <a:pt x="1459344" y="386130"/>
                  </a:lnTo>
                  <a:lnTo>
                    <a:pt x="1464779" y="391566"/>
                  </a:lnTo>
                  <a:lnTo>
                    <a:pt x="1478203" y="391566"/>
                  </a:lnTo>
                  <a:lnTo>
                    <a:pt x="1483652" y="386130"/>
                  </a:lnTo>
                  <a:lnTo>
                    <a:pt x="1483652" y="372681"/>
                  </a:lnTo>
                  <a:close/>
                </a:path>
                <a:path w="1623059" h="787400">
                  <a:moveTo>
                    <a:pt x="1492669" y="154927"/>
                  </a:moveTo>
                  <a:lnTo>
                    <a:pt x="1487322" y="149593"/>
                  </a:lnTo>
                  <a:lnTo>
                    <a:pt x="1480756" y="149593"/>
                  </a:lnTo>
                  <a:lnTo>
                    <a:pt x="1474190" y="149593"/>
                  </a:lnTo>
                  <a:lnTo>
                    <a:pt x="1468856" y="154927"/>
                  </a:lnTo>
                  <a:lnTo>
                    <a:pt x="1468856" y="168059"/>
                  </a:lnTo>
                  <a:lnTo>
                    <a:pt x="1474190" y="173380"/>
                  </a:lnTo>
                  <a:lnTo>
                    <a:pt x="1487322" y="173380"/>
                  </a:lnTo>
                  <a:lnTo>
                    <a:pt x="1492669" y="168059"/>
                  </a:lnTo>
                  <a:lnTo>
                    <a:pt x="1492669" y="154927"/>
                  </a:lnTo>
                  <a:close/>
                </a:path>
                <a:path w="1623059" h="787400">
                  <a:moveTo>
                    <a:pt x="1509991" y="724535"/>
                  </a:moveTo>
                  <a:lnTo>
                    <a:pt x="1505623" y="720153"/>
                  </a:lnTo>
                  <a:lnTo>
                    <a:pt x="1500251" y="720153"/>
                  </a:lnTo>
                  <a:lnTo>
                    <a:pt x="1494878" y="720153"/>
                  </a:lnTo>
                  <a:lnTo>
                    <a:pt x="1490497" y="724535"/>
                  </a:lnTo>
                  <a:lnTo>
                    <a:pt x="1490497" y="735266"/>
                  </a:lnTo>
                  <a:lnTo>
                    <a:pt x="1494878" y="739635"/>
                  </a:lnTo>
                  <a:lnTo>
                    <a:pt x="1505623" y="739635"/>
                  </a:lnTo>
                  <a:lnTo>
                    <a:pt x="1509991" y="735266"/>
                  </a:lnTo>
                  <a:lnTo>
                    <a:pt x="1509991" y="724535"/>
                  </a:lnTo>
                  <a:close/>
                </a:path>
                <a:path w="1623059" h="787400">
                  <a:moveTo>
                    <a:pt x="1524393" y="503783"/>
                  </a:moveTo>
                  <a:lnTo>
                    <a:pt x="1517726" y="497103"/>
                  </a:lnTo>
                  <a:lnTo>
                    <a:pt x="1509509" y="497103"/>
                  </a:lnTo>
                  <a:lnTo>
                    <a:pt x="1501292" y="497103"/>
                  </a:lnTo>
                  <a:lnTo>
                    <a:pt x="1494650" y="503783"/>
                  </a:lnTo>
                  <a:lnTo>
                    <a:pt x="1494650" y="520217"/>
                  </a:lnTo>
                  <a:lnTo>
                    <a:pt x="1501292" y="526872"/>
                  </a:lnTo>
                  <a:lnTo>
                    <a:pt x="1517726" y="526872"/>
                  </a:lnTo>
                  <a:lnTo>
                    <a:pt x="1524393" y="520217"/>
                  </a:lnTo>
                  <a:lnTo>
                    <a:pt x="1524393" y="503783"/>
                  </a:lnTo>
                  <a:close/>
                </a:path>
                <a:path w="1623059" h="787400">
                  <a:moveTo>
                    <a:pt x="1526895" y="289610"/>
                  </a:moveTo>
                  <a:lnTo>
                    <a:pt x="1523263" y="285978"/>
                  </a:lnTo>
                  <a:lnTo>
                    <a:pt x="1518767" y="285978"/>
                  </a:lnTo>
                  <a:lnTo>
                    <a:pt x="1514284" y="285978"/>
                  </a:lnTo>
                  <a:lnTo>
                    <a:pt x="1510652" y="289610"/>
                  </a:lnTo>
                  <a:lnTo>
                    <a:pt x="1510652" y="298564"/>
                  </a:lnTo>
                  <a:lnTo>
                    <a:pt x="1514284" y="302196"/>
                  </a:lnTo>
                  <a:lnTo>
                    <a:pt x="1523263" y="302196"/>
                  </a:lnTo>
                  <a:lnTo>
                    <a:pt x="1526895" y="298564"/>
                  </a:lnTo>
                  <a:lnTo>
                    <a:pt x="1526895" y="289610"/>
                  </a:lnTo>
                  <a:close/>
                </a:path>
                <a:path w="1623059" h="787400">
                  <a:moveTo>
                    <a:pt x="1546707" y="76187"/>
                  </a:moveTo>
                  <a:lnTo>
                    <a:pt x="1545234" y="68922"/>
                  </a:lnTo>
                  <a:lnTo>
                    <a:pt x="1541233" y="62992"/>
                  </a:lnTo>
                  <a:lnTo>
                    <a:pt x="1535303" y="59004"/>
                  </a:lnTo>
                  <a:lnTo>
                    <a:pt x="1528051" y="57531"/>
                  </a:lnTo>
                  <a:lnTo>
                    <a:pt x="1520774" y="59004"/>
                  </a:lnTo>
                  <a:lnTo>
                    <a:pt x="1514843" y="62992"/>
                  </a:lnTo>
                  <a:lnTo>
                    <a:pt x="1510855" y="68922"/>
                  </a:lnTo>
                  <a:lnTo>
                    <a:pt x="1509382" y="76187"/>
                  </a:lnTo>
                  <a:lnTo>
                    <a:pt x="1510855" y="83439"/>
                  </a:lnTo>
                  <a:lnTo>
                    <a:pt x="1514843" y="89369"/>
                  </a:lnTo>
                  <a:lnTo>
                    <a:pt x="1520774" y="93370"/>
                  </a:lnTo>
                  <a:lnTo>
                    <a:pt x="1528051" y="94830"/>
                  </a:lnTo>
                  <a:lnTo>
                    <a:pt x="1535303" y="93370"/>
                  </a:lnTo>
                  <a:lnTo>
                    <a:pt x="1541233" y="89369"/>
                  </a:lnTo>
                  <a:lnTo>
                    <a:pt x="1545234" y="83439"/>
                  </a:lnTo>
                  <a:lnTo>
                    <a:pt x="1546707" y="76187"/>
                  </a:lnTo>
                  <a:close/>
                </a:path>
                <a:path w="1623059" h="787400">
                  <a:moveTo>
                    <a:pt x="1570253" y="644588"/>
                  </a:moveTo>
                  <a:lnTo>
                    <a:pt x="1568475" y="635736"/>
                  </a:lnTo>
                  <a:lnTo>
                    <a:pt x="1563598" y="628523"/>
                  </a:lnTo>
                  <a:lnTo>
                    <a:pt x="1556372" y="623646"/>
                  </a:lnTo>
                  <a:lnTo>
                    <a:pt x="1547533" y="621868"/>
                  </a:lnTo>
                  <a:lnTo>
                    <a:pt x="1538693" y="623646"/>
                  </a:lnTo>
                  <a:lnTo>
                    <a:pt x="1531467" y="628523"/>
                  </a:lnTo>
                  <a:lnTo>
                    <a:pt x="1526603" y="635736"/>
                  </a:lnTo>
                  <a:lnTo>
                    <a:pt x="1524812" y="644588"/>
                  </a:lnTo>
                  <a:lnTo>
                    <a:pt x="1526603" y="653427"/>
                  </a:lnTo>
                  <a:lnTo>
                    <a:pt x="1531467" y="660654"/>
                  </a:lnTo>
                  <a:lnTo>
                    <a:pt x="1538693" y="665518"/>
                  </a:lnTo>
                  <a:lnTo>
                    <a:pt x="1547533" y="667308"/>
                  </a:lnTo>
                  <a:lnTo>
                    <a:pt x="1556372" y="665518"/>
                  </a:lnTo>
                  <a:lnTo>
                    <a:pt x="1563598" y="660654"/>
                  </a:lnTo>
                  <a:lnTo>
                    <a:pt x="1568475" y="653427"/>
                  </a:lnTo>
                  <a:lnTo>
                    <a:pt x="1570253" y="644588"/>
                  </a:lnTo>
                  <a:close/>
                </a:path>
                <a:path w="1623059" h="787400">
                  <a:moveTo>
                    <a:pt x="1577632" y="426681"/>
                  </a:moveTo>
                  <a:lnTo>
                    <a:pt x="1575993" y="418579"/>
                  </a:lnTo>
                  <a:lnTo>
                    <a:pt x="1571536" y="411962"/>
                  </a:lnTo>
                  <a:lnTo>
                    <a:pt x="1564906" y="407504"/>
                  </a:lnTo>
                  <a:lnTo>
                    <a:pt x="1556804" y="405866"/>
                  </a:lnTo>
                  <a:lnTo>
                    <a:pt x="1548701" y="407504"/>
                  </a:lnTo>
                  <a:lnTo>
                    <a:pt x="1542072" y="411962"/>
                  </a:lnTo>
                  <a:lnTo>
                    <a:pt x="1537614" y="418579"/>
                  </a:lnTo>
                  <a:lnTo>
                    <a:pt x="1535976" y="426681"/>
                  </a:lnTo>
                  <a:lnTo>
                    <a:pt x="1537614" y="434784"/>
                  </a:lnTo>
                  <a:lnTo>
                    <a:pt x="1542072" y="441413"/>
                  </a:lnTo>
                  <a:lnTo>
                    <a:pt x="1548701" y="445884"/>
                  </a:lnTo>
                  <a:lnTo>
                    <a:pt x="1556804" y="447522"/>
                  </a:lnTo>
                  <a:lnTo>
                    <a:pt x="1564906" y="445884"/>
                  </a:lnTo>
                  <a:lnTo>
                    <a:pt x="1571536" y="441413"/>
                  </a:lnTo>
                  <a:lnTo>
                    <a:pt x="1575993" y="434784"/>
                  </a:lnTo>
                  <a:lnTo>
                    <a:pt x="1577632" y="426681"/>
                  </a:lnTo>
                  <a:close/>
                </a:path>
                <a:path w="1623059" h="787400">
                  <a:moveTo>
                    <a:pt x="1581480" y="200279"/>
                  </a:moveTo>
                  <a:lnTo>
                    <a:pt x="1574584" y="193357"/>
                  </a:lnTo>
                  <a:lnTo>
                    <a:pt x="1566062" y="193357"/>
                  </a:lnTo>
                  <a:lnTo>
                    <a:pt x="1557553" y="193357"/>
                  </a:lnTo>
                  <a:lnTo>
                    <a:pt x="1550657" y="200279"/>
                  </a:lnTo>
                  <a:lnTo>
                    <a:pt x="1550657" y="217297"/>
                  </a:lnTo>
                  <a:lnTo>
                    <a:pt x="1557553" y="224193"/>
                  </a:lnTo>
                  <a:lnTo>
                    <a:pt x="1574584" y="224193"/>
                  </a:lnTo>
                  <a:lnTo>
                    <a:pt x="1581480" y="217297"/>
                  </a:lnTo>
                  <a:lnTo>
                    <a:pt x="1581480" y="200279"/>
                  </a:lnTo>
                  <a:close/>
                </a:path>
                <a:path w="1623059" h="787400">
                  <a:moveTo>
                    <a:pt x="1595564" y="771652"/>
                  </a:moveTo>
                  <a:lnTo>
                    <a:pt x="1591081" y="767181"/>
                  </a:lnTo>
                  <a:lnTo>
                    <a:pt x="1585556" y="767181"/>
                  </a:lnTo>
                  <a:lnTo>
                    <a:pt x="1580032" y="767181"/>
                  </a:lnTo>
                  <a:lnTo>
                    <a:pt x="1575549" y="771652"/>
                  </a:lnTo>
                  <a:lnTo>
                    <a:pt x="1575549" y="782726"/>
                  </a:lnTo>
                  <a:lnTo>
                    <a:pt x="1580032" y="787196"/>
                  </a:lnTo>
                  <a:lnTo>
                    <a:pt x="1591081" y="787196"/>
                  </a:lnTo>
                  <a:lnTo>
                    <a:pt x="1595564" y="782726"/>
                  </a:lnTo>
                  <a:lnTo>
                    <a:pt x="1595564" y="771652"/>
                  </a:lnTo>
                  <a:close/>
                </a:path>
                <a:path w="1623059" h="787400">
                  <a:moveTo>
                    <a:pt x="1622158" y="682396"/>
                  </a:moveTo>
                  <a:lnTo>
                    <a:pt x="1619859" y="684707"/>
                  </a:lnTo>
                  <a:lnTo>
                    <a:pt x="1619859" y="699033"/>
                  </a:lnTo>
                  <a:lnTo>
                    <a:pt x="1622158" y="701344"/>
                  </a:lnTo>
                  <a:lnTo>
                    <a:pt x="1622158" y="682396"/>
                  </a:lnTo>
                  <a:close/>
                </a:path>
                <a:path w="1623059" h="787400">
                  <a:moveTo>
                    <a:pt x="1622158" y="545693"/>
                  </a:moveTo>
                  <a:lnTo>
                    <a:pt x="1616621" y="537476"/>
                  </a:lnTo>
                  <a:lnTo>
                    <a:pt x="1606816" y="530872"/>
                  </a:lnTo>
                  <a:lnTo>
                    <a:pt x="1594827" y="528459"/>
                  </a:lnTo>
                  <a:lnTo>
                    <a:pt x="1582826" y="530872"/>
                  </a:lnTo>
                  <a:lnTo>
                    <a:pt x="1573022" y="537476"/>
                  </a:lnTo>
                  <a:lnTo>
                    <a:pt x="1566405" y="547281"/>
                  </a:lnTo>
                  <a:lnTo>
                    <a:pt x="1563979" y="559295"/>
                  </a:lnTo>
                  <a:lnTo>
                    <a:pt x="1566405" y="571296"/>
                  </a:lnTo>
                  <a:lnTo>
                    <a:pt x="1573022" y="581088"/>
                  </a:lnTo>
                  <a:lnTo>
                    <a:pt x="1582826" y="587692"/>
                  </a:lnTo>
                  <a:lnTo>
                    <a:pt x="1594827" y="590105"/>
                  </a:lnTo>
                  <a:lnTo>
                    <a:pt x="1606816" y="587692"/>
                  </a:lnTo>
                  <a:lnTo>
                    <a:pt x="1616621" y="581088"/>
                  </a:lnTo>
                  <a:lnTo>
                    <a:pt x="1622158" y="572884"/>
                  </a:lnTo>
                  <a:lnTo>
                    <a:pt x="1622158" y="545693"/>
                  </a:lnTo>
                  <a:close/>
                </a:path>
                <a:path w="1623059" h="787400">
                  <a:moveTo>
                    <a:pt x="1622158" y="464134"/>
                  </a:moveTo>
                  <a:lnTo>
                    <a:pt x="1621421" y="465239"/>
                  </a:lnTo>
                  <a:lnTo>
                    <a:pt x="1619656" y="473989"/>
                  </a:lnTo>
                  <a:lnTo>
                    <a:pt x="1621421" y="482714"/>
                  </a:lnTo>
                  <a:lnTo>
                    <a:pt x="1622158" y="483819"/>
                  </a:lnTo>
                  <a:lnTo>
                    <a:pt x="1622158" y="464134"/>
                  </a:lnTo>
                  <a:close/>
                </a:path>
                <a:path w="1623059" h="787400">
                  <a:moveTo>
                    <a:pt x="1622158" y="106972"/>
                  </a:moveTo>
                  <a:lnTo>
                    <a:pt x="1604251" y="106972"/>
                  </a:lnTo>
                  <a:lnTo>
                    <a:pt x="1596847" y="114350"/>
                  </a:lnTo>
                  <a:lnTo>
                    <a:pt x="1596847" y="132600"/>
                  </a:lnTo>
                  <a:lnTo>
                    <a:pt x="1604251" y="139979"/>
                  </a:lnTo>
                  <a:lnTo>
                    <a:pt x="1622158" y="139979"/>
                  </a:lnTo>
                  <a:lnTo>
                    <a:pt x="1622158" y="106972"/>
                  </a:lnTo>
                  <a:close/>
                </a:path>
                <a:path w="1623059" h="787400">
                  <a:moveTo>
                    <a:pt x="1622475" y="341376"/>
                  </a:moveTo>
                  <a:lnTo>
                    <a:pt x="1621028" y="334213"/>
                  </a:lnTo>
                  <a:lnTo>
                    <a:pt x="1617091" y="328371"/>
                  </a:lnTo>
                  <a:lnTo>
                    <a:pt x="1611249" y="324434"/>
                  </a:lnTo>
                  <a:lnTo>
                    <a:pt x="1604086" y="322999"/>
                  </a:lnTo>
                  <a:lnTo>
                    <a:pt x="1596936" y="324434"/>
                  </a:lnTo>
                  <a:lnTo>
                    <a:pt x="1591081" y="328371"/>
                  </a:lnTo>
                  <a:lnTo>
                    <a:pt x="1587144" y="334213"/>
                  </a:lnTo>
                  <a:lnTo>
                    <a:pt x="1585696" y="341376"/>
                  </a:lnTo>
                  <a:lnTo>
                    <a:pt x="1587144" y="348538"/>
                  </a:lnTo>
                  <a:lnTo>
                    <a:pt x="1591081" y="354380"/>
                  </a:lnTo>
                  <a:lnTo>
                    <a:pt x="1596936" y="358317"/>
                  </a:lnTo>
                  <a:lnTo>
                    <a:pt x="1604086" y="359752"/>
                  </a:lnTo>
                  <a:lnTo>
                    <a:pt x="1611249" y="358317"/>
                  </a:lnTo>
                  <a:lnTo>
                    <a:pt x="1617091" y="354380"/>
                  </a:lnTo>
                  <a:lnTo>
                    <a:pt x="1621028" y="348538"/>
                  </a:lnTo>
                  <a:lnTo>
                    <a:pt x="1622475" y="34137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273166" y="5"/>
              <a:ext cx="7800975" cy="10008870"/>
            </a:xfrm>
            <a:custGeom>
              <a:avLst/>
              <a:gdLst/>
              <a:ahLst/>
              <a:cxnLst/>
              <a:rect l="l" t="t" r="r" b="b"/>
              <a:pathLst>
                <a:path w="7800975" h="10008870">
                  <a:moveTo>
                    <a:pt x="1320" y="9809289"/>
                  </a:moveTo>
                  <a:lnTo>
                    <a:pt x="1041" y="9808985"/>
                  </a:lnTo>
                  <a:lnTo>
                    <a:pt x="292" y="9808985"/>
                  </a:lnTo>
                  <a:lnTo>
                    <a:pt x="0" y="9809289"/>
                  </a:lnTo>
                  <a:lnTo>
                    <a:pt x="0" y="9810013"/>
                  </a:lnTo>
                  <a:lnTo>
                    <a:pt x="292" y="9810331"/>
                  </a:lnTo>
                  <a:lnTo>
                    <a:pt x="660" y="9810331"/>
                  </a:lnTo>
                  <a:lnTo>
                    <a:pt x="1041" y="9810331"/>
                  </a:lnTo>
                  <a:lnTo>
                    <a:pt x="1320" y="9810013"/>
                  </a:lnTo>
                  <a:lnTo>
                    <a:pt x="1320" y="9809289"/>
                  </a:lnTo>
                  <a:close/>
                </a:path>
                <a:path w="7800975" h="10008870">
                  <a:moveTo>
                    <a:pt x="270395" y="9797339"/>
                  </a:moveTo>
                  <a:lnTo>
                    <a:pt x="269646" y="9796589"/>
                  </a:lnTo>
                  <a:lnTo>
                    <a:pt x="267830" y="9796589"/>
                  </a:lnTo>
                  <a:lnTo>
                    <a:pt x="267081" y="9797339"/>
                  </a:lnTo>
                  <a:lnTo>
                    <a:pt x="267081" y="9799180"/>
                  </a:lnTo>
                  <a:lnTo>
                    <a:pt x="267830" y="9799904"/>
                  </a:lnTo>
                  <a:lnTo>
                    <a:pt x="268732" y="9799904"/>
                  </a:lnTo>
                  <a:lnTo>
                    <a:pt x="269646" y="9799904"/>
                  </a:lnTo>
                  <a:lnTo>
                    <a:pt x="270395" y="9799180"/>
                  </a:lnTo>
                  <a:lnTo>
                    <a:pt x="270395" y="9797339"/>
                  </a:lnTo>
                  <a:close/>
                </a:path>
                <a:path w="7800975" h="10008870">
                  <a:moveTo>
                    <a:pt x="331254" y="9900818"/>
                  </a:moveTo>
                  <a:lnTo>
                    <a:pt x="329311" y="9898888"/>
                  </a:lnTo>
                  <a:lnTo>
                    <a:pt x="324523" y="9898888"/>
                  </a:lnTo>
                  <a:lnTo>
                    <a:pt x="322580" y="9900818"/>
                  </a:lnTo>
                  <a:lnTo>
                    <a:pt x="322580" y="9905581"/>
                  </a:lnTo>
                  <a:lnTo>
                    <a:pt x="324523" y="9907524"/>
                  </a:lnTo>
                  <a:lnTo>
                    <a:pt x="326923" y="9907524"/>
                  </a:lnTo>
                  <a:lnTo>
                    <a:pt x="329311" y="9907524"/>
                  </a:lnTo>
                  <a:lnTo>
                    <a:pt x="331254" y="9905581"/>
                  </a:lnTo>
                  <a:lnTo>
                    <a:pt x="331254" y="9900818"/>
                  </a:lnTo>
                  <a:close/>
                </a:path>
                <a:path w="7800975" h="10008870">
                  <a:moveTo>
                    <a:pt x="385432" y="10007968"/>
                  </a:moveTo>
                  <a:lnTo>
                    <a:pt x="385279" y="10007816"/>
                  </a:lnTo>
                  <a:lnTo>
                    <a:pt x="384898" y="10007816"/>
                  </a:lnTo>
                  <a:lnTo>
                    <a:pt x="384746" y="10007968"/>
                  </a:lnTo>
                  <a:lnTo>
                    <a:pt x="384746" y="10008349"/>
                  </a:lnTo>
                  <a:lnTo>
                    <a:pt x="384898" y="10008476"/>
                  </a:lnTo>
                  <a:lnTo>
                    <a:pt x="385089" y="10008476"/>
                  </a:lnTo>
                  <a:lnTo>
                    <a:pt x="385279" y="10008476"/>
                  </a:lnTo>
                  <a:lnTo>
                    <a:pt x="385432" y="10008349"/>
                  </a:lnTo>
                  <a:lnTo>
                    <a:pt x="385432" y="10007968"/>
                  </a:lnTo>
                  <a:close/>
                </a:path>
                <a:path w="7800975" h="10008870">
                  <a:moveTo>
                    <a:pt x="491693" y="9949066"/>
                  </a:moveTo>
                  <a:lnTo>
                    <a:pt x="490956" y="9948304"/>
                  </a:lnTo>
                  <a:lnTo>
                    <a:pt x="489102" y="9948304"/>
                  </a:lnTo>
                  <a:lnTo>
                    <a:pt x="488391" y="9949066"/>
                  </a:lnTo>
                  <a:lnTo>
                    <a:pt x="488391" y="9950907"/>
                  </a:lnTo>
                  <a:lnTo>
                    <a:pt x="489102" y="9951631"/>
                  </a:lnTo>
                  <a:lnTo>
                    <a:pt x="490042" y="9951631"/>
                  </a:lnTo>
                  <a:lnTo>
                    <a:pt x="490956" y="9951631"/>
                  </a:lnTo>
                  <a:lnTo>
                    <a:pt x="491693" y="9950907"/>
                  </a:lnTo>
                  <a:lnTo>
                    <a:pt x="491693" y="9949066"/>
                  </a:lnTo>
                  <a:close/>
                </a:path>
                <a:path w="7800975" h="10008870">
                  <a:moveTo>
                    <a:pt x="645426" y="9726663"/>
                  </a:moveTo>
                  <a:lnTo>
                    <a:pt x="643763" y="9725025"/>
                  </a:lnTo>
                  <a:lnTo>
                    <a:pt x="639737" y="9725025"/>
                  </a:lnTo>
                  <a:lnTo>
                    <a:pt x="638098" y="9726663"/>
                  </a:lnTo>
                  <a:lnTo>
                    <a:pt x="638098" y="9730702"/>
                  </a:lnTo>
                  <a:lnTo>
                    <a:pt x="639737" y="9732353"/>
                  </a:lnTo>
                  <a:lnTo>
                    <a:pt x="641769" y="9732353"/>
                  </a:lnTo>
                  <a:lnTo>
                    <a:pt x="643763" y="9732353"/>
                  </a:lnTo>
                  <a:lnTo>
                    <a:pt x="645426" y="9730702"/>
                  </a:lnTo>
                  <a:lnTo>
                    <a:pt x="645426" y="9726663"/>
                  </a:lnTo>
                  <a:close/>
                </a:path>
                <a:path w="7800975" h="10008870">
                  <a:moveTo>
                    <a:pt x="657479" y="9994354"/>
                  </a:moveTo>
                  <a:lnTo>
                    <a:pt x="655535" y="9992411"/>
                  </a:lnTo>
                  <a:lnTo>
                    <a:pt x="650786" y="9992411"/>
                  </a:lnTo>
                  <a:lnTo>
                    <a:pt x="648843" y="9994354"/>
                  </a:lnTo>
                  <a:lnTo>
                    <a:pt x="648843" y="9999142"/>
                  </a:lnTo>
                  <a:lnTo>
                    <a:pt x="650786" y="10001085"/>
                  </a:lnTo>
                  <a:lnTo>
                    <a:pt x="653161" y="10001085"/>
                  </a:lnTo>
                  <a:lnTo>
                    <a:pt x="655535" y="10001085"/>
                  </a:lnTo>
                  <a:lnTo>
                    <a:pt x="657479" y="9999142"/>
                  </a:lnTo>
                  <a:lnTo>
                    <a:pt x="657479" y="9994354"/>
                  </a:lnTo>
                  <a:close/>
                </a:path>
                <a:path w="7800975" h="10008870">
                  <a:moveTo>
                    <a:pt x="701281" y="9832899"/>
                  </a:moveTo>
                  <a:lnTo>
                    <a:pt x="700684" y="9832302"/>
                  </a:lnTo>
                  <a:lnTo>
                    <a:pt x="699198" y="9832302"/>
                  </a:lnTo>
                  <a:lnTo>
                    <a:pt x="698614" y="9832899"/>
                  </a:lnTo>
                  <a:lnTo>
                    <a:pt x="698614" y="9834372"/>
                  </a:lnTo>
                  <a:lnTo>
                    <a:pt x="699198" y="9834969"/>
                  </a:lnTo>
                  <a:lnTo>
                    <a:pt x="699922" y="9834969"/>
                  </a:lnTo>
                  <a:lnTo>
                    <a:pt x="700684" y="9834969"/>
                  </a:lnTo>
                  <a:lnTo>
                    <a:pt x="701281" y="9834372"/>
                  </a:lnTo>
                  <a:lnTo>
                    <a:pt x="701281" y="9832899"/>
                  </a:lnTo>
                  <a:close/>
                </a:path>
                <a:path w="7800975" h="10008870">
                  <a:moveTo>
                    <a:pt x="769759" y="9932162"/>
                  </a:moveTo>
                  <a:lnTo>
                    <a:pt x="764540" y="9926930"/>
                  </a:lnTo>
                  <a:lnTo>
                    <a:pt x="751662" y="9926930"/>
                  </a:lnTo>
                  <a:lnTo>
                    <a:pt x="746480" y="9932162"/>
                  </a:lnTo>
                  <a:lnTo>
                    <a:pt x="746480" y="9945027"/>
                  </a:lnTo>
                  <a:lnTo>
                    <a:pt x="751662" y="9950221"/>
                  </a:lnTo>
                  <a:lnTo>
                    <a:pt x="758113" y="9950221"/>
                  </a:lnTo>
                  <a:lnTo>
                    <a:pt x="764540" y="9950221"/>
                  </a:lnTo>
                  <a:lnTo>
                    <a:pt x="769759" y="9945027"/>
                  </a:lnTo>
                  <a:lnTo>
                    <a:pt x="769759" y="9932162"/>
                  </a:lnTo>
                  <a:close/>
                </a:path>
                <a:path w="7800975" h="10008870">
                  <a:moveTo>
                    <a:pt x="805548" y="9775076"/>
                  </a:moveTo>
                  <a:lnTo>
                    <a:pt x="805256" y="9774809"/>
                  </a:lnTo>
                  <a:lnTo>
                    <a:pt x="804506" y="9774809"/>
                  </a:lnTo>
                  <a:lnTo>
                    <a:pt x="804227" y="9775076"/>
                  </a:lnTo>
                  <a:lnTo>
                    <a:pt x="804227" y="9775838"/>
                  </a:lnTo>
                  <a:lnTo>
                    <a:pt x="804506" y="9776117"/>
                  </a:lnTo>
                  <a:lnTo>
                    <a:pt x="804887" y="9776117"/>
                  </a:lnTo>
                  <a:lnTo>
                    <a:pt x="805256" y="9776117"/>
                  </a:lnTo>
                  <a:lnTo>
                    <a:pt x="805548" y="9775838"/>
                  </a:lnTo>
                  <a:lnTo>
                    <a:pt x="805548" y="9775076"/>
                  </a:lnTo>
                  <a:close/>
                </a:path>
                <a:path w="7800975" h="10008870">
                  <a:moveTo>
                    <a:pt x="863384" y="9880219"/>
                  </a:moveTo>
                  <a:lnTo>
                    <a:pt x="863231" y="9880067"/>
                  </a:lnTo>
                  <a:lnTo>
                    <a:pt x="862888" y="9880067"/>
                  </a:lnTo>
                  <a:lnTo>
                    <a:pt x="862723" y="9880219"/>
                  </a:lnTo>
                  <a:lnTo>
                    <a:pt x="862723" y="9880600"/>
                  </a:lnTo>
                  <a:lnTo>
                    <a:pt x="862888" y="9880727"/>
                  </a:lnTo>
                  <a:lnTo>
                    <a:pt x="863041" y="9880727"/>
                  </a:lnTo>
                  <a:lnTo>
                    <a:pt x="863231" y="9880727"/>
                  </a:lnTo>
                  <a:lnTo>
                    <a:pt x="863384" y="9880600"/>
                  </a:lnTo>
                  <a:lnTo>
                    <a:pt x="863384" y="9880219"/>
                  </a:lnTo>
                  <a:close/>
                </a:path>
                <a:path w="7800975" h="10008870">
                  <a:moveTo>
                    <a:pt x="968692" y="9821850"/>
                  </a:moveTo>
                  <a:lnTo>
                    <a:pt x="968375" y="9821558"/>
                  </a:lnTo>
                  <a:lnTo>
                    <a:pt x="967651" y="9821558"/>
                  </a:lnTo>
                  <a:lnTo>
                    <a:pt x="967333" y="9821850"/>
                  </a:lnTo>
                  <a:lnTo>
                    <a:pt x="967333" y="9822599"/>
                  </a:lnTo>
                  <a:lnTo>
                    <a:pt x="967651" y="9822878"/>
                  </a:lnTo>
                  <a:lnTo>
                    <a:pt x="967994" y="9822878"/>
                  </a:lnTo>
                  <a:lnTo>
                    <a:pt x="968375" y="9822878"/>
                  </a:lnTo>
                  <a:lnTo>
                    <a:pt x="968692" y="9822599"/>
                  </a:lnTo>
                  <a:lnTo>
                    <a:pt x="968692" y="9821850"/>
                  </a:lnTo>
                  <a:close/>
                </a:path>
                <a:path w="7800975" h="10008870">
                  <a:moveTo>
                    <a:pt x="1458887" y="8726957"/>
                  </a:moveTo>
                  <a:lnTo>
                    <a:pt x="1458722" y="8726792"/>
                  </a:lnTo>
                  <a:lnTo>
                    <a:pt x="1458379" y="8726792"/>
                  </a:lnTo>
                  <a:lnTo>
                    <a:pt x="1458226" y="8726957"/>
                  </a:lnTo>
                  <a:lnTo>
                    <a:pt x="1458226" y="8727326"/>
                  </a:lnTo>
                  <a:lnTo>
                    <a:pt x="1458379" y="8727453"/>
                  </a:lnTo>
                  <a:lnTo>
                    <a:pt x="1458569" y="8727453"/>
                  </a:lnTo>
                  <a:lnTo>
                    <a:pt x="1458722" y="8727453"/>
                  </a:lnTo>
                  <a:lnTo>
                    <a:pt x="1458887" y="8727326"/>
                  </a:lnTo>
                  <a:lnTo>
                    <a:pt x="1458887" y="8726957"/>
                  </a:lnTo>
                  <a:close/>
                </a:path>
                <a:path w="7800975" h="10008870">
                  <a:moveTo>
                    <a:pt x="1481670" y="9263101"/>
                  </a:moveTo>
                  <a:lnTo>
                    <a:pt x="1481543" y="9262948"/>
                  </a:lnTo>
                  <a:lnTo>
                    <a:pt x="1481162" y="9262948"/>
                  </a:lnTo>
                  <a:lnTo>
                    <a:pt x="1481010" y="9263101"/>
                  </a:lnTo>
                  <a:lnTo>
                    <a:pt x="1481010" y="9263482"/>
                  </a:lnTo>
                  <a:lnTo>
                    <a:pt x="1481162" y="9263609"/>
                  </a:lnTo>
                  <a:lnTo>
                    <a:pt x="1481353" y="9263609"/>
                  </a:lnTo>
                  <a:lnTo>
                    <a:pt x="1481543" y="9263609"/>
                  </a:lnTo>
                  <a:lnTo>
                    <a:pt x="1481670" y="9263482"/>
                  </a:lnTo>
                  <a:lnTo>
                    <a:pt x="1481670" y="9263101"/>
                  </a:lnTo>
                  <a:close/>
                </a:path>
                <a:path w="7800975" h="10008870">
                  <a:moveTo>
                    <a:pt x="1493100" y="9531172"/>
                  </a:moveTo>
                  <a:lnTo>
                    <a:pt x="1492935" y="9531020"/>
                  </a:lnTo>
                  <a:lnTo>
                    <a:pt x="1492567" y="9531020"/>
                  </a:lnTo>
                  <a:lnTo>
                    <a:pt x="1492402" y="9531172"/>
                  </a:lnTo>
                  <a:lnTo>
                    <a:pt x="1492402" y="9531553"/>
                  </a:lnTo>
                  <a:lnTo>
                    <a:pt x="1492567" y="9531680"/>
                  </a:lnTo>
                  <a:lnTo>
                    <a:pt x="1492745" y="9531680"/>
                  </a:lnTo>
                  <a:lnTo>
                    <a:pt x="1492935" y="9531680"/>
                  </a:lnTo>
                  <a:lnTo>
                    <a:pt x="1493100" y="9531553"/>
                  </a:lnTo>
                  <a:lnTo>
                    <a:pt x="1493100" y="9531172"/>
                  </a:lnTo>
                  <a:close/>
                </a:path>
                <a:path w="7800975" h="10008870">
                  <a:moveTo>
                    <a:pt x="1508658" y="8562188"/>
                  </a:moveTo>
                  <a:lnTo>
                    <a:pt x="1507172" y="8560676"/>
                  </a:lnTo>
                  <a:lnTo>
                    <a:pt x="1503489" y="8560676"/>
                  </a:lnTo>
                  <a:lnTo>
                    <a:pt x="1502016" y="8562188"/>
                  </a:lnTo>
                  <a:lnTo>
                    <a:pt x="1502016" y="8565845"/>
                  </a:lnTo>
                  <a:lnTo>
                    <a:pt x="1503489" y="8567344"/>
                  </a:lnTo>
                  <a:lnTo>
                    <a:pt x="1505331" y="8567344"/>
                  </a:lnTo>
                  <a:lnTo>
                    <a:pt x="1507172" y="8567344"/>
                  </a:lnTo>
                  <a:lnTo>
                    <a:pt x="1508658" y="8565845"/>
                  </a:lnTo>
                  <a:lnTo>
                    <a:pt x="1508658" y="8562188"/>
                  </a:lnTo>
                  <a:close/>
                </a:path>
                <a:path w="7800975" h="10008870">
                  <a:moveTo>
                    <a:pt x="1517078" y="8831910"/>
                  </a:moveTo>
                  <a:lnTo>
                    <a:pt x="1516913" y="8831758"/>
                  </a:lnTo>
                  <a:lnTo>
                    <a:pt x="1516545" y="8831758"/>
                  </a:lnTo>
                  <a:lnTo>
                    <a:pt x="1516380" y="8831910"/>
                  </a:lnTo>
                  <a:lnTo>
                    <a:pt x="1516380" y="8832253"/>
                  </a:lnTo>
                  <a:lnTo>
                    <a:pt x="1516545" y="8832418"/>
                  </a:lnTo>
                  <a:lnTo>
                    <a:pt x="1516722" y="8832418"/>
                  </a:lnTo>
                  <a:lnTo>
                    <a:pt x="1516913" y="8832418"/>
                  </a:lnTo>
                  <a:lnTo>
                    <a:pt x="1517078" y="8832253"/>
                  </a:lnTo>
                  <a:lnTo>
                    <a:pt x="1517078" y="8831910"/>
                  </a:lnTo>
                  <a:close/>
                </a:path>
                <a:path w="7800975" h="10008870">
                  <a:moveTo>
                    <a:pt x="1586623" y="9204909"/>
                  </a:moveTo>
                  <a:lnTo>
                    <a:pt x="1586496" y="9204782"/>
                  </a:lnTo>
                  <a:lnTo>
                    <a:pt x="1586128" y="9204782"/>
                  </a:lnTo>
                  <a:lnTo>
                    <a:pt x="1585963" y="9204909"/>
                  </a:lnTo>
                  <a:lnTo>
                    <a:pt x="1585963" y="9205290"/>
                  </a:lnTo>
                  <a:lnTo>
                    <a:pt x="1586128" y="9205443"/>
                  </a:lnTo>
                  <a:lnTo>
                    <a:pt x="1586318" y="9205443"/>
                  </a:lnTo>
                  <a:lnTo>
                    <a:pt x="1586496" y="9205443"/>
                  </a:lnTo>
                  <a:lnTo>
                    <a:pt x="1586623" y="9205290"/>
                  </a:lnTo>
                  <a:lnTo>
                    <a:pt x="1586623" y="9204909"/>
                  </a:lnTo>
                  <a:close/>
                </a:path>
                <a:path w="7800975" h="10008870">
                  <a:moveTo>
                    <a:pt x="1623682" y="8772817"/>
                  </a:moveTo>
                  <a:lnTo>
                    <a:pt x="1622780" y="8771903"/>
                  </a:lnTo>
                  <a:lnTo>
                    <a:pt x="1620583" y="8771903"/>
                  </a:lnTo>
                  <a:lnTo>
                    <a:pt x="1619681" y="8772817"/>
                  </a:lnTo>
                  <a:lnTo>
                    <a:pt x="1619681" y="8775001"/>
                  </a:lnTo>
                  <a:lnTo>
                    <a:pt x="1620583" y="8775916"/>
                  </a:lnTo>
                  <a:lnTo>
                    <a:pt x="1621688" y="8775916"/>
                  </a:lnTo>
                  <a:lnTo>
                    <a:pt x="1622780" y="8775916"/>
                  </a:lnTo>
                  <a:lnTo>
                    <a:pt x="1623682" y="8775001"/>
                  </a:lnTo>
                  <a:lnTo>
                    <a:pt x="1623682" y="8772817"/>
                  </a:lnTo>
                  <a:close/>
                </a:path>
                <a:path w="7800975" h="10008870">
                  <a:moveTo>
                    <a:pt x="1646466" y="9308960"/>
                  </a:moveTo>
                  <a:lnTo>
                    <a:pt x="1645577" y="9308046"/>
                  </a:lnTo>
                  <a:lnTo>
                    <a:pt x="1643367" y="9308046"/>
                  </a:lnTo>
                  <a:lnTo>
                    <a:pt x="1642478" y="9308960"/>
                  </a:lnTo>
                  <a:lnTo>
                    <a:pt x="1642478" y="9311145"/>
                  </a:lnTo>
                  <a:lnTo>
                    <a:pt x="1643367" y="9312059"/>
                  </a:lnTo>
                  <a:lnTo>
                    <a:pt x="1644472" y="9312059"/>
                  </a:lnTo>
                  <a:lnTo>
                    <a:pt x="1645577" y="9312059"/>
                  </a:lnTo>
                  <a:lnTo>
                    <a:pt x="1646466" y="9311145"/>
                  </a:lnTo>
                  <a:lnTo>
                    <a:pt x="1646466" y="9308960"/>
                  </a:lnTo>
                  <a:close/>
                </a:path>
                <a:path w="7800975" h="10008870">
                  <a:moveTo>
                    <a:pt x="1675117" y="8607107"/>
                  </a:moveTo>
                  <a:lnTo>
                    <a:pt x="1672120" y="8604136"/>
                  </a:lnTo>
                  <a:lnTo>
                    <a:pt x="1664792" y="8604136"/>
                  </a:lnTo>
                  <a:lnTo>
                    <a:pt x="1661807" y="8607107"/>
                  </a:lnTo>
                  <a:lnTo>
                    <a:pt x="1661807" y="8614461"/>
                  </a:lnTo>
                  <a:lnTo>
                    <a:pt x="1664792" y="8617433"/>
                  </a:lnTo>
                  <a:lnTo>
                    <a:pt x="1668449" y="8617433"/>
                  </a:lnTo>
                  <a:lnTo>
                    <a:pt x="1672120" y="8617433"/>
                  </a:lnTo>
                  <a:lnTo>
                    <a:pt x="1675117" y="8614461"/>
                  </a:lnTo>
                  <a:lnTo>
                    <a:pt x="1675117" y="8607107"/>
                  </a:lnTo>
                  <a:close/>
                </a:path>
                <a:path w="7800975" h="10008870">
                  <a:moveTo>
                    <a:pt x="1680184" y="8878672"/>
                  </a:moveTo>
                  <a:lnTo>
                    <a:pt x="1680032" y="8878519"/>
                  </a:lnTo>
                  <a:lnTo>
                    <a:pt x="1679651" y="8878519"/>
                  </a:lnTo>
                  <a:lnTo>
                    <a:pt x="1679536" y="8878672"/>
                  </a:lnTo>
                  <a:lnTo>
                    <a:pt x="1679536" y="8879053"/>
                  </a:lnTo>
                  <a:lnTo>
                    <a:pt x="1679651" y="8879218"/>
                  </a:lnTo>
                  <a:lnTo>
                    <a:pt x="1679841" y="8879218"/>
                  </a:lnTo>
                  <a:lnTo>
                    <a:pt x="1680032" y="8879218"/>
                  </a:lnTo>
                  <a:lnTo>
                    <a:pt x="1680184" y="8879053"/>
                  </a:lnTo>
                  <a:lnTo>
                    <a:pt x="1680184" y="8878672"/>
                  </a:lnTo>
                  <a:close/>
                </a:path>
                <a:path w="7800975" h="10008870">
                  <a:moveTo>
                    <a:pt x="1691589" y="9146756"/>
                  </a:moveTo>
                  <a:lnTo>
                    <a:pt x="1691424" y="9146591"/>
                  </a:lnTo>
                  <a:lnTo>
                    <a:pt x="1691081" y="9146591"/>
                  </a:lnTo>
                  <a:lnTo>
                    <a:pt x="1690928" y="9146756"/>
                  </a:lnTo>
                  <a:lnTo>
                    <a:pt x="1690928" y="9147124"/>
                  </a:lnTo>
                  <a:lnTo>
                    <a:pt x="1691081" y="9147289"/>
                  </a:lnTo>
                  <a:lnTo>
                    <a:pt x="1691233" y="9147289"/>
                  </a:lnTo>
                  <a:lnTo>
                    <a:pt x="1691424" y="9147289"/>
                  </a:lnTo>
                  <a:lnTo>
                    <a:pt x="1691589" y="9147124"/>
                  </a:lnTo>
                  <a:lnTo>
                    <a:pt x="1691589" y="9146756"/>
                  </a:lnTo>
                  <a:close/>
                </a:path>
                <a:path w="7800975" h="10008870">
                  <a:moveTo>
                    <a:pt x="1738350" y="8983637"/>
                  </a:moveTo>
                  <a:lnTo>
                    <a:pt x="1738223" y="8983472"/>
                  </a:lnTo>
                  <a:lnTo>
                    <a:pt x="1737842" y="8983472"/>
                  </a:lnTo>
                  <a:lnTo>
                    <a:pt x="1737690" y="8983637"/>
                  </a:lnTo>
                  <a:lnTo>
                    <a:pt x="1737690" y="8984005"/>
                  </a:lnTo>
                  <a:lnTo>
                    <a:pt x="1737842" y="8984132"/>
                  </a:lnTo>
                  <a:lnTo>
                    <a:pt x="1738033" y="8984132"/>
                  </a:lnTo>
                  <a:lnTo>
                    <a:pt x="1738223" y="8984132"/>
                  </a:lnTo>
                  <a:lnTo>
                    <a:pt x="1738350" y="8984005"/>
                  </a:lnTo>
                  <a:lnTo>
                    <a:pt x="1738350" y="8983637"/>
                  </a:lnTo>
                  <a:close/>
                </a:path>
                <a:path w="7800975" h="10008870">
                  <a:moveTo>
                    <a:pt x="1751749" y="9250616"/>
                  </a:moveTo>
                  <a:lnTo>
                    <a:pt x="1750720" y="9249550"/>
                  </a:lnTo>
                  <a:lnTo>
                    <a:pt x="1748142" y="9249550"/>
                  </a:lnTo>
                  <a:lnTo>
                    <a:pt x="1747113" y="9250616"/>
                  </a:lnTo>
                  <a:lnTo>
                    <a:pt x="1747113" y="9253182"/>
                  </a:lnTo>
                  <a:lnTo>
                    <a:pt x="1748142" y="9254211"/>
                  </a:lnTo>
                  <a:lnTo>
                    <a:pt x="1749425" y="9254211"/>
                  </a:lnTo>
                  <a:lnTo>
                    <a:pt x="1750720" y="9254211"/>
                  </a:lnTo>
                  <a:lnTo>
                    <a:pt x="1751749" y="9253182"/>
                  </a:lnTo>
                  <a:lnTo>
                    <a:pt x="1751749" y="9250616"/>
                  </a:lnTo>
                  <a:close/>
                </a:path>
                <a:path w="7800975" h="10008870">
                  <a:moveTo>
                    <a:pt x="1809280" y="9355912"/>
                  </a:moveTo>
                  <a:lnTo>
                    <a:pt x="1808530" y="9355163"/>
                  </a:lnTo>
                  <a:lnTo>
                    <a:pt x="1806676" y="9355163"/>
                  </a:lnTo>
                  <a:lnTo>
                    <a:pt x="1805940" y="9355912"/>
                  </a:lnTo>
                  <a:lnTo>
                    <a:pt x="1805940" y="9357754"/>
                  </a:lnTo>
                  <a:lnTo>
                    <a:pt x="1806676" y="9358516"/>
                  </a:lnTo>
                  <a:lnTo>
                    <a:pt x="1807591" y="9358516"/>
                  </a:lnTo>
                  <a:lnTo>
                    <a:pt x="1808530" y="9358516"/>
                  </a:lnTo>
                  <a:lnTo>
                    <a:pt x="1809280" y="9357754"/>
                  </a:lnTo>
                  <a:lnTo>
                    <a:pt x="1809280" y="9355912"/>
                  </a:lnTo>
                  <a:close/>
                </a:path>
                <a:path w="7800975" h="10008870">
                  <a:moveTo>
                    <a:pt x="1831911" y="8657374"/>
                  </a:moveTo>
                  <a:lnTo>
                    <a:pt x="1831759" y="8657247"/>
                  </a:lnTo>
                  <a:lnTo>
                    <a:pt x="1831416" y="8657247"/>
                  </a:lnTo>
                  <a:lnTo>
                    <a:pt x="1831251" y="8657374"/>
                  </a:lnTo>
                  <a:lnTo>
                    <a:pt x="1831251" y="8657742"/>
                  </a:lnTo>
                  <a:lnTo>
                    <a:pt x="1831416" y="8657907"/>
                  </a:lnTo>
                  <a:lnTo>
                    <a:pt x="1831568" y="8657907"/>
                  </a:lnTo>
                  <a:lnTo>
                    <a:pt x="1831759" y="8657907"/>
                  </a:lnTo>
                  <a:lnTo>
                    <a:pt x="1831911" y="8657742"/>
                  </a:lnTo>
                  <a:lnTo>
                    <a:pt x="1831911" y="8657374"/>
                  </a:lnTo>
                  <a:close/>
                </a:path>
                <a:path w="7800975" h="10008870">
                  <a:moveTo>
                    <a:pt x="1843646" y="8925255"/>
                  </a:moveTo>
                  <a:lnTo>
                    <a:pt x="1843341" y="8924976"/>
                  </a:lnTo>
                  <a:lnTo>
                    <a:pt x="1842617" y="8924976"/>
                  </a:lnTo>
                  <a:lnTo>
                    <a:pt x="1842300" y="8925255"/>
                  </a:lnTo>
                  <a:lnTo>
                    <a:pt x="1842300" y="8926004"/>
                  </a:lnTo>
                  <a:lnTo>
                    <a:pt x="1842617" y="8926297"/>
                  </a:lnTo>
                  <a:lnTo>
                    <a:pt x="1842998" y="8926297"/>
                  </a:lnTo>
                  <a:lnTo>
                    <a:pt x="1843341" y="8926297"/>
                  </a:lnTo>
                  <a:lnTo>
                    <a:pt x="1843646" y="8926004"/>
                  </a:lnTo>
                  <a:lnTo>
                    <a:pt x="1843646" y="8925255"/>
                  </a:lnTo>
                  <a:close/>
                </a:path>
                <a:path w="7800975" h="10008870">
                  <a:moveTo>
                    <a:pt x="1854695" y="9193517"/>
                  </a:moveTo>
                  <a:lnTo>
                    <a:pt x="1854581" y="9193390"/>
                  </a:lnTo>
                  <a:lnTo>
                    <a:pt x="1854200" y="9193390"/>
                  </a:lnTo>
                  <a:lnTo>
                    <a:pt x="1854034" y="9193517"/>
                  </a:lnTo>
                  <a:lnTo>
                    <a:pt x="1854034" y="9193898"/>
                  </a:lnTo>
                  <a:lnTo>
                    <a:pt x="1854200" y="9194051"/>
                  </a:lnTo>
                  <a:lnTo>
                    <a:pt x="1854390" y="9194051"/>
                  </a:lnTo>
                  <a:lnTo>
                    <a:pt x="1854581" y="9194051"/>
                  </a:lnTo>
                  <a:lnTo>
                    <a:pt x="1854695" y="9193898"/>
                  </a:lnTo>
                  <a:lnTo>
                    <a:pt x="1854695" y="9193517"/>
                  </a:lnTo>
                  <a:close/>
                </a:path>
                <a:path w="7800975" h="10008870">
                  <a:moveTo>
                    <a:pt x="1879676" y="8493696"/>
                  </a:moveTo>
                  <a:lnTo>
                    <a:pt x="1879079" y="8493100"/>
                  </a:lnTo>
                  <a:lnTo>
                    <a:pt x="1877606" y="8493100"/>
                  </a:lnTo>
                  <a:lnTo>
                    <a:pt x="1877021" y="8493696"/>
                  </a:lnTo>
                  <a:lnTo>
                    <a:pt x="1877021" y="8495157"/>
                  </a:lnTo>
                  <a:lnTo>
                    <a:pt x="1877606" y="8495754"/>
                  </a:lnTo>
                  <a:lnTo>
                    <a:pt x="1878368" y="8495754"/>
                  </a:lnTo>
                  <a:lnTo>
                    <a:pt x="1879079" y="8495754"/>
                  </a:lnTo>
                  <a:lnTo>
                    <a:pt x="1879676" y="8495157"/>
                  </a:lnTo>
                  <a:lnTo>
                    <a:pt x="1879676" y="8493696"/>
                  </a:lnTo>
                  <a:close/>
                </a:path>
                <a:path w="7800975" h="10008870">
                  <a:moveTo>
                    <a:pt x="1890763" y="8761959"/>
                  </a:moveTo>
                  <a:lnTo>
                    <a:pt x="1890293" y="8761514"/>
                  </a:lnTo>
                  <a:lnTo>
                    <a:pt x="1889188" y="8761514"/>
                  </a:lnTo>
                  <a:lnTo>
                    <a:pt x="1888756" y="8761959"/>
                  </a:lnTo>
                  <a:lnTo>
                    <a:pt x="1888756" y="8763051"/>
                  </a:lnTo>
                  <a:lnTo>
                    <a:pt x="1889188" y="8763521"/>
                  </a:lnTo>
                  <a:lnTo>
                    <a:pt x="1889760" y="8763521"/>
                  </a:lnTo>
                  <a:lnTo>
                    <a:pt x="1890293" y="8763521"/>
                  </a:lnTo>
                  <a:lnTo>
                    <a:pt x="1890763" y="8763051"/>
                  </a:lnTo>
                  <a:lnTo>
                    <a:pt x="1890763" y="8761959"/>
                  </a:lnTo>
                  <a:close/>
                </a:path>
                <a:path w="7800975" h="10008870">
                  <a:moveTo>
                    <a:pt x="1915553" y="9297010"/>
                  </a:moveTo>
                  <a:lnTo>
                    <a:pt x="1914194" y="9295663"/>
                  </a:lnTo>
                  <a:lnTo>
                    <a:pt x="1910892" y="9295663"/>
                  </a:lnTo>
                  <a:lnTo>
                    <a:pt x="1909572" y="9297010"/>
                  </a:lnTo>
                  <a:lnTo>
                    <a:pt x="1909572" y="9300312"/>
                  </a:lnTo>
                  <a:lnTo>
                    <a:pt x="1910892" y="9301670"/>
                  </a:lnTo>
                  <a:lnTo>
                    <a:pt x="1912543" y="9301670"/>
                  </a:lnTo>
                  <a:lnTo>
                    <a:pt x="1914194" y="9301670"/>
                  </a:lnTo>
                  <a:lnTo>
                    <a:pt x="1915553" y="9300312"/>
                  </a:lnTo>
                  <a:lnTo>
                    <a:pt x="1915553" y="9297010"/>
                  </a:lnTo>
                  <a:close/>
                </a:path>
                <a:path w="7800975" h="10008870">
                  <a:moveTo>
                    <a:pt x="1988947" y="8433156"/>
                  </a:moveTo>
                  <a:lnTo>
                    <a:pt x="1986419" y="8430616"/>
                  </a:lnTo>
                  <a:lnTo>
                    <a:pt x="1980184" y="8430616"/>
                  </a:lnTo>
                  <a:lnTo>
                    <a:pt x="1977656" y="8433156"/>
                  </a:lnTo>
                  <a:lnTo>
                    <a:pt x="1977656" y="8439391"/>
                  </a:lnTo>
                  <a:lnTo>
                    <a:pt x="1980184" y="8441919"/>
                  </a:lnTo>
                  <a:lnTo>
                    <a:pt x="1983282" y="8441919"/>
                  </a:lnTo>
                  <a:lnTo>
                    <a:pt x="1986419" y="8441919"/>
                  </a:lnTo>
                  <a:lnTo>
                    <a:pt x="1988947" y="8439391"/>
                  </a:lnTo>
                  <a:lnTo>
                    <a:pt x="1988947" y="8433156"/>
                  </a:lnTo>
                  <a:close/>
                </a:path>
                <a:path w="7800975" h="10008870">
                  <a:moveTo>
                    <a:pt x="2008073" y="8971305"/>
                  </a:moveTo>
                  <a:lnTo>
                    <a:pt x="2007209" y="8970416"/>
                  </a:lnTo>
                  <a:lnTo>
                    <a:pt x="2005012" y="8970416"/>
                  </a:lnTo>
                  <a:lnTo>
                    <a:pt x="2004110" y="8971305"/>
                  </a:lnTo>
                  <a:lnTo>
                    <a:pt x="2004110" y="8973528"/>
                  </a:lnTo>
                  <a:lnTo>
                    <a:pt x="2005012" y="8974404"/>
                  </a:lnTo>
                  <a:lnTo>
                    <a:pt x="2006104" y="8974404"/>
                  </a:lnTo>
                  <a:lnTo>
                    <a:pt x="2007209" y="8974404"/>
                  </a:lnTo>
                  <a:lnTo>
                    <a:pt x="2008073" y="8973528"/>
                  </a:lnTo>
                  <a:lnTo>
                    <a:pt x="2008073" y="8971305"/>
                  </a:lnTo>
                  <a:close/>
                </a:path>
                <a:path w="7800975" h="10008870">
                  <a:moveTo>
                    <a:pt x="2050783" y="8536076"/>
                  </a:moveTo>
                  <a:lnTo>
                    <a:pt x="2046605" y="8531911"/>
                  </a:lnTo>
                  <a:lnTo>
                    <a:pt x="2036343" y="8531911"/>
                  </a:lnTo>
                  <a:lnTo>
                    <a:pt x="2032152" y="8536076"/>
                  </a:lnTo>
                  <a:lnTo>
                    <a:pt x="2032152" y="8546376"/>
                  </a:lnTo>
                  <a:lnTo>
                    <a:pt x="2036343" y="8550542"/>
                  </a:lnTo>
                  <a:lnTo>
                    <a:pt x="2041474" y="8550542"/>
                  </a:lnTo>
                  <a:lnTo>
                    <a:pt x="2046605" y="8550542"/>
                  </a:lnTo>
                  <a:lnTo>
                    <a:pt x="2050783" y="8546376"/>
                  </a:lnTo>
                  <a:lnTo>
                    <a:pt x="2050783" y="8536076"/>
                  </a:lnTo>
                  <a:close/>
                </a:path>
                <a:path w="7800975" h="10008870">
                  <a:moveTo>
                    <a:pt x="2053221" y="8809088"/>
                  </a:moveTo>
                  <a:lnTo>
                    <a:pt x="2053056" y="8808961"/>
                  </a:lnTo>
                  <a:lnTo>
                    <a:pt x="2052688" y="8808961"/>
                  </a:lnTo>
                  <a:lnTo>
                    <a:pt x="2052523" y="8809088"/>
                  </a:lnTo>
                  <a:lnTo>
                    <a:pt x="2052523" y="8809469"/>
                  </a:lnTo>
                  <a:lnTo>
                    <a:pt x="2052688" y="8809622"/>
                  </a:lnTo>
                  <a:lnTo>
                    <a:pt x="2052878" y="8809622"/>
                  </a:lnTo>
                  <a:lnTo>
                    <a:pt x="2053056" y="8809622"/>
                  </a:lnTo>
                  <a:lnTo>
                    <a:pt x="2053221" y="8809469"/>
                  </a:lnTo>
                  <a:lnTo>
                    <a:pt x="2053221" y="8809088"/>
                  </a:lnTo>
                  <a:close/>
                </a:path>
                <a:path w="7800975" h="10008870">
                  <a:moveTo>
                    <a:pt x="2100643" y="8645614"/>
                  </a:moveTo>
                  <a:lnTo>
                    <a:pt x="2100199" y="8645169"/>
                  </a:lnTo>
                  <a:lnTo>
                    <a:pt x="2099106" y="8645169"/>
                  </a:lnTo>
                  <a:lnTo>
                    <a:pt x="2098636" y="8645614"/>
                  </a:lnTo>
                  <a:lnTo>
                    <a:pt x="2098636" y="8646731"/>
                  </a:lnTo>
                  <a:lnTo>
                    <a:pt x="2099106" y="8647163"/>
                  </a:lnTo>
                  <a:lnTo>
                    <a:pt x="2099640" y="8647163"/>
                  </a:lnTo>
                  <a:lnTo>
                    <a:pt x="2100199" y="8647163"/>
                  </a:lnTo>
                  <a:lnTo>
                    <a:pt x="2100643" y="8646731"/>
                  </a:lnTo>
                  <a:lnTo>
                    <a:pt x="2100643" y="8645614"/>
                  </a:lnTo>
                  <a:close/>
                </a:path>
                <a:path w="7800975" h="10008870">
                  <a:moveTo>
                    <a:pt x="2118360" y="8910206"/>
                  </a:moveTo>
                  <a:lnTo>
                    <a:pt x="2115108" y="8906916"/>
                  </a:lnTo>
                  <a:lnTo>
                    <a:pt x="2106993" y="8906916"/>
                  </a:lnTo>
                  <a:lnTo>
                    <a:pt x="2103729" y="8910206"/>
                  </a:lnTo>
                  <a:lnTo>
                    <a:pt x="2103729" y="8918270"/>
                  </a:lnTo>
                  <a:lnTo>
                    <a:pt x="2106993" y="8921559"/>
                  </a:lnTo>
                  <a:lnTo>
                    <a:pt x="2111070" y="8921559"/>
                  </a:lnTo>
                  <a:lnTo>
                    <a:pt x="2115108" y="8921559"/>
                  </a:lnTo>
                  <a:lnTo>
                    <a:pt x="2118360" y="8918270"/>
                  </a:lnTo>
                  <a:lnTo>
                    <a:pt x="2118360" y="8910206"/>
                  </a:lnTo>
                  <a:close/>
                </a:path>
                <a:path w="7800975" h="10008870">
                  <a:moveTo>
                    <a:pt x="2170874" y="9018257"/>
                  </a:moveTo>
                  <a:lnTo>
                    <a:pt x="2170138" y="9017533"/>
                  </a:lnTo>
                  <a:lnTo>
                    <a:pt x="2168309" y="9017533"/>
                  </a:lnTo>
                  <a:lnTo>
                    <a:pt x="2167572" y="9018257"/>
                  </a:lnTo>
                  <a:lnTo>
                    <a:pt x="2167572" y="9020099"/>
                  </a:lnTo>
                  <a:lnTo>
                    <a:pt x="2168309" y="9020861"/>
                  </a:lnTo>
                  <a:lnTo>
                    <a:pt x="2169223" y="9020861"/>
                  </a:lnTo>
                  <a:lnTo>
                    <a:pt x="2170138" y="9020861"/>
                  </a:lnTo>
                  <a:lnTo>
                    <a:pt x="2170874" y="9020099"/>
                  </a:lnTo>
                  <a:lnTo>
                    <a:pt x="2170874" y="9018257"/>
                  </a:lnTo>
                  <a:close/>
                </a:path>
                <a:path w="7800975" h="10008870">
                  <a:moveTo>
                    <a:pt x="2361984" y="8363572"/>
                  </a:moveTo>
                  <a:lnTo>
                    <a:pt x="2359444" y="8361032"/>
                  </a:lnTo>
                  <a:lnTo>
                    <a:pt x="2353183" y="8361032"/>
                  </a:lnTo>
                  <a:lnTo>
                    <a:pt x="2350655" y="8363572"/>
                  </a:lnTo>
                  <a:lnTo>
                    <a:pt x="2350655" y="8369833"/>
                  </a:lnTo>
                  <a:lnTo>
                    <a:pt x="2353183" y="8372361"/>
                  </a:lnTo>
                  <a:lnTo>
                    <a:pt x="2356320" y="8372361"/>
                  </a:lnTo>
                  <a:lnTo>
                    <a:pt x="2359444" y="8372361"/>
                  </a:lnTo>
                  <a:lnTo>
                    <a:pt x="2361984" y="8369833"/>
                  </a:lnTo>
                  <a:lnTo>
                    <a:pt x="2361984" y="8363572"/>
                  </a:lnTo>
                  <a:close/>
                </a:path>
                <a:path w="7800975" h="10008870">
                  <a:moveTo>
                    <a:pt x="2369058" y="8634019"/>
                  </a:moveTo>
                  <a:lnTo>
                    <a:pt x="2368461" y="8633435"/>
                  </a:lnTo>
                  <a:lnTo>
                    <a:pt x="2366988" y="8633435"/>
                  </a:lnTo>
                  <a:lnTo>
                    <a:pt x="2366403" y="8634019"/>
                  </a:lnTo>
                  <a:lnTo>
                    <a:pt x="2366403" y="8635492"/>
                  </a:lnTo>
                  <a:lnTo>
                    <a:pt x="2366988" y="8636089"/>
                  </a:lnTo>
                  <a:lnTo>
                    <a:pt x="2367711" y="8636089"/>
                  </a:lnTo>
                  <a:lnTo>
                    <a:pt x="2368461" y="8636089"/>
                  </a:lnTo>
                  <a:lnTo>
                    <a:pt x="2369058" y="8635492"/>
                  </a:lnTo>
                  <a:lnTo>
                    <a:pt x="2369058" y="8634019"/>
                  </a:lnTo>
                  <a:close/>
                </a:path>
                <a:path w="7800975" h="10008870">
                  <a:moveTo>
                    <a:pt x="2427211" y="8738984"/>
                  </a:moveTo>
                  <a:lnTo>
                    <a:pt x="2426627" y="8738387"/>
                  </a:lnTo>
                  <a:lnTo>
                    <a:pt x="2425154" y="8738387"/>
                  </a:lnTo>
                  <a:lnTo>
                    <a:pt x="2424557" y="8738984"/>
                  </a:lnTo>
                  <a:lnTo>
                    <a:pt x="2424557" y="8740445"/>
                  </a:lnTo>
                  <a:lnTo>
                    <a:pt x="2425154" y="8741042"/>
                  </a:lnTo>
                  <a:lnTo>
                    <a:pt x="2425903" y="8741042"/>
                  </a:lnTo>
                  <a:lnTo>
                    <a:pt x="2426627" y="8741042"/>
                  </a:lnTo>
                  <a:lnTo>
                    <a:pt x="2427211" y="8740445"/>
                  </a:lnTo>
                  <a:lnTo>
                    <a:pt x="2427211" y="8738984"/>
                  </a:lnTo>
                  <a:close/>
                </a:path>
                <a:path w="7800975" h="10008870">
                  <a:moveTo>
                    <a:pt x="2463584" y="8307222"/>
                  </a:moveTo>
                  <a:lnTo>
                    <a:pt x="2462555" y="8306194"/>
                  </a:lnTo>
                  <a:lnTo>
                    <a:pt x="2459990" y="8306194"/>
                  </a:lnTo>
                  <a:lnTo>
                    <a:pt x="2458923" y="8307222"/>
                  </a:lnTo>
                  <a:lnTo>
                    <a:pt x="2458923" y="8309788"/>
                  </a:lnTo>
                  <a:lnTo>
                    <a:pt x="2459990" y="8310854"/>
                  </a:lnTo>
                  <a:lnTo>
                    <a:pt x="2461272" y="8310854"/>
                  </a:lnTo>
                  <a:lnTo>
                    <a:pt x="2462555" y="8310854"/>
                  </a:lnTo>
                  <a:lnTo>
                    <a:pt x="2463584" y="8309788"/>
                  </a:lnTo>
                  <a:lnTo>
                    <a:pt x="2463584" y="8307222"/>
                  </a:lnTo>
                  <a:close/>
                </a:path>
                <a:path w="7800975" h="10008870">
                  <a:moveTo>
                    <a:pt x="2522093" y="8411985"/>
                  </a:moveTo>
                  <a:lnTo>
                    <a:pt x="2520912" y="8410803"/>
                  </a:lnTo>
                  <a:lnTo>
                    <a:pt x="2517965" y="8410803"/>
                  </a:lnTo>
                  <a:lnTo>
                    <a:pt x="2516771" y="8411985"/>
                  </a:lnTo>
                  <a:lnTo>
                    <a:pt x="2516771" y="8414931"/>
                  </a:lnTo>
                  <a:lnTo>
                    <a:pt x="2517965" y="8416125"/>
                  </a:lnTo>
                  <a:lnTo>
                    <a:pt x="2519438" y="8416125"/>
                  </a:lnTo>
                  <a:lnTo>
                    <a:pt x="2520912" y="8416125"/>
                  </a:lnTo>
                  <a:lnTo>
                    <a:pt x="2522093" y="8414931"/>
                  </a:lnTo>
                  <a:lnTo>
                    <a:pt x="2522093" y="8411985"/>
                  </a:lnTo>
                  <a:close/>
                </a:path>
                <a:path w="7800975" h="10008870">
                  <a:moveTo>
                    <a:pt x="2531859" y="8681009"/>
                  </a:moveTo>
                  <a:lnTo>
                    <a:pt x="2531389" y="8680539"/>
                  </a:lnTo>
                  <a:lnTo>
                    <a:pt x="2530297" y="8680539"/>
                  </a:lnTo>
                  <a:lnTo>
                    <a:pt x="2529852" y="8681009"/>
                  </a:lnTo>
                  <a:lnTo>
                    <a:pt x="2529852" y="8682101"/>
                  </a:lnTo>
                  <a:lnTo>
                    <a:pt x="2530297" y="8682533"/>
                  </a:lnTo>
                  <a:lnTo>
                    <a:pt x="2530856" y="8682533"/>
                  </a:lnTo>
                  <a:lnTo>
                    <a:pt x="2531389" y="8682533"/>
                  </a:lnTo>
                  <a:lnTo>
                    <a:pt x="2531859" y="8682101"/>
                  </a:lnTo>
                  <a:lnTo>
                    <a:pt x="2531859" y="8681009"/>
                  </a:lnTo>
                  <a:close/>
                </a:path>
                <a:path w="7800975" h="10008870">
                  <a:moveTo>
                    <a:pt x="2567546" y="8249602"/>
                  </a:moveTo>
                  <a:lnTo>
                    <a:pt x="2566949" y="8249005"/>
                  </a:lnTo>
                  <a:lnTo>
                    <a:pt x="2565476" y="8249005"/>
                  </a:lnTo>
                  <a:lnTo>
                    <a:pt x="2564879" y="8249602"/>
                  </a:lnTo>
                  <a:lnTo>
                    <a:pt x="2564879" y="8251063"/>
                  </a:lnTo>
                  <a:lnTo>
                    <a:pt x="2565476" y="8251660"/>
                  </a:lnTo>
                  <a:lnTo>
                    <a:pt x="2566225" y="8251660"/>
                  </a:lnTo>
                  <a:lnTo>
                    <a:pt x="2566949" y="8251660"/>
                  </a:lnTo>
                  <a:lnTo>
                    <a:pt x="2567546" y="8251063"/>
                  </a:lnTo>
                  <a:lnTo>
                    <a:pt x="2567546" y="8249602"/>
                  </a:lnTo>
                  <a:close/>
                </a:path>
                <a:path w="7800975" h="10008870">
                  <a:moveTo>
                    <a:pt x="2625737" y="8354555"/>
                  </a:moveTo>
                  <a:lnTo>
                    <a:pt x="2625140" y="8353958"/>
                  </a:lnTo>
                  <a:lnTo>
                    <a:pt x="2623667" y="8353958"/>
                  </a:lnTo>
                  <a:lnTo>
                    <a:pt x="2623083" y="8354555"/>
                  </a:lnTo>
                  <a:lnTo>
                    <a:pt x="2623083" y="8356028"/>
                  </a:lnTo>
                  <a:lnTo>
                    <a:pt x="2623667" y="8356625"/>
                  </a:lnTo>
                  <a:lnTo>
                    <a:pt x="2624391" y="8356625"/>
                  </a:lnTo>
                  <a:lnTo>
                    <a:pt x="2625140" y="8356625"/>
                  </a:lnTo>
                  <a:lnTo>
                    <a:pt x="2625737" y="8356028"/>
                  </a:lnTo>
                  <a:lnTo>
                    <a:pt x="2625737" y="8354555"/>
                  </a:lnTo>
                  <a:close/>
                </a:path>
                <a:path w="7800975" h="10008870">
                  <a:moveTo>
                    <a:pt x="2647873" y="8891067"/>
                  </a:moveTo>
                  <a:lnTo>
                    <a:pt x="2647556" y="8890762"/>
                  </a:lnTo>
                  <a:lnTo>
                    <a:pt x="2646832" y="8890762"/>
                  </a:lnTo>
                  <a:lnTo>
                    <a:pt x="2646515" y="8891067"/>
                  </a:lnTo>
                  <a:lnTo>
                    <a:pt x="2646515" y="8891791"/>
                  </a:lnTo>
                  <a:lnTo>
                    <a:pt x="2646832" y="8892108"/>
                  </a:lnTo>
                  <a:lnTo>
                    <a:pt x="2647213" y="8892108"/>
                  </a:lnTo>
                  <a:lnTo>
                    <a:pt x="2647556" y="8892108"/>
                  </a:lnTo>
                  <a:lnTo>
                    <a:pt x="2647873" y="8891791"/>
                  </a:lnTo>
                  <a:lnTo>
                    <a:pt x="2647873" y="8891067"/>
                  </a:lnTo>
                  <a:close/>
                </a:path>
                <a:path w="7800975" h="10008870">
                  <a:moveTo>
                    <a:pt x="2742095" y="8564474"/>
                  </a:moveTo>
                  <a:lnTo>
                    <a:pt x="2741498" y="8563877"/>
                  </a:lnTo>
                  <a:lnTo>
                    <a:pt x="2740012" y="8563877"/>
                  </a:lnTo>
                  <a:lnTo>
                    <a:pt x="2739428" y="8564474"/>
                  </a:lnTo>
                  <a:lnTo>
                    <a:pt x="2739428" y="8565934"/>
                  </a:lnTo>
                  <a:lnTo>
                    <a:pt x="2740012" y="8566531"/>
                  </a:lnTo>
                  <a:lnTo>
                    <a:pt x="2740736" y="8566531"/>
                  </a:lnTo>
                  <a:lnTo>
                    <a:pt x="2741498" y="8566531"/>
                  </a:lnTo>
                  <a:lnTo>
                    <a:pt x="2742095" y="8565934"/>
                  </a:lnTo>
                  <a:lnTo>
                    <a:pt x="2742095" y="8564474"/>
                  </a:lnTo>
                  <a:close/>
                </a:path>
                <a:path w="7800975" h="10008870">
                  <a:moveTo>
                    <a:pt x="2752483" y="8833066"/>
                  </a:moveTo>
                  <a:lnTo>
                    <a:pt x="2752318" y="8832939"/>
                  </a:lnTo>
                  <a:lnTo>
                    <a:pt x="2751950" y="8832939"/>
                  </a:lnTo>
                  <a:lnTo>
                    <a:pt x="2751823" y="8833066"/>
                  </a:lnTo>
                  <a:lnTo>
                    <a:pt x="2751823" y="8833447"/>
                  </a:lnTo>
                  <a:lnTo>
                    <a:pt x="2751950" y="8833599"/>
                  </a:lnTo>
                  <a:lnTo>
                    <a:pt x="2752128" y="8833599"/>
                  </a:lnTo>
                  <a:lnTo>
                    <a:pt x="2752318" y="8833599"/>
                  </a:lnTo>
                  <a:lnTo>
                    <a:pt x="2752483" y="8833447"/>
                  </a:lnTo>
                  <a:lnTo>
                    <a:pt x="2752483" y="8833066"/>
                  </a:lnTo>
                  <a:close/>
                </a:path>
                <a:path w="7800975" h="10008870">
                  <a:moveTo>
                    <a:pt x="2788513" y="8401507"/>
                  </a:moveTo>
                  <a:lnTo>
                    <a:pt x="2788069" y="8401075"/>
                  </a:lnTo>
                  <a:lnTo>
                    <a:pt x="2786977" y="8401075"/>
                  </a:lnTo>
                  <a:lnTo>
                    <a:pt x="2786507" y="8401507"/>
                  </a:lnTo>
                  <a:lnTo>
                    <a:pt x="2786507" y="8402637"/>
                  </a:lnTo>
                  <a:lnTo>
                    <a:pt x="2786977" y="8403069"/>
                  </a:lnTo>
                  <a:lnTo>
                    <a:pt x="2787510" y="8403069"/>
                  </a:lnTo>
                  <a:lnTo>
                    <a:pt x="2788069" y="8403069"/>
                  </a:lnTo>
                  <a:lnTo>
                    <a:pt x="2788513" y="8402637"/>
                  </a:lnTo>
                  <a:lnTo>
                    <a:pt x="2788513" y="8401507"/>
                  </a:lnTo>
                  <a:close/>
                </a:path>
                <a:path w="7800975" h="10008870">
                  <a:moveTo>
                    <a:pt x="2847695" y="8505901"/>
                  </a:moveTo>
                  <a:lnTo>
                    <a:pt x="2846794" y="8505025"/>
                  </a:lnTo>
                  <a:lnTo>
                    <a:pt x="2844596" y="8505025"/>
                  </a:lnTo>
                  <a:lnTo>
                    <a:pt x="2843695" y="8505901"/>
                  </a:lnTo>
                  <a:lnTo>
                    <a:pt x="2843695" y="8508124"/>
                  </a:lnTo>
                  <a:lnTo>
                    <a:pt x="2844596" y="8509000"/>
                  </a:lnTo>
                  <a:lnTo>
                    <a:pt x="2845701" y="8509000"/>
                  </a:lnTo>
                  <a:lnTo>
                    <a:pt x="2846794" y="8509000"/>
                  </a:lnTo>
                  <a:lnTo>
                    <a:pt x="2847695" y="8508124"/>
                  </a:lnTo>
                  <a:lnTo>
                    <a:pt x="2847695" y="8505901"/>
                  </a:lnTo>
                  <a:close/>
                </a:path>
                <a:path w="7800975" h="10008870">
                  <a:moveTo>
                    <a:pt x="2857436" y="8774913"/>
                  </a:moveTo>
                  <a:lnTo>
                    <a:pt x="2857284" y="8774747"/>
                  </a:lnTo>
                  <a:lnTo>
                    <a:pt x="2856903" y="8774747"/>
                  </a:lnTo>
                  <a:lnTo>
                    <a:pt x="2856750" y="8774913"/>
                  </a:lnTo>
                  <a:lnTo>
                    <a:pt x="2856750" y="8775294"/>
                  </a:lnTo>
                  <a:lnTo>
                    <a:pt x="2856903" y="8775408"/>
                  </a:lnTo>
                  <a:lnTo>
                    <a:pt x="2857093" y="8775408"/>
                  </a:lnTo>
                  <a:lnTo>
                    <a:pt x="2857284" y="8775408"/>
                  </a:lnTo>
                  <a:lnTo>
                    <a:pt x="2857436" y="8775294"/>
                  </a:lnTo>
                  <a:lnTo>
                    <a:pt x="2857436" y="8774913"/>
                  </a:lnTo>
                  <a:close/>
                </a:path>
                <a:path w="7800975" h="10008870">
                  <a:moveTo>
                    <a:pt x="2902788" y="8338185"/>
                  </a:moveTo>
                  <a:lnTo>
                    <a:pt x="2898165" y="8333587"/>
                  </a:lnTo>
                  <a:lnTo>
                    <a:pt x="2886773" y="8333587"/>
                  </a:lnTo>
                  <a:lnTo>
                    <a:pt x="2882163" y="8338185"/>
                  </a:lnTo>
                  <a:lnTo>
                    <a:pt x="2882163" y="8349577"/>
                  </a:lnTo>
                  <a:lnTo>
                    <a:pt x="2886773" y="8354212"/>
                  </a:lnTo>
                  <a:lnTo>
                    <a:pt x="2892463" y="8354212"/>
                  </a:lnTo>
                  <a:lnTo>
                    <a:pt x="2898165" y="8354212"/>
                  </a:lnTo>
                  <a:lnTo>
                    <a:pt x="2902788" y="8349577"/>
                  </a:lnTo>
                  <a:lnTo>
                    <a:pt x="2902788" y="8338185"/>
                  </a:lnTo>
                  <a:close/>
                </a:path>
                <a:path w="7800975" h="10008870">
                  <a:moveTo>
                    <a:pt x="2906522" y="8610511"/>
                  </a:moveTo>
                  <a:lnTo>
                    <a:pt x="2905328" y="8609292"/>
                  </a:lnTo>
                  <a:lnTo>
                    <a:pt x="2902381" y="8609292"/>
                  </a:lnTo>
                  <a:lnTo>
                    <a:pt x="2901200" y="8610511"/>
                  </a:lnTo>
                  <a:lnTo>
                    <a:pt x="2901200" y="8613419"/>
                  </a:lnTo>
                  <a:lnTo>
                    <a:pt x="2902381" y="8614651"/>
                  </a:lnTo>
                  <a:lnTo>
                    <a:pt x="2903855" y="8614651"/>
                  </a:lnTo>
                  <a:lnTo>
                    <a:pt x="2905328" y="8614651"/>
                  </a:lnTo>
                  <a:lnTo>
                    <a:pt x="2906522" y="8613419"/>
                  </a:lnTo>
                  <a:lnTo>
                    <a:pt x="2906522" y="8610511"/>
                  </a:lnTo>
                  <a:close/>
                </a:path>
                <a:path w="7800975" h="10008870">
                  <a:moveTo>
                    <a:pt x="2963621" y="8441665"/>
                  </a:moveTo>
                  <a:lnTo>
                    <a:pt x="2957830" y="8435886"/>
                  </a:lnTo>
                  <a:lnTo>
                    <a:pt x="2943479" y="8435886"/>
                  </a:lnTo>
                  <a:lnTo>
                    <a:pt x="2937662" y="8441665"/>
                  </a:lnTo>
                  <a:lnTo>
                    <a:pt x="2937662" y="8456003"/>
                  </a:lnTo>
                  <a:lnTo>
                    <a:pt x="2943479" y="8461832"/>
                  </a:lnTo>
                  <a:lnTo>
                    <a:pt x="2950654" y="8461832"/>
                  </a:lnTo>
                  <a:lnTo>
                    <a:pt x="2957830" y="8461832"/>
                  </a:lnTo>
                  <a:lnTo>
                    <a:pt x="2963621" y="8456003"/>
                  </a:lnTo>
                  <a:lnTo>
                    <a:pt x="2963621" y="8441665"/>
                  </a:lnTo>
                  <a:close/>
                </a:path>
                <a:path w="7800975" h="10008870">
                  <a:moveTo>
                    <a:pt x="2967710" y="8713775"/>
                  </a:moveTo>
                  <a:lnTo>
                    <a:pt x="2965183" y="8711247"/>
                  </a:lnTo>
                  <a:lnTo>
                    <a:pt x="2958922" y="8711247"/>
                  </a:lnTo>
                  <a:lnTo>
                    <a:pt x="2956382" y="8713775"/>
                  </a:lnTo>
                  <a:lnTo>
                    <a:pt x="2956382" y="8720036"/>
                  </a:lnTo>
                  <a:lnTo>
                    <a:pt x="2958922" y="8722576"/>
                  </a:lnTo>
                  <a:lnTo>
                    <a:pt x="2962046" y="8722576"/>
                  </a:lnTo>
                  <a:lnTo>
                    <a:pt x="2965183" y="8722576"/>
                  </a:lnTo>
                  <a:lnTo>
                    <a:pt x="2967710" y="8720036"/>
                  </a:lnTo>
                  <a:lnTo>
                    <a:pt x="2967710" y="8713775"/>
                  </a:lnTo>
                  <a:close/>
                </a:path>
                <a:path w="7800975" h="10008870">
                  <a:moveTo>
                    <a:pt x="3003740" y="8282216"/>
                  </a:moveTo>
                  <a:lnTo>
                    <a:pt x="3000921" y="8279397"/>
                  </a:lnTo>
                  <a:lnTo>
                    <a:pt x="2993910" y="8279397"/>
                  </a:lnTo>
                  <a:lnTo>
                    <a:pt x="2991091" y="8282216"/>
                  </a:lnTo>
                  <a:lnTo>
                    <a:pt x="2991091" y="8289201"/>
                  </a:lnTo>
                  <a:lnTo>
                    <a:pt x="2993910" y="8292046"/>
                  </a:lnTo>
                  <a:lnTo>
                    <a:pt x="2997416" y="8292046"/>
                  </a:lnTo>
                  <a:lnTo>
                    <a:pt x="3000921" y="8292046"/>
                  </a:lnTo>
                  <a:lnTo>
                    <a:pt x="3003740" y="8289201"/>
                  </a:lnTo>
                  <a:lnTo>
                    <a:pt x="3003740" y="8282216"/>
                  </a:lnTo>
                  <a:close/>
                </a:path>
                <a:path w="7800975" h="10008870">
                  <a:moveTo>
                    <a:pt x="3015792" y="8549945"/>
                  </a:moveTo>
                  <a:lnTo>
                    <a:pt x="3012668" y="8546821"/>
                  </a:lnTo>
                  <a:lnTo>
                    <a:pt x="3004959" y="8546821"/>
                  </a:lnTo>
                  <a:lnTo>
                    <a:pt x="3001835" y="8549945"/>
                  </a:lnTo>
                  <a:lnTo>
                    <a:pt x="3001835" y="8557641"/>
                  </a:lnTo>
                  <a:lnTo>
                    <a:pt x="3004959" y="8560778"/>
                  </a:lnTo>
                  <a:lnTo>
                    <a:pt x="3008807" y="8560778"/>
                  </a:lnTo>
                  <a:lnTo>
                    <a:pt x="3012668" y="8560778"/>
                  </a:lnTo>
                  <a:lnTo>
                    <a:pt x="3015792" y="8557641"/>
                  </a:lnTo>
                  <a:lnTo>
                    <a:pt x="3015792" y="8549945"/>
                  </a:lnTo>
                  <a:close/>
                </a:path>
                <a:path w="7800975" h="10008870">
                  <a:moveTo>
                    <a:pt x="3068231" y="8383702"/>
                  </a:moveTo>
                  <a:lnTo>
                    <a:pt x="3062567" y="8378037"/>
                  </a:lnTo>
                  <a:lnTo>
                    <a:pt x="3048597" y="8378037"/>
                  </a:lnTo>
                  <a:lnTo>
                    <a:pt x="3042932" y="8383702"/>
                  </a:lnTo>
                  <a:lnTo>
                    <a:pt x="3042932" y="8397659"/>
                  </a:lnTo>
                  <a:lnTo>
                    <a:pt x="3048597" y="8403323"/>
                  </a:lnTo>
                  <a:lnTo>
                    <a:pt x="3055582" y="8403323"/>
                  </a:lnTo>
                  <a:lnTo>
                    <a:pt x="3062567" y="8403323"/>
                  </a:lnTo>
                  <a:lnTo>
                    <a:pt x="3068231" y="8397659"/>
                  </a:lnTo>
                  <a:lnTo>
                    <a:pt x="3068231" y="8383702"/>
                  </a:lnTo>
                  <a:close/>
                </a:path>
                <a:path w="7800975" h="10008870">
                  <a:moveTo>
                    <a:pt x="3075990" y="8653780"/>
                  </a:moveTo>
                  <a:lnTo>
                    <a:pt x="3071952" y="8649767"/>
                  </a:lnTo>
                  <a:lnTo>
                    <a:pt x="3062033" y="8649767"/>
                  </a:lnTo>
                  <a:lnTo>
                    <a:pt x="3058020" y="8653780"/>
                  </a:lnTo>
                  <a:lnTo>
                    <a:pt x="3058020" y="8663686"/>
                  </a:lnTo>
                  <a:lnTo>
                    <a:pt x="3062033" y="8667737"/>
                  </a:lnTo>
                  <a:lnTo>
                    <a:pt x="3066999" y="8667737"/>
                  </a:lnTo>
                  <a:lnTo>
                    <a:pt x="3071952" y="8667737"/>
                  </a:lnTo>
                  <a:lnTo>
                    <a:pt x="3075990" y="8663686"/>
                  </a:lnTo>
                  <a:lnTo>
                    <a:pt x="3075990" y="8653780"/>
                  </a:lnTo>
                  <a:close/>
                </a:path>
                <a:path w="7800975" h="10008870">
                  <a:moveTo>
                    <a:pt x="3123095" y="8490471"/>
                  </a:moveTo>
                  <a:lnTo>
                    <a:pt x="3118904" y="8486305"/>
                  </a:lnTo>
                  <a:lnTo>
                    <a:pt x="3108642" y="8486305"/>
                  </a:lnTo>
                  <a:lnTo>
                    <a:pt x="3104438" y="8490471"/>
                  </a:lnTo>
                  <a:lnTo>
                    <a:pt x="3104438" y="8500758"/>
                  </a:lnTo>
                  <a:lnTo>
                    <a:pt x="3108642" y="8504936"/>
                  </a:lnTo>
                  <a:lnTo>
                    <a:pt x="3113773" y="8504936"/>
                  </a:lnTo>
                  <a:lnTo>
                    <a:pt x="3118904" y="8504936"/>
                  </a:lnTo>
                  <a:lnTo>
                    <a:pt x="3123095" y="8500758"/>
                  </a:lnTo>
                  <a:lnTo>
                    <a:pt x="3123095" y="8490471"/>
                  </a:lnTo>
                  <a:close/>
                </a:path>
                <a:path w="7800975" h="10008870">
                  <a:moveTo>
                    <a:pt x="3167519" y="8328634"/>
                  </a:moveTo>
                  <a:lnTo>
                    <a:pt x="3164421" y="8325510"/>
                  </a:lnTo>
                  <a:lnTo>
                    <a:pt x="3156686" y="8325510"/>
                  </a:lnTo>
                  <a:lnTo>
                    <a:pt x="3153549" y="8328634"/>
                  </a:lnTo>
                  <a:lnTo>
                    <a:pt x="3153549" y="8336369"/>
                  </a:lnTo>
                  <a:lnTo>
                    <a:pt x="3156686" y="8339493"/>
                  </a:lnTo>
                  <a:lnTo>
                    <a:pt x="3160534" y="8339493"/>
                  </a:lnTo>
                  <a:lnTo>
                    <a:pt x="3164421" y="8339493"/>
                  </a:lnTo>
                  <a:lnTo>
                    <a:pt x="3167519" y="8336369"/>
                  </a:lnTo>
                  <a:lnTo>
                    <a:pt x="3167519" y="8328634"/>
                  </a:lnTo>
                  <a:close/>
                </a:path>
                <a:path w="7800975" h="10008870">
                  <a:moveTo>
                    <a:pt x="3175939" y="8598370"/>
                  </a:moveTo>
                  <a:lnTo>
                    <a:pt x="3174149" y="8596592"/>
                  </a:lnTo>
                  <a:lnTo>
                    <a:pt x="3169742" y="8596592"/>
                  </a:lnTo>
                  <a:lnTo>
                    <a:pt x="3167951" y="8598370"/>
                  </a:lnTo>
                  <a:lnTo>
                    <a:pt x="3167951" y="8602789"/>
                  </a:lnTo>
                  <a:lnTo>
                    <a:pt x="3169742" y="8604567"/>
                  </a:lnTo>
                  <a:lnTo>
                    <a:pt x="3171926" y="8604567"/>
                  </a:lnTo>
                  <a:lnTo>
                    <a:pt x="3174149" y="8604567"/>
                  </a:lnTo>
                  <a:lnTo>
                    <a:pt x="3175939" y="8602789"/>
                  </a:lnTo>
                  <a:lnTo>
                    <a:pt x="3175939" y="8598370"/>
                  </a:lnTo>
                  <a:close/>
                </a:path>
                <a:path w="7800975" h="10008870">
                  <a:moveTo>
                    <a:pt x="3228365" y="8432114"/>
                  </a:moveTo>
                  <a:lnTo>
                    <a:pt x="3224047" y="8427809"/>
                  </a:lnTo>
                  <a:lnTo>
                    <a:pt x="3213379" y="8427809"/>
                  </a:lnTo>
                  <a:lnTo>
                    <a:pt x="3209048" y="8432114"/>
                  </a:lnTo>
                  <a:lnTo>
                    <a:pt x="3209048" y="8442769"/>
                  </a:lnTo>
                  <a:lnTo>
                    <a:pt x="3213379" y="8447087"/>
                  </a:lnTo>
                  <a:lnTo>
                    <a:pt x="3218726" y="8447087"/>
                  </a:lnTo>
                  <a:lnTo>
                    <a:pt x="3224047" y="8447087"/>
                  </a:lnTo>
                  <a:lnTo>
                    <a:pt x="3228365" y="8442769"/>
                  </a:lnTo>
                  <a:lnTo>
                    <a:pt x="3228365" y="8432114"/>
                  </a:lnTo>
                  <a:close/>
                </a:path>
                <a:path w="7800975" h="10008870">
                  <a:moveTo>
                    <a:pt x="3265830" y="8274139"/>
                  </a:moveTo>
                  <a:lnTo>
                    <a:pt x="3265678" y="8273974"/>
                  </a:lnTo>
                  <a:lnTo>
                    <a:pt x="3265297" y="8273974"/>
                  </a:lnTo>
                  <a:lnTo>
                    <a:pt x="3265144" y="8274139"/>
                  </a:lnTo>
                  <a:lnTo>
                    <a:pt x="3265144" y="8274507"/>
                  </a:lnTo>
                  <a:lnTo>
                    <a:pt x="3265297" y="8274634"/>
                  </a:lnTo>
                  <a:lnTo>
                    <a:pt x="3265487" y="8274634"/>
                  </a:lnTo>
                  <a:lnTo>
                    <a:pt x="3265678" y="8274634"/>
                  </a:lnTo>
                  <a:lnTo>
                    <a:pt x="3265830" y="8274507"/>
                  </a:lnTo>
                  <a:lnTo>
                    <a:pt x="3265830" y="8274139"/>
                  </a:lnTo>
                  <a:close/>
                </a:path>
                <a:path w="7800975" h="10008870">
                  <a:moveTo>
                    <a:pt x="3277552" y="8542020"/>
                  </a:moveTo>
                  <a:lnTo>
                    <a:pt x="3277260" y="8541741"/>
                  </a:lnTo>
                  <a:lnTo>
                    <a:pt x="3276511" y="8541741"/>
                  </a:lnTo>
                  <a:lnTo>
                    <a:pt x="3276231" y="8542020"/>
                  </a:lnTo>
                  <a:lnTo>
                    <a:pt x="3276231" y="8542769"/>
                  </a:lnTo>
                  <a:lnTo>
                    <a:pt x="3276511" y="8543061"/>
                  </a:lnTo>
                  <a:lnTo>
                    <a:pt x="3276892" y="8543061"/>
                  </a:lnTo>
                  <a:lnTo>
                    <a:pt x="3277260" y="8543061"/>
                  </a:lnTo>
                  <a:lnTo>
                    <a:pt x="3277552" y="8542769"/>
                  </a:lnTo>
                  <a:lnTo>
                    <a:pt x="3277552" y="8542020"/>
                  </a:lnTo>
                  <a:close/>
                </a:path>
                <a:path w="7800975" h="10008870">
                  <a:moveTo>
                    <a:pt x="3383838" y="8483117"/>
                  </a:moveTo>
                  <a:lnTo>
                    <a:pt x="3382937" y="8482228"/>
                  </a:lnTo>
                  <a:lnTo>
                    <a:pt x="3380740" y="8482228"/>
                  </a:lnTo>
                  <a:lnTo>
                    <a:pt x="3379838" y="8483117"/>
                  </a:lnTo>
                  <a:lnTo>
                    <a:pt x="3379838" y="8485327"/>
                  </a:lnTo>
                  <a:lnTo>
                    <a:pt x="3380740" y="8486216"/>
                  </a:lnTo>
                  <a:lnTo>
                    <a:pt x="3381845" y="8486216"/>
                  </a:lnTo>
                  <a:lnTo>
                    <a:pt x="3382937" y="8486216"/>
                  </a:lnTo>
                  <a:lnTo>
                    <a:pt x="3383838" y="8485327"/>
                  </a:lnTo>
                  <a:lnTo>
                    <a:pt x="3383838" y="8483117"/>
                  </a:lnTo>
                  <a:close/>
                </a:path>
                <a:path w="7800975" h="10008870">
                  <a:moveTo>
                    <a:pt x="3697338" y="8309318"/>
                  </a:moveTo>
                  <a:lnTo>
                    <a:pt x="3697059" y="8309051"/>
                  </a:lnTo>
                  <a:lnTo>
                    <a:pt x="3696309" y="8309051"/>
                  </a:lnTo>
                  <a:lnTo>
                    <a:pt x="3696017" y="8309318"/>
                  </a:lnTo>
                  <a:lnTo>
                    <a:pt x="3696017" y="8310067"/>
                  </a:lnTo>
                  <a:lnTo>
                    <a:pt x="3696309" y="8310359"/>
                  </a:lnTo>
                  <a:lnTo>
                    <a:pt x="3696678" y="8310359"/>
                  </a:lnTo>
                  <a:lnTo>
                    <a:pt x="3697059" y="8310359"/>
                  </a:lnTo>
                  <a:lnTo>
                    <a:pt x="3697338" y="8310067"/>
                  </a:lnTo>
                  <a:lnTo>
                    <a:pt x="3697338" y="8309318"/>
                  </a:lnTo>
                  <a:close/>
                </a:path>
                <a:path w="7800975" h="10008870">
                  <a:moveTo>
                    <a:pt x="7659878" y="23749"/>
                  </a:moveTo>
                  <a:lnTo>
                    <a:pt x="7656131" y="19977"/>
                  </a:lnTo>
                  <a:lnTo>
                    <a:pt x="7651509" y="19977"/>
                  </a:lnTo>
                  <a:lnTo>
                    <a:pt x="7646873" y="19977"/>
                  </a:lnTo>
                  <a:lnTo>
                    <a:pt x="7643114" y="23749"/>
                  </a:lnTo>
                  <a:lnTo>
                    <a:pt x="7643114" y="33007"/>
                  </a:lnTo>
                  <a:lnTo>
                    <a:pt x="7646873" y="36741"/>
                  </a:lnTo>
                  <a:lnTo>
                    <a:pt x="7656131" y="36741"/>
                  </a:lnTo>
                  <a:lnTo>
                    <a:pt x="7659878" y="33007"/>
                  </a:lnTo>
                  <a:lnTo>
                    <a:pt x="7659878" y="23749"/>
                  </a:lnTo>
                  <a:close/>
                </a:path>
                <a:path w="7800975" h="10008870">
                  <a:moveTo>
                    <a:pt x="7800886" y="0"/>
                  </a:moveTo>
                  <a:lnTo>
                    <a:pt x="7767307" y="0"/>
                  </a:lnTo>
                  <a:lnTo>
                    <a:pt x="7774686" y="7391"/>
                  </a:lnTo>
                  <a:lnTo>
                    <a:pt x="7793507" y="7391"/>
                  </a:lnTo>
                  <a:lnTo>
                    <a:pt x="7800886" y="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307354" y="8296306"/>
              <a:ext cx="4152900" cy="2369820"/>
            </a:xfrm>
            <a:custGeom>
              <a:avLst/>
              <a:gdLst/>
              <a:ahLst/>
              <a:cxnLst/>
              <a:rect l="l" t="t" r="r" b="b"/>
              <a:pathLst>
                <a:path w="4152900" h="2369820">
                  <a:moveTo>
                    <a:pt x="1346" y="2317204"/>
                  </a:moveTo>
                  <a:lnTo>
                    <a:pt x="1041" y="2316899"/>
                  </a:lnTo>
                  <a:lnTo>
                    <a:pt x="317" y="2316899"/>
                  </a:lnTo>
                  <a:lnTo>
                    <a:pt x="0" y="2317204"/>
                  </a:lnTo>
                  <a:lnTo>
                    <a:pt x="0" y="2317927"/>
                  </a:lnTo>
                  <a:lnTo>
                    <a:pt x="317" y="2318245"/>
                  </a:lnTo>
                  <a:lnTo>
                    <a:pt x="685" y="2318245"/>
                  </a:lnTo>
                  <a:lnTo>
                    <a:pt x="1041" y="2318245"/>
                  </a:lnTo>
                  <a:lnTo>
                    <a:pt x="1346" y="2317927"/>
                  </a:lnTo>
                  <a:lnTo>
                    <a:pt x="1346" y="2317204"/>
                  </a:lnTo>
                  <a:close/>
                </a:path>
                <a:path w="4152900" h="2369820">
                  <a:moveTo>
                    <a:pt x="105956" y="2259203"/>
                  </a:moveTo>
                  <a:lnTo>
                    <a:pt x="105803" y="2259050"/>
                  </a:lnTo>
                  <a:lnTo>
                    <a:pt x="105422" y="2259050"/>
                  </a:lnTo>
                  <a:lnTo>
                    <a:pt x="105295" y="2259203"/>
                  </a:lnTo>
                  <a:lnTo>
                    <a:pt x="105295" y="2259584"/>
                  </a:lnTo>
                  <a:lnTo>
                    <a:pt x="105422" y="2259736"/>
                  </a:lnTo>
                  <a:lnTo>
                    <a:pt x="105613" y="2259736"/>
                  </a:lnTo>
                  <a:lnTo>
                    <a:pt x="105803" y="2259736"/>
                  </a:lnTo>
                  <a:lnTo>
                    <a:pt x="105956" y="2259584"/>
                  </a:lnTo>
                  <a:lnTo>
                    <a:pt x="105956" y="2259203"/>
                  </a:lnTo>
                  <a:close/>
                </a:path>
                <a:path w="4152900" h="2369820">
                  <a:moveTo>
                    <a:pt x="169125" y="2361412"/>
                  </a:moveTo>
                  <a:lnTo>
                    <a:pt x="166751" y="2359037"/>
                  </a:lnTo>
                  <a:lnTo>
                    <a:pt x="160858" y="2359037"/>
                  </a:lnTo>
                  <a:lnTo>
                    <a:pt x="158483" y="2361412"/>
                  </a:lnTo>
                  <a:lnTo>
                    <a:pt x="158483" y="2367305"/>
                  </a:lnTo>
                  <a:lnTo>
                    <a:pt x="160858" y="2369680"/>
                  </a:lnTo>
                  <a:lnTo>
                    <a:pt x="163804" y="2369680"/>
                  </a:lnTo>
                  <a:lnTo>
                    <a:pt x="166751" y="2369680"/>
                  </a:lnTo>
                  <a:lnTo>
                    <a:pt x="169125" y="2367305"/>
                  </a:lnTo>
                  <a:lnTo>
                    <a:pt x="169125" y="2361412"/>
                  </a:lnTo>
                  <a:close/>
                </a:path>
                <a:path w="4152900" h="2369820">
                  <a:moveTo>
                    <a:pt x="257683" y="2037905"/>
                  </a:moveTo>
                  <a:lnTo>
                    <a:pt x="257530" y="2037778"/>
                  </a:lnTo>
                  <a:lnTo>
                    <a:pt x="257175" y="2037778"/>
                  </a:lnTo>
                  <a:lnTo>
                    <a:pt x="257022" y="2037905"/>
                  </a:lnTo>
                  <a:lnTo>
                    <a:pt x="257022" y="2038273"/>
                  </a:lnTo>
                  <a:lnTo>
                    <a:pt x="257175" y="2038438"/>
                  </a:lnTo>
                  <a:lnTo>
                    <a:pt x="257340" y="2038438"/>
                  </a:lnTo>
                  <a:lnTo>
                    <a:pt x="257530" y="2038438"/>
                  </a:lnTo>
                  <a:lnTo>
                    <a:pt x="257683" y="2038273"/>
                  </a:lnTo>
                  <a:lnTo>
                    <a:pt x="257683" y="2037905"/>
                  </a:lnTo>
                  <a:close/>
                </a:path>
                <a:path w="4152900" h="2369820">
                  <a:moveTo>
                    <a:pt x="272402" y="2304161"/>
                  </a:moveTo>
                  <a:lnTo>
                    <a:pt x="270764" y="2302510"/>
                  </a:lnTo>
                  <a:lnTo>
                    <a:pt x="266738" y="2302510"/>
                  </a:lnTo>
                  <a:lnTo>
                    <a:pt x="265099" y="2304161"/>
                  </a:lnTo>
                  <a:lnTo>
                    <a:pt x="265099" y="2308199"/>
                  </a:lnTo>
                  <a:lnTo>
                    <a:pt x="266738" y="2309825"/>
                  </a:lnTo>
                  <a:lnTo>
                    <a:pt x="268757" y="2309825"/>
                  </a:lnTo>
                  <a:lnTo>
                    <a:pt x="270764" y="2309825"/>
                  </a:lnTo>
                  <a:lnTo>
                    <a:pt x="272402" y="2308199"/>
                  </a:lnTo>
                  <a:lnTo>
                    <a:pt x="272402" y="2304161"/>
                  </a:lnTo>
                  <a:close/>
                </a:path>
                <a:path w="4152900" h="2369820">
                  <a:moveTo>
                    <a:pt x="306793" y="1873504"/>
                  </a:moveTo>
                  <a:lnTo>
                    <a:pt x="305612" y="1872310"/>
                  </a:lnTo>
                  <a:lnTo>
                    <a:pt x="302653" y="1872310"/>
                  </a:lnTo>
                  <a:lnTo>
                    <a:pt x="301472" y="1873504"/>
                  </a:lnTo>
                  <a:lnTo>
                    <a:pt x="301472" y="1876437"/>
                  </a:lnTo>
                  <a:lnTo>
                    <a:pt x="302653" y="1877631"/>
                  </a:lnTo>
                  <a:lnTo>
                    <a:pt x="304139" y="1877631"/>
                  </a:lnTo>
                  <a:lnTo>
                    <a:pt x="305612" y="1877631"/>
                  </a:lnTo>
                  <a:lnTo>
                    <a:pt x="306793" y="1876437"/>
                  </a:lnTo>
                  <a:lnTo>
                    <a:pt x="306793" y="1873504"/>
                  </a:lnTo>
                  <a:close/>
                </a:path>
                <a:path w="4152900" h="2369820">
                  <a:moveTo>
                    <a:pt x="318185" y="2141575"/>
                  </a:moveTo>
                  <a:lnTo>
                    <a:pt x="316992" y="2140394"/>
                  </a:lnTo>
                  <a:lnTo>
                    <a:pt x="314058" y="2140394"/>
                  </a:lnTo>
                  <a:lnTo>
                    <a:pt x="312864" y="2141575"/>
                  </a:lnTo>
                  <a:lnTo>
                    <a:pt x="312864" y="2144509"/>
                  </a:lnTo>
                  <a:lnTo>
                    <a:pt x="314058" y="2145703"/>
                  </a:lnTo>
                  <a:lnTo>
                    <a:pt x="315531" y="2145703"/>
                  </a:lnTo>
                  <a:lnTo>
                    <a:pt x="316992" y="2145703"/>
                  </a:lnTo>
                  <a:lnTo>
                    <a:pt x="318185" y="2144509"/>
                  </a:lnTo>
                  <a:lnTo>
                    <a:pt x="318185" y="2141575"/>
                  </a:lnTo>
                  <a:close/>
                </a:path>
                <a:path w="4152900" h="2369820">
                  <a:moveTo>
                    <a:pt x="363639" y="1979180"/>
                  </a:moveTo>
                  <a:lnTo>
                    <a:pt x="363042" y="1978583"/>
                  </a:lnTo>
                  <a:lnTo>
                    <a:pt x="361569" y="1978583"/>
                  </a:lnTo>
                  <a:lnTo>
                    <a:pt x="360984" y="1979180"/>
                  </a:lnTo>
                  <a:lnTo>
                    <a:pt x="360984" y="1980653"/>
                  </a:lnTo>
                  <a:lnTo>
                    <a:pt x="361569" y="1981250"/>
                  </a:lnTo>
                  <a:lnTo>
                    <a:pt x="362292" y="1981250"/>
                  </a:lnTo>
                  <a:lnTo>
                    <a:pt x="363042" y="1981250"/>
                  </a:lnTo>
                  <a:lnTo>
                    <a:pt x="363639" y="1980653"/>
                  </a:lnTo>
                  <a:lnTo>
                    <a:pt x="363639" y="1979180"/>
                  </a:lnTo>
                  <a:close/>
                </a:path>
                <a:path w="4152900" h="2369820">
                  <a:moveTo>
                    <a:pt x="377037" y="2246160"/>
                  </a:moveTo>
                  <a:lnTo>
                    <a:pt x="375526" y="2244648"/>
                  </a:lnTo>
                  <a:lnTo>
                    <a:pt x="371881" y="2244648"/>
                  </a:lnTo>
                  <a:lnTo>
                    <a:pt x="370370" y="2246160"/>
                  </a:lnTo>
                  <a:lnTo>
                    <a:pt x="370370" y="2249817"/>
                  </a:lnTo>
                  <a:lnTo>
                    <a:pt x="371881" y="2251316"/>
                  </a:lnTo>
                  <a:lnTo>
                    <a:pt x="373684" y="2251316"/>
                  </a:lnTo>
                  <a:lnTo>
                    <a:pt x="375526" y="2251316"/>
                  </a:lnTo>
                  <a:lnTo>
                    <a:pt x="377037" y="2249817"/>
                  </a:lnTo>
                  <a:lnTo>
                    <a:pt x="377037" y="2246160"/>
                  </a:lnTo>
                  <a:close/>
                </a:path>
                <a:path w="4152900" h="2369820">
                  <a:moveTo>
                    <a:pt x="411721" y="1815312"/>
                  </a:moveTo>
                  <a:lnTo>
                    <a:pt x="410540" y="1814131"/>
                  </a:lnTo>
                  <a:lnTo>
                    <a:pt x="407593" y="1814131"/>
                  </a:lnTo>
                  <a:lnTo>
                    <a:pt x="406400" y="1815312"/>
                  </a:lnTo>
                  <a:lnTo>
                    <a:pt x="406400" y="1818246"/>
                  </a:lnTo>
                  <a:lnTo>
                    <a:pt x="407593" y="1819478"/>
                  </a:lnTo>
                  <a:lnTo>
                    <a:pt x="409054" y="1819478"/>
                  </a:lnTo>
                  <a:lnTo>
                    <a:pt x="410540" y="1819478"/>
                  </a:lnTo>
                  <a:lnTo>
                    <a:pt x="411721" y="1818246"/>
                  </a:lnTo>
                  <a:lnTo>
                    <a:pt x="411721" y="1815312"/>
                  </a:lnTo>
                  <a:close/>
                </a:path>
                <a:path w="4152900" h="2369820">
                  <a:moveTo>
                    <a:pt x="420801" y="2084705"/>
                  </a:moveTo>
                  <a:lnTo>
                    <a:pt x="420636" y="2084539"/>
                  </a:lnTo>
                  <a:lnTo>
                    <a:pt x="420293" y="2084539"/>
                  </a:lnTo>
                  <a:lnTo>
                    <a:pt x="420141" y="2084705"/>
                  </a:lnTo>
                  <a:lnTo>
                    <a:pt x="420141" y="2085047"/>
                  </a:lnTo>
                  <a:lnTo>
                    <a:pt x="420293" y="2085200"/>
                  </a:lnTo>
                  <a:lnTo>
                    <a:pt x="420484" y="2085200"/>
                  </a:lnTo>
                  <a:lnTo>
                    <a:pt x="420636" y="2085200"/>
                  </a:lnTo>
                  <a:lnTo>
                    <a:pt x="420801" y="2085047"/>
                  </a:lnTo>
                  <a:lnTo>
                    <a:pt x="420801" y="2084705"/>
                  </a:lnTo>
                  <a:close/>
                </a:path>
                <a:path w="4152900" h="2369820">
                  <a:moveTo>
                    <a:pt x="468566" y="1921027"/>
                  </a:moveTo>
                  <a:lnTo>
                    <a:pt x="467969" y="1920430"/>
                  </a:lnTo>
                  <a:lnTo>
                    <a:pt x="466496" y="1920430"/>
                  </a:lnTo>
                  <a:lnTo>
                    <a:pt x="465912" y="1921027"/>
                  </a:lnTo>
                  <a:lnTo>
                    <a:pt x="465912" y="1922487"/>
                  </a:lnTo>
                  <a:lnTo>
                    <a:pt x="466496" y="1923084"/>
                  </a:lnTo>
                  <a:lnTo>
                    <a:pt x="467245" y="1923084"/>
                  </a:lnTo>
                  <a:lnTo>
                    <a:pt x="467969" y="1923084"/>
                  </a:lnTo>
                  <a:lnTo>
                    <a:pt x="468566" y="1922487"/>
                  </a:lnTo>
                  <a:lnTo>
                    <a:pt x="468566" y="1921027"/>
                  </a:lnTo>
                  <a:close/>
                </a:path>
                <a:path w="4152900" h="2369820">
                  <a:moveTo>
                    <a:pt x="479653" y="2189289"/>
                  </a:moveTo>
                  <a:lnTo>
                    <a:pt x="479209" y="2188819"/>
                  </a:lnTo>
                  <a:lnTo>
                    <a:pt x="478078" y="2188819"/>
                  </a:lnTo>
                  <a:lnTo>
                    <a:pt x="477634" y="2189289"/>
                  </a:lnTo>
                  <a:lnTo>
                    <a:pt x="477634" y="2190369"/>
                  </a:lnTo>
                  <a:lnTo>
                    <a:pt x="478078" y="2190813"/>
                  </a:lnTo>
                  <a:lnTo>
                    <a:pt x="478650" y="2190813"/>
                  </a:lnTo>
                  <a:lnTo>
                    <a:pt x="479209" y="2190813"/>
                  </a:lnTo>
                  <a:lnTo>
                    <a:pt x="479653" y="2190369"/>
                  </a:lnTo>
                  <a:lnTo>
                    <a:pt x="479653" y="2189289"/>
                  </a:lnTo>
                  <a:close/>
                </a:path>
                <a:path w="4152900" h="2369820">
                  <a:moveTo>
                    <a:pt x="518033" y="1756435"/>
                  </a:moveTo>
                  <a:lnTo>
                    <a:pt x="516242" y="1754619"/>
                  </a:lnTo>
                  <a:lnTo>
                    <a:pt x="511822" y="1754619"/>
                  </a:lnTo>
                  <a:lnTo>
                    <a:pt x="510032" y="1756435"/>
                  </a:lnTo>
                  <a:lnTo>
                    <a:pt x="510032" y="1760816"/>
                  </a:lnTo>
                  <a:lnTo>
                    <a:pt x="511822" y="1762633"/>
                  </a:lnTo>
                  <a:lnTo>
                    <a:pt x="514019" y="1762633"/>
                  </a:lnTo>
                  <a:lnTo>
                    <a:pt x="516242" y="1762633"/>
                  </a:lnTo>
                  <a:lnTo>
                    <a:pt x="518033" y="1760816"/>
                  </a:lnTo>
                  <a:lnTo>
                    <a:pt x="518033" y="1756435"/>
                  </a:lnTo>
                  <a:close/>
                </a:path>
                <a:path w="4152900" h="2369820">
                  <a:moveTo>
                    <a:pt x="573176" y="1863026"/>
                  </a:moveTo>
                  <a:lnTo>
                    <a:pt x="572744" y="1862582"/>
                  </a:lnTo>
                  <a:lnTo>
                    <a:pt x="571639" y="1862582"/>
                  </a:lnTo>
                  <a:lnTo>
                    <a:pt x="571195" y="1863026"/>
                  </a:lnTo>
                  <a:lnTo>
                    <a:pt x="571195" y="1864106"/>
                  </a:lnTo>
                  <a:lnTo>
                    <a:pt x="571639" y="1864575"/>
                  </a:lnTo>
                  <a:lnTo>
                    <a:pt x="572211" y="1864575"/>
                  </a:lnTo>
                  <a:lnTo>
                    <a:pt x="572744" y="1864575"/>
                  </a:lnTo>
                  <a:lnTo>
                    <a:pt x="573176" y="1864106"/>
                  </a:lnTo>
                  <a:lnTo>
                    <a:pt x="573176" y="1863026"/>
                  </a:lnTo>
                  <a:close/>
                </a:path>
                <a:path w="4152900" h="2369820">
                  <a:moveTo>
                    <a:pt x="623290" y="1698053"/>
                  </a:moveTo>
                  <a:lnTo>
                    <a:pt x="621347" y="1696110"/>
                  </a:lnTo>
                  <a:lnTo>
                    <a:pt x="616597" y="1696110"/>
                  </a:lnTo>
                  <a:lnTo>
                    <a:pt x="614654" y="1698053"/>
                  </a:lnTo>
                  <a:lnTo>
                    <a:pt x="614654" y="1702841"/>
                  </a:lnTo>
                  <a:lnTo>
                    <a:pt x="616597" y="1704784"/>
                  </a:lnTo>
                  <a:lnTo>
                    <a:pt x="618972" y="1704784"/>
                  </a:lnTo>
                  <a:lnTo>
                    <a:pt x="621347" y="1704784"/>
                  </a:lnTo>
                  <a:lnTo>
                    <a:pt x="623290" y="1702841"/>
                  </a:lnTo>
                  <a:lnTo>
                    <a:pt x="623290" y="1698053"/>
                  </a:lnTo>
                  <a:close/>
                </a:path>
                <a:path w="4152900" h="2369820">
                  <a:moveTo>
                    <a:pt x="689876" y="2072741"/>
                  </a:moveTo>
                  <a:lnTo>
                    <a:pt x="689279" y="2072144"/>
                  </a:lnTo>
                  <a:lnTo>
                    <a:pt x="687806" y="2072144"/>
                  </a:lnTo>
                  <a:lnTo>
                    <a:pt x="687209" y="2072741"/>
                  </a:lnTo>
                  <a:lnTo>
                    <a:pt x="687209" y="2074214"/>
                  </a:lnTo>
                  <a:lnTo>
                    <a:pt x="687806" y="2074811"/>
                  </a:lnTo>
                  <a:lnTo>
                    <a:pt x="688555" y="2074811"/>
                  </a:lnTo>
                  <a:lnTo>
                    <a:pt x="689279" y="2074811"/>
                  </a:lnTo>
                  <a:lnTo>
                    <a:pt x="689876" y="2074214"/>
                  </a:lnTo>
                  <a:lnTo>
                    <a:pt x="689876" y="2072741"/>
                  </a:lnTo>
                  <a:close/>
                </a:path>
                <a:path w="4152900" h="2369820">
                  <a:moveTo>
                    <a:pt x="735977" y="1909965"/>
                  </a:moveTo>
                  <a:lnTo>
                    <a:pt x="735698" y="1909686"/>
                  </a:lnTo>
                  <a:lnTo>
                    <a:pt x="734949" y="1909686"/>
                  </a:lnTo>
                  <a:lnTo>
                    <a:pt x="734669" y="1909965"/>
                  </a:lnTo>
                  <a:lnTo>
                    <a:pt x="734669" y="1910715"/>
                  </a:lnTo>
                  <a:lnTo>
                    <a:pt x="734949" y="1911007"/>
                  </a:lnTo>
                  <a:lnTo>
                    <a:pt x="735330" y="1911007"/>
                  </a:lnTo>
                  <a:lnTo>
                    <a:pt x="735698" y="1911007"/>
                  </a:lnTo>
                  <a:lnTo>
                    <a:pt x="735977" y="1910715"/>
                  </a:lnTo>
                  <a:lnTo>
                    <a:pt x="735977" y="1909965"/>
                  </a:lnTo>
                  <a:close/>
                </a:path>
                <a:path w="4152900" h="2369820">
                  <a:moveTo>
                    <a:pt x="782751" y="1746846"/>
                  </a:moveTo>
                  <a:lnTo>
                    <a:pt x="782472" y="1746567"/>
                  </a:lnTo>
                  <a:lnTo>
                    <a:pt x="781710" y="1746567"/>
                  </a:lnTo>
                  <a:lnTo>
                    <a:pt x="781431" y="1746846"/>
                  </a:lnTo>
                  <a:lnTo>
                    <a:pt x="781431" y="1747608"/>
                  </a:lnTo>
                  <a:lnTo>
                    <a:pt x="781710" y="1747888"/>
                  </a:lnTo>
                  <a:lnTo>
                    <a:pt x="782091" y="1747888"/>
                  </a:lnTo>
                  <a:lnTo>
                    <a:pt x="782472" y="1747888"/>
                  </a:lnTo>
                  <a:lnTo>
                    <a:pt x="782751" y="1747608"/>
                  </a:lnTo>
                  <a:lnTo>
                    <a:pt x="782751" y="1746846"/>
                  </a:lnTo>
                  <a:close/>
                </a:path>
                <a:path w="4152900" h="2369820">
                  <a:moveTo>
                    <a:pt x="799147" y="2012175"/>
                  </a:moveTo>
                  <a:lnTo>
                    <a:pt x="796620" y="2009635"/>
                  </a:lnTo>
                  <a:lnTo>
                    <a:pt x="790384" y="2009635"/>
                  </a:lnTo>
                  <a:lnTo>
                    <a:pt x="787844" y="2012175"/>
                  </a:lnTo>
                  <a:lnTo>
                    <a:pt x="787844" y="2018436"/>
                  </a:lnTo>
                  <a:lnTo>
                    <a:pt x="790384" y="2020938"/>
                  </a:lnTo>
                  <a:lnTo>
                    <a:pt x="793483" y="2020938"/>
                  </a:lnTo>
                  <a:lnTo>
                    <a:pt x="796620" y="2020938"/>
                  </a:lnTo>
                  <a:lnTo>
                    <a:pt x="799147" y="2018436"/>
                  </a:lnTo>
                  <a:lnTo>
                    <a:pt x="799147" y="2012175"/>
                  </a:lnTo>
                  <a:close/>
                </a:path>
                <a:path w="4152900" h="2369820">
                  <a:moveTo>
                    <a:pt x="844257" y="1849958"/>
                  </a:moveTo>
                  <a:lnTo>
                    <a:pt x="842467" y="1848180"/>
                  </a:lnTo>
                  <a:lnTo>
                    <a:pt x="838060" y="1848180"/>
                  </a:lnTo>
                  <a:lnTo>
                    <a:pt x="836269" y="1849958"/>
                  </a:lnTo>
                  <a:lnTo>
                    <a:pt x="836269" y="1854377"/>
                  </a:lnTo>
                  <a:lnTo>
                    <a:pt x="838060" y="1856168"/>
                  </a:lnTo>
                  <a:lnTo>
                    <a:pt x="840282" y="1856168"/>
                  </a:lnTo>
                  <a:lnTo>
                    <a:pt x="842467" y="1856168"/>
                  </a:lnTo>
                  <a:lnTo>
                    <a:pt x="844257" y="1854377"/>
                  </a:lnTo>
                  <a:lnTo>
                    <a:pt x="844257" y="1849958"/>
                  </a:lnTo>
                  <a:close/>
                </a:path>
                <a:path w="4152900" h="2369820">
                  <a:moveTo>
                    <a:pt x="887704" y="1688693"/>
                  </a:moveTo>
                  <a:lnTo>
                    <a:pt x="887425" y="1688376"/>
                  </a:lnTo>
                  <a:lnTo>
                    <a:pt x="886663" y="1688376"/>
                  </a:lnTo>
                  <a:lnTo>
                    <a:pt x="886383" y="1688693"/>
                  </a:lnTo>
                  <a:lnTo>
                    <a:pt x="886383" y="1689417"/>
                  </a:lnTo>
                  <a:lnTo>
                    <a:pt x="886663" y="1689722"/>
                  </a:lnTo>
                  <a:lnTo>
                    <a:pt x="887044" y="1689722"/>
                  </a:lnTo>
                  <a:lnTo>
                    <a:pt x="887425" y="1689722"/>
                  </a:lnTo>
                  <a:lnTo>
                    <a:pt x="887704" y="1689417"/>
                  </a:lnTo>
                  <a:lnTo>
                    <a:pt x="887704" y="1688693"/>
                  </a:lnTo>
                  <a:close/>
                </a:path>
                <a:path w="4152900" h="2369820">
                  <a:moveTo>
                    <a:pt x="906767" y="1952536"/>
                  </a:moveTo>
                  <a:lnTo>
                    <a:pt x="903033" y="1948815"/>
                  </a:lnTo>
                  <a:lnTo>
                    <a:pt x="893838" y="1948815"/>
                  </a:lnTo>
                  <a:lnTo>
                    <a:pt x="890117" y="1952536"/>
                  </a:lnTo>
                  <a:lnTo>
                    <a:pt x="890117" y="1961705"/>
                  </a:lnTo>
                  <a:lnTo>
                    <a:pt x="893838" y="1965439"/>
                  </a:lnTo>
                  <a:lnTo>
                    <a:pt x="898436" y="1965439"/>
                  </a:lnTo>
                  <a:lnTo>
                    <a:pt x="903033" y="1965439"/>
                  </a:lnTo>
                  <a:lnTo>
                    <a:pt x="906767" y="1961705"/>
                  </a:lnTo>
                  <a:lnTo>
                    <a:pt x="906767" y="1952536"/>
                  </a:lnTo>
                  <a:close/>
                </a:path>
                <a:path w="4152900" h="2369820">
                  <a:moveTo>
                    <a:pt x="946886" y="1793087"/>
                  </a:moveTo>
                  <a:lnTo>
                    <a:pt x="946150" y="1792338"/>
                  </a:lnTo>
                  <a:lnTo>
                    <a:pt x="944295" y="1792338"/>
                  </a:lnTo>
                  <a:lnTo>
                    <a:pt x="943546" y="1793087"/>
                  </a:lnTo>
                  <a:lnTo>
                    <a:pt x="943546" y="1794929"/>
                  </a:lnTo>
                  <a:lnTo>
                    <a:pt x="944295" y="1795653"/>
                  </a:lnTo>
                  <a:lnTo>
                    <a:pt x="945210" y="1795653"/>
                  </a:lnTo>
                  <a:lnTo>
                    <a:pt x="946150" y="1795653"/>
                  </a:lnTo>
                  <a:lnTo>
                    <a:pt x="946886" y="1794929"/>
                  </a:lnTo>
                  <a:lnTo>
                    <a:pt x="946886" y="1793087"/>
                  </a:lnTo>
                  <a:close/>
                </a:path>
                <a:path w="4152900" h="2369820">
                  <a:moveTo>
                    <a:pt x="992314" y="1630692"/>
                  </a:moveTo>
                  <a:lnTo>
                    <a:pt x="992187" y="1630527"/>
                  </a:lnTo>
                  <a:lnTo>
                    <a:pt x="991806" y="1630527"/>
                  </a:lnTo>
                  <a:lnTo>
                    <a:pt x="991654" y="1630692"/>
                  </a:lnTo>
                  <a:lnTo>
                    <a:pt x="991654" y="1631061"/>
                  </a:lnTo>
                  <a:lnTo>
                    <a:pt x="991806" y="1631226"/>
                  </a:lnTo>
                  <a:lnTo>
                    <a:pt x="991997" y="1631226"/>
                  </a:lnTo>
                  <a:lnTo>
                    <a:pt x="992187" y="1631226"/>
                  </a:lnTo>
                  <a:lnTo>
                    <a:pt x="992314" y="1631061"/>
                  </a:lnTo>
                  <a:lnTo>
                    <a:pt x="992314" y="1630692"/>
                  </a:lnTo>
                  <a:close/>
                </a:path>
                <a:path w="4152900" h="2369820">
                  <a:moveTo>
                    <a:pt x="1011034" y="1894725"/>
                  </a:moveTo>
                  <a:lnTo>
                    <a:pt x="1007630" y="1891284"/>
                  </a:lnTo>
                  <a:lnTo>
                    <a:pt x="999159" y="1891284"/>
                  </a:lnTo>
                  <a:lnTo>
                    <a:pt x="995730" y="1894725"/>
                  </a:lnTo>
                  <a:lnTo>
                    <a:pt x="995730" y="1903171"/>
                  </a:lnTo>
                  <a:lnTo>
                    <a:pt x="999159" y="1906587"/>
                  </a:lnTo>
                  <a:lnTo>
                    <a:pt x="1003401" y="1906587"/>
                  </a:lnTo>
                  <a:lnTo>
                    <a:pt x="1007630" y="1906587"/>
                  </a:lnTo>
                  <a:lnTo>
                    <a:pt x="1011034" y="1903171"/>
                  </a:lnTo>
                  <a:lnTo>
                    <a:pt x="1011034" y="1894725"/>
                  </a:lnTo>
                  <a:close/>
                </a:path>
                <a:path w="4152900" h="2369820">
                  <a:moveTo>
                    <a:pt x="1051509" y="1735086"/>
                  </a:moveTo>
                  <a:lnTo>
                    <a:pt x="1050912" y="1734489"/>
                  </a:lnTo>
                  <a:lnTo>
                    <a:pt x="1049439" y="1734489"/>
                  </a:lnTo>
                  <a:lnTo>
                    <a:pt x="1048854" y="1735086"/>
                  </a:lnTo>
                  <a:lnTo>
                    <a:pt x="1048854" y="1736559"/>
                  </a:lnTo>
                  <a:lnTo>
                    <a:pt x="1049439" y="1737156"/>
                  </a:lnTo>
                  <a:lnTo>
                    <a:pt x="1050163" y="1737156"/>
                  </a:lnTo>
                  <a:lnTo>
                    <a:pt x="1050912" y="1737156"/>
                  </a:lnTo>
                  <a:lnTo>
                    <a:pt x="1051509" y="1736559"/>
                  </a:lnTo>
                  <a:lnTo>
                    <a:pt x="1051509" y="1735086"/>
                  </a:lnTo>
                  <a:close/>
                </a:path>
                <a:path w="4152900" h="2369820">
                  <a:moveTo>
                    <a:pt x="1097267" y="1572526"/>
                  </a:moveTo>
                  <a:lnTo>
                    <a:pt x="1097114" y="1572374"/>
                  </a:lnTo>
                  <a:lnTo>
                    <a:pt x="1096772" y="1572374"/>
                  </a:lnTo>
                  <a:lnTo>
                    <a:pt x="1096606" y="1572526"/>
                  </a:lnTo>
                  <a:lnTo>
                    <a:pt x="1096606" y="1572869"/>
                  </a:lnTo>
                  <a:lnTo>
                    <a:pt x="1096772" y="1573034"/>
                  </a:lnTo>
                  <a:lnTo>
                    <a:pt x="1096962" y="1573034"/>
                  </a:lnTo>
                  <a:lnTo>
                    <a:pt x="1097114" y="1573034"/>
                  </a:lnTo>
                  <a:lnTo>
                    <a:pt x="1097267" y="1572869"/>
                  </a:lnTo>
                  <a:lnTo>
                    <a:pt x="1097267" y="1572526"/>
                  </a:lnTo>
                  <a:close/>
                </a:path>
                <a:path w="4152900" h="2369820">
                  <a:moveTo>
                    <a:pt x="1110665" y="1839480"/>
                  </a:moveTo>
                  <a:lnTo>
                    <a:pt x="1109637" y="1838452"/>
                  </a:lnTo>
                  <a:lnTo>
                    <a:pt x="1107059" y="1838452"/>
                  </a:lnTo>
                  <a:lnTo>
                    <a:pt x="1106004" y="1839480"/>
                  </a:lnTo>
                  <a:lnTo>
                    <a:pt x="1106004" y="1842071"/>
                  </a:lnTo>
                  <a:lnTo>
                    <a:pt x="1107059" y="1843112"/>
                  </a:lnTo>
                  <a:lnTo>
                    <a:pt x="1108354" y="1843112"/>
                  </a:lnTo>
                  <a:lnTo>
                    <a:pt x="1109637" y="1843112"/>
                  </a:lnTo>
                  <a:lnTo>
                    <a:pt x="1110665" y="1842071"/>
                  </a:lnTo>
                  <a:lnTo>
                    <a:pt x="1110665" y="1839480"/>
                  </a:lnTo>
                  <a:close/>
                </a:path>
                <a:path w="4152900" h="2369820">
                  <a:moveTo>
                    <a:pt x="1261084" y="1618919"/>
                  </a:moveTo>
                  <a:lnTo>
                    <a:pt x="1260614" y="1618488"/>
                  </a:lnTo>
                  <a:lnTo>
                    <a:pt x="1259509" y="1618488"/>
                  </a:lnTo>
                  <a:lnTo>
                    <a:pt x="1259065" y="1618919"/>
                  </a:lnTo>
                  <a:lnTo>
                    <a:pt x="1259065" y="1620012"/>
                  </a:lnTo>
                  <a:lnTo>
                    <a:pt x="1259509" y="1620481"/>
                  </a:lnTo>
                  <a:lnTo>
                    <a:pt x="1260068" y="1620481"/>
                  </a:lnTo>
                  <a:lnTo>
                    <a:pt x="1260614" y="1620481"/>
                  </a:lnTo>
                  <a:lnTo>
                    <a:pt x="1261084" y="1620012"/>
                  </a:lnTo>
                  <a:lnTo>
                    <a:pt x="1261084" y="1618919"/>
                  </a:lnTo>
                  <a:close/>
                </a:path>
                <a:path w="4152900" h="2369820">
                  <a:moveTo>
                    <a:pt x="1310157" y="1454518"/>
                  </a:moveTo>
                  <a:lnTo>
                    <a:pt x="1308684" y="1453019"/>
                  </a:lnTo>
                  <a:lnTo>
                    <a:pt x="1305001" y="1453019"/>
                  </a:lnTo>
                  <a:lnTo>
                    <a:pt x="1303515" y="1454518"/>
                  </a:lnTo>
                  <a:lnTo>
                    <a:pt x="1303515" y="1458188"/>
                  </a:lnTo>
                  <a:lnTo>
                    <a:pt x="1305001" y="1459687"/>
                  </a:lnTo>
                  <a:lnTo>
                    <a:pt x="1306842" y="1459687"/>
                  </a:lnTo>
                  <a:lnTo>
                    <a:pt x="1308684" y="1459687"/>
                  </a:lnTo>
                  <a:lnTo>
                    <a:pt x="1310157" y="1458188"/>
                  </a:lnTo>
                  <a:lnTo>
                    <a:pt x="1310157" y="1454518"/>
                  </a:lnTo>
                  <a:close/>
                </a:path>
                <a:path w="4152900" h="2369820">
                  <a:moveTo>
                    <a:pt x="1318577" y="1724253"/>
                  </a:moveTo>
                  <a:lnTo>
                    <a:pt x="1318425" y="1724101"/>
                  </a:lnTo>
                  <a:lnTo>
                    <a:pt x="1318044" y="1724101"/>
                  </a:lnTo>
                  <a:lnTo>
                    <a:pt x="1317891" y="1724253"/>
                  </a:lnTo>
                  <a:lnTo>
                    <a:pt x="1317891" y="1724596"/>
                  </a:lnTo>
                  <a:lnTo>
                    <a:pt x="1318044" y="1724761"/>
                  </a:lnTo>
                  <a:lnTo>
                    <a:pt x="1318234" y="1724761"/>
                  </a:lnTo>
                  <a:lnTo>
                    <a:pt x="1318425" y="1724761"/>
                  </a:lnTo>
                  <a:lnTo>
                    <a:pt x="1318577" y="1724596"/>
                  </a:lnTo>
                  <a:lnTo>
                    <a:pt x="1318577" y="1724253"/>
                  </a:lnTo>
                  <a:close/>
                </a:path>
                <a:path w="4152900" h="2369820">
                  <a:moveTo>
                    <a:pt x="1371015" y="1558010"/>
                  </a:moveTo>
                  <a:lnTo>
                    <a:pt x="1368323" y="1555318"/>
                  </a:lnTo>
                  <a:lnTo>
                    <a:pt x="1361706" y="1555318"/>
                  </a:lnTo>
                  <a:lnTo>
                    <a:pt x="1359027" y="1558010"/>
                  </a:lnTo>
                  <a:lnTo>
                    <a:pt x="1359027" y="1564614"/>
                  </a:lnTo>
                  <a:lnTo>
                    <a:pt x="1361706" y="1567307"/>
                  </a:lnTo>
                  <a:lnTo>
                    <a:pt x="1365034" y="1567307"/>
                  </a:lnTo>
                  <a:lnTo>
                    <a:pt x="1368323" y="1567307"/>
                  </a:lnTo>
                  <a:lnTo>
                    <a:pt x="1371015" y="1564614"/>
                  </a:lnTo>
                  <a:lnTo>
                    <a:pt x="1371015" y="1558010"/>
                  </a:lnTo>
                  <a:close/>
                </a:path>
                <a:path w="4152900" h="2369820">
                  <a:moveTo>
                    <a:pt x="1426197" y="1664601"/>
                  </a:moveTo>
                  <a:lnTo>
                    <a:pt x="1424851" y="1663242"/>
                  </a:lnTo>
                  <a:lnTo>
                    <a:pt x="1421536" y="1663242"/>
                  </a:lnTo>
                  <a:lnTo>
                    <a:pt x="1420190" y="1664601"/>
                  </a:lnTo>
                  <a:lnTo>
                    <a:pt x="1420190" y="1667916"/>
                  </a:lnTo>
                  <a:lnTo>
                    <a:pt x="1421536" y="1669249"/>
                  </a:lnTo>
                  <a:lnTo>
                    <a:pt x="1423187" y="1669249"/>
                  </a:lnTo>
                  <a:lnTo>
                    <a:pt x="1424851" y="1669249"/>
                  </a:lnTo>
                  <a:lnTo>
                    <a:pt x="1426197" y="1667916"/>
                  </a:lnTo>
                  <a:lnTo>
                    <a:pt x="1426197" y="1664601"/>
                  </a:lnTo>
                  <a:close/>
                </a:path>
                <a:path w="4152900" h="2369820">
                  <a:moveTo>
                    <a:pt x="1475270" y="1500200"/>
                  </a:moveTo>
                  <a:lnTo>
                    <a:pt x="1472895" y="1497812"/>
                  </a:lnTo>
                  <a:lnTo>
                    <a:pt x="1467015" y="1497812"/>
                  </a:lnTo>
                  <a:lnTo>
                    <a:pt x="1464640" y="1500200"/>
                  </a:lnTo>
                  <a:lnTo>
                    <a:pt x="1464640" y="1506080"/>
                  </a:lnTo>
                  <a:lnTo>
                    <a:pt x="1467015" y="1508455"/>
                  </a:lnTo>
                  <a:lnTo>
                    <a:pt x="1469961" y="1508455"/>
                  </a:lnTo>
                  <a:lnTo>
                    <a:pt x="1472895" y="1508455"/>
                  </a:lnTo>
                  <a:lnTo>
                    <a:pt x="1475270" y="1506080"/>
                  </a:lnTo>
                  <a:lnTo>
                    <a:pt x="1475270" y="1500200"/>
                  </a:lnTo>
                  <a:close/>
                </a:path>
                <a:path w="4152900" h="2369820">
                  <a:moveTo>
                    <a:pt x="1517065" y="1339824"/>
                  </a:moveTo>
                  <a:lnTo>
                    <a:pt x="1516913" y="1339672"/>
                  </a:lnTo>
                  <a:lnTo>
                    <a:pt x="1516570" y="1339672"/>
                  </a:lnTo>
                  <a:lnTo>
                    <a:pt x="1516405" y="1339824"/>
                  </a:lnTo>
                  <a:lnTo>
                    <a:pt x="1516405" y="1340180"/>
                  </a:lnTo>
                  <a:lnTo>
                    <a:pt x="1516570" y="1340332"/>
                  </a:lnTo>
                  <a:lnTo>
                    <a:pt x="1516761" y="1340332"/>
                  </a:lnTo>
                  <a:lnTo>
                    <a:pt x="1516913" y="1340332"/>
                  </a:lnTo>
                  <a:lnTo>
                    <a:pt x="1517065" y="1340180"/>
                  </a:lnTo>
                  <a:lnTo>
                    <a:pt x="1517065" y="1339824"/>
                  </a:lnTo>
                  <a:close/>
                </a:path>
                <a:path w="4152900" h="2369820">
                  <a:moveTo>
                    <a:pt x="1535785" y="1603870"/>
                  </a:moveTo>
                  <a:lnTo>
                    <a:pt x="1532382" y="1600415"/>
                  </a:lnTo>
                  <a:lnTo>
                    <a:pt x="1523923" y="1600415"/>
                  </a:lnTo>
                  <a:lnTo>
                    <a:pt x="1520482" y="1603870"/>
                  </a:lnTo>
                  <a:lnTo>
                    <a:pt x="1520482" y="1612315"/>
                  </a:lnTo>
                  <a:lnTo>
                    <a:pt x="1523923" y="1615732"/>
                  </a:lnTo>
                  <a:lnTo>
                    <a:pt x="1528152" y="1615732"/>
                  </a:lnTo>
                  <a:lnTo>
                    <a:pt x="1532382" y="1615732"/>
                  </a:lnTo>
                  <a:lnTo>
                    <a:pt x="1535785" y="1612315"/>
                  </a:lnTo>
                  <a:lnTo>
                    <a:pt x="1535785" y="1603870"/>
                  </a:lnTo>
                  <a:close/>
                </a:path>
                <a:path w="4152900" h="2369820">
                  <a:moveTo>
                    <a:pt x="1575257" y="1444752"/>
                  </a:moveTo>
                  <a:lnTo>
                    <a:pt x="1575104" y="1444625"/>
                  </a:lnTo>
                  <a:lnTo>
                    <a:pt x="1574723" y="1444625"/>
                  </a:lnTo>
                  <a:lnTo>
                    <a:pt x="1574571" y="1444752"/>
                  </a:lnTo>
                  <a:lnTo>
                    <a:pt x="1574571" y="1445133"/>
                  </a:lnTo>
                  <a:lnTo>
                    <a:pt x="1574723" y="1445285"/>
                  </a:lnTo>
                  <a:lnTo>
                    <a:pt x="1574914" y="1445285"/>
                  </a:lnTo>
                  <a:lnTo>
                    <a:pt x="1575104" y="1445285"/>
                  </a:lnTo>
                  <a:lnTo>
                    <a:pt x="1575257" y="1445133"/>
                  </a:lnTo>
                  <a:lnTo>
                    <a:pt x="1575257" y="1444752"/>
                  </a:lnTo>
                  <a:close/>
                </a:path>
                <a:path w="4152900" h="2369820">
                  <a:moveTo>
                    <a:pt x="1639087" y="1546580"/>
                  </a:moveTo>
                  <a:lnTo>
                    <a:pt x="1636395" y="1543926"/>
                  </a:lnTo>
                  <a:lnTo>
                    <a:pt x="1629778" y="1543926"/>
                  </a:lnTo>
                  <a:lnTo>
                    <a:pt x="1627098" y="1546580"/>
                  </a:lnTo>
                  <a:lnTo>
                    <a:pt x="1627098" y="1553222"/>
                  </a:lnTo>
                  <a:lnTo>
                    <a:pt x="1629778" y="1555877"/>
                  </a:lnTo>
                  <a:lnTo>
                    <a:pt x="1633067" y="1555877"/>
                  </a:lnTo>
                  <a:lnTo>
                    <a:pt x="1636395" y="1555877"/>
                  </a:lnTo>
                  <a:lnTo>
                    <a:pt x="1639087" y="1553222"/>
                  </a:lnTo>
                  <a:lnTo>
                    <a:pt x="1639087" y="1546580"/>
                  </a:lnTo>
                  <a:close/>
                </a:path>
                <a:path w="4152900" h="2369820">
                  <a:moveTo>
                    <a:pt x="1681518" y="1385849"/>
                  </a:moveTo>
                  <a:lnTo>
                    <a:pt x="1680781" y="1385125"/>
                  </a:lnTo>
                  <a:lnTo>
                    <a:pt x="1678927" y="1385125"/>
                  </a:lnTo>
                  <a:lnTo>
                    <a:pt x="1678216" y="1385849"/>
                  </a:lnTo>
                  <a:lnTo>
                    <a:pt x="1678216" y="1387690"/>
                  </a:lnTo>
                  <a:lnTo>
                    <a:pt x="1678927" y="1388440"/>
                  </a:lnTo>
                  <a:lnTo>
                    <a:pt x="1679867" y="1388440"/>
                  </a:lnTo>
                  <a:lnTo>
                    <a:pt x="1680781" y="1388440"/>
                  </a:lnTo>
                  <a:lnTo>
                    <a:pt x="1681518" y="1387690"/>
                  </a:lnTo>
                  <a:lnTo>
                    <a:pt x="1681518" y="1385849"/>
                  </a:lnTo>
                  <a:close/>
                </a:path>
                <a:path w="4152900" h="2369820">
                  <a:moveTo>
                    <a:pt x="1742033" y="1489519"/>
                  </a:moveTo>
                  <a:lnTo>
                    <a:pt x="1740242" y="1487741"/>
                  </a:lnTo>
                  <a:lnTo>
                    <a:pt x="1735836" y="1487741"/>
                  </a:lnTo>
                  <a:lnTo>
                    <a:pt x="1734045" y="1489519"/>
                  </a:lnTo>
                  <a:lnTo>
                    <a:pt x="1734045" y="1493939"/>
                  </a:lnTo>
                  <a:lnTo>
                    <a:pt x="1735836" y="1495717"/>
                  </a:lnTo>
                  <a:lnTo>
                    <a:pt x="1738033" y="1495717"/>
                  </a:lnTo>
                  <a:lnTo>
                    <a:pt x="1740242" y="1495717"/>
                  </a:lnTo>
                  <a:lnTo>
                    <a:pt x="1742033" y="1493939"/>
                  </a:lnTo>
                  <a:lnTo>
                    <a:pt x="1742033" y="1489519"/>
                  </a:lnTo>
                  <a:close/>
                </a:path>
                <a:path w="4152900" h="2369820">
                  <a:moveTo>
                    <a:pt x="1939518" y="1105649"/>
                  </a:moveTo>
                  <a:lnTo>
                    <a:pt x="1938172" y="1104315"/>
                  </a:lnTo>
                  <a:lnTo>
                    <a:pt x="1934883" y="1104315"/>
                  </a:lnTo>
                  <a:lnTo>
                    <a:pt x="1933536" y="1105649"/>
                  </a:lnTo>
                  <a:lnTo>
                    <a:pt x="1933536" y="1108976"/>
                  </a:lnTo>
                  <a:lnTo>
                    <a:pt x="1934883" y="1110297"/>
                  </a:lnTo>
                  <a:lnTo>
                    <a:pt x="1936546" y="1110297"/>
                  </a:lnTo>
                  <a:lnTo>
                    <a:pt x="1938172" y="1110297"/>
                  </a:lnTo>
                  <a:lnTo>
                    <a:pt x="1939518" y="1108976"/>
                  </a:lnTo>
                  <a:lnTo>
                    <a:pt x="1939518" y="1105649"/>
                  </a:lnTo>
                  <a:close/>
                </a:path>
                <a:path w="4152900" h="2369820">
                  <a:moveTo>
                    <a:pt x="1948942" y="1374825"/>
                  </a:moveTo>
                  <a:lnTo>
                    <a:pt x="1948472" y="1374394"/>
                  </a:lnTo>
                  <a:lnTo>
                    <a:pt x="1947379" y="1374394"/>
                  </a:lnTo>
                  <a:lnTo>
                    <a:pt x="1946935" y="1374825"/>
                  </a:lnTo>
                  <a:lnTo>
                    <a:pt x="1946935" y="1375918"/>
                  </a:lnTo>
                  <a:lnTo>
                    <a:pt x="1947379" y="1376387"/>
                  </a:lnTo>
                  <a:lnTo>
                    <a:pt x="1947938" y="1376387"/>
                  </a:lnTo>
                  <a:lnTo>
                    <a:pt x="1948472" y="1376387"/>
                  </a:lnTo>
                  <a:lnTo>
                    <a:pt x="1948942" y="1375918"/>
                  </a:lnTo>
                  <a:lnTo>
                    <a:pt x="1948942" y="1374825"/>
                  </a:lnTo>
                  <a:close/>
                </a:path>
                <a:path w="4152900" h="2369820">
                  <a:moveTo>
                    <a:pt x="1996046" y="1211529"/>
                  </a:moveTo>
                  <a:lnTo>
                    <a:pt x="1995462" y="1210932"/>
                  </a:lnTo>
                  <a:lnTo>
                    <a:pt x="1993988" y="1210932"/>
                  </a:lnTo>
                  <a:lnTo>
                    <a:pt x="1993392" y="1211529"/>
                  </a:lnTo>
                  <a:lnTo>
                    <a:pt x="1993392" y="1212989"/>
                  </a:lnTo>
                  <a:lnTo>
                    <a:pt x="1993988" y="1213586"/>
                  </a:lnTo>
                  <a:lnTo>
                    <a:pt x="1994712" y="1213586"/>
                  </a:lnTo>
                  <a:lnTo>
                    <a:pt x="1995462" y="1213586"/>
                  </a:lnTo>
                  <a:lnTo>
                    <a:pt x="1996046" y="1212989"/>
                  </a:lnTo>
                  <a:lnTo>
                    <a:pt x="1996046" y="1211529"/>
                  </a:lnTo>
                  <a:close/>
                </a:path>
                <a:path w="4152900" h="2369820">
                  <a:moveTo>
                    <a:pt x="2147786" y="990219"/>
                  </a:moveTo>
                  <a:lnTo>
                    <a:pt x="2147189" y="989622"/>
                  </a:lnTo>
                  <a:lnTo>
                    <a:pt x="2145703" y="989622"/>
                  </a:lnTo>
                  <a:lnTo>
                    <a:pt x="2145106" y="990219"/>
                  </a:lnTo>
                  <a:lnTo>
                    <a:pt x="2145106" y="991679"/>
                  </a:lnTo>
                  <a:lnTo>
                    <a:pt x="2145703" y="992276"/>
                  </a:lnTo>
                  <a:lnTo>
                    <a:pt x="2146427" y="992276"/>
                  </a:lnTo>
                  <a:lnTo>
                    <a:pt x="2147189" y="992276"/>
                  </a:lnTo>
                  <a:lnTo>
                    <a:pt x="2147786" y="991679"/>
                  </a:lnTo>
                  <a:lnTo>
                    <a:pt x="2147786" y="990219"/>
                  </a:lnTo>
                  <a:close/>
                </a:path>
                <a:path w="4152900" h="2369820">
                  <a:moveTo>
                    <a:pt x="2266353" y="924509"/>
                  </a:moveTo>
                  <a:lnTo>
                    <a:pt x="2259647" y="917816"/>
                  </a:lnTo>
                  <a:lnTo>
                    <a:pt x="2243124" y="917816"/>
                  </a:lnTo>
                  <a:lnTo>
                    <a:pt x="2236419" y="924509"/>
                  </a:lnTo>
                  <a:lnTo>
                    <a:pt x="2236419" y="941044"/>
                  </a:lnTo>
                  <a:lnTo>
                    <a:pt x="2243124" y="947775"/>
                  </a:lnTo>
                  <a:lnTo>
                    <a:pt x="2251379" y="947775"/>
                  </a:lnTo>
                  <a:lnTo>
                    <a:pt x="2259647" y="947775"/>
                  </a:lnTo>
                  <a:lnTo>
                    <a:pt x="2266353" y="941044"/>
                  </a:lnTo>
                  <a:lnTo>
                    <a:pt x="2266353" y="924509"/>
                  </a:lnTo>
                  <a:close/>
                </a:path>
                <a:path w="4152900" h="2369820">
                  <a:moveTo>
                    <a:pt x="2317521" y="1033322"/>
                  </a:moveTo>
                  <a:lnTo>
                    <a:pt x="2313965" y="1029741"/>
                  </a:lnTo>
                  <a:lnTo>
                    <a:pt x="2305126" y="1029741"/>
                  </a:lnTo>
                  <a:lnTo>
                    <a:pt x="2301570" y="1033322"/>
                  </a:lnTo>
                  <a:lnTo>
                    <a:pt x="2301570" y="1042149"/>
                  </a:lnTo>
                  <a:lnTo>
                    <a:pt x="2305126" y="1045718"/>
                  </a:lnTo>
                  <a:lnTo>
                    <a:pt x="2309545" y="1045718"/>
                  </a:lnTo>
                  <a:lnTo>
                    <a:pt x="2313965" y="1045718"/>
                  </a:lnTo>
                  <a:lnTo>
                    <a:pt x="2317521" y="1042149"/>
                  </a:lnTo>
                  <a:lnTo>
                    <a:pt x="2317521" y="1033322"/>
                  </a:lnTo>
                  <a:close/>
                </a:path>
                <a:path w="4152900" h="2369820">
                  <a:moveTo>
                    <a:pt x="2683230" y="967803"/>
                  </a:moveTo>
                  <a:lnTo>
                    <a:pt x="2682951" y="967486"/>
                  </a:lnTo>
                  <a:lnTo>
                    <a:pt x="2682202" y="967486"/>
                  </a:lnTo>
                  <a:lnTo>
                    <a:pt x="2681909" y="967803"/>
                  </a:lnTo>
                  <a:lnTo>
                    <a:pt x="2681909" y="968527"/>
                  </a:lnTo>
                  <a:lnTo>
                    <a:pt x="2682202" y="968832"/>
                  </a:lnTo>
                  <a:lnTo>
                    <a:pt x="2682570" y="968832"/>
                  </a:lnTo>
                  <a:lnTo>
                    <a:pt x="2682951" y="968832"/>
                  </a:lnTo>
                  <a:lnTo>
                    <a:pt x="2683230" y="968527"/>
                  </a:lnTo>
                  <a:lnTo>
                    <a:pt x="2683230" y="967803"/>
                  </a:lnTo>
                  <a:close/>
                </a:path>
                <a:path w="4152900" h="2369820">
                  <a:moveTo>
                    <a:pt x="2778455" y="640626"/>
                  </a:moveTo>
                  <a:lnTo>
                    <a:pt x="2777426" y="639610"/>
                  </a:lnTo>
                  <a:lnTo>
                    <a:pt x="2774848" y="639610"/>
                  </a:lnTo>
                  <a:lnTo>
                    <a:pt x="2773794" y="640626"/>
                  </a:lnTo>
                  <a:lnTo>
                    <a:pt x="2773794" y="643191"/>
                  </a:lnTo>
                  <a:lnTo>
                    <a:pt x="2774848" y="644232"/>
                  </a:lnTo>
                  <a:lnTo>
                    <a:pt x="2776131" y="644232"/>
                  </a:lnTo>
                  <a:lnTo>
                    <a:pt x="2777426" y="644232"/>
                  </a:lnTo>
                  <a:lnTo>
                    <a:pt x="2778455" y="643191"/>
                  </a:lnTo>
                  <a:lnTo>
                    <a:pt x="2778455" y="640626"/>
                  </a:lnTo>
                  <a:close/>
                </a:path>
                <a:path w="4152900" h="2369820">
                  <a:moveTo>
                    <a:pt x="2787878" y="909802"/>
                  </a:moveTo>
                  <a:lnTo>
                    <a:pt x="2787726" y="909637"/>
                  </a:lnTo>
                  <a:lnTo>
                    <a:pt x="2787345" y="909637"/>
                  </a:lnTo>
                  <a:lnTo>
                    <a:pt x="2787180" y="909802"/>
                  </a:lnTo>
                  <a:lnTo>
                    <a:pt x="2787180" y="910170"/>
                  </a:lnTo>
                  <a:lnTo>
                    <a:pt x="2787345" y="910336"/>
                  </a:lnTo>
                  <a:lnTo>
                    <a:pt x="2787535" y="910336"/>
                  </a:lnTo>
                  <a:lnTo>
                    <a:pt x="2787726" y="910336"/>
                  </a:lnTo>
                  <a:lnTo>
                    <a:pt x="2787878" y="910170"/>
                  </a:lnTo>
                  <a:lnTo>
                    <a:pt x="2787878" y="909802"/>
                  </a:lnTo>
                  <a:close/>
                </a:path>
                <a:path w="4152900" h="2369820">
                  <a:moveTo>
                    <a:pt x="2835948" y="745934"/>
                  </a:moveTo>
                  <a:lnTo>
                    <a:pt x="2835237" y="745210"/>
                  </a:lnTo>
                  <a:lnTo>
                    <a:pt x="2833382" y="745210"/>
                  </a:lnTo>
                  <a:lnTo>
                    <a:pt x="2832646" y="745934"/>
                  </a:lnTo>
                  <a:lnTo>
                    <a:pt x="2832646" y="747776"/>
                  </a:lnTo>
                  <a:lnTo>
                    <a:pt x="2833382" y="748525"/>
                  </a:lnTo>
                  <a:lnTo>
                    <a:pt x="2834297" y="748525"/>
                  </a:lnTo>
                  <a:lnTo>
                    <a:pt x="2835237" y="748525"/>
                  </a:lnTo>
                  <a:lnTo>
                    <a:pt x="2835948" y="747776"/>
                  </a:lnTo>
                  <a:lnTo>
                    <a:pt x="2835948" y="745934"/>
                  </a:lnTo>
                  <a:close/>
                </a:path>
                <a:path w="4152900" h="2369820">
                  <a:moveTo>
                    <a:pt x="2881757" y="583374"/>
                  </a:moveTo>
                  <a:lnTo>
                    <a:pt x="2881439" y="583069"/>
                  </a:lnTo>
                  <a:lnTo>
                    <a:pt x="2880715" y="583069"/>
                  </a:lnTo>
                  <a:lnTo>
                    <a:pt x="2880398" y="583374"/>
                  </a:lnTo>
                  <a:lnTo>
                    <a:pt x="2880398" y="584098"/>
                  </a:lnTo>
                  <a:lnTo>
                    <a:pt x="2880715" y="584415"/>
                  </a:lnTo>
                  <a:lnTo>
                    <a:pt x="2881096" y="584415"/>
                  </a:lnTo>
                  <a:lnTo>
                    <a:pt x="2881439" y="584415"/>
                  </a:lnTo>
                  <a:lnTo>
                    <a:pt x="2881757" y="584098"/>
                  </a:lnTo>
                  <a:lnTo>
                    <a:pt x="2881757" y="583374"/>
                  </a:lnTo>
                  <a:close/>
                </a:path>
                <a:path w="4152900" h="2369820">
                  <a:moveTo>
                    <a:pt x="2892806" y="851636"/>
                  </a:moveTo>
                  <a:lnTo>
                    <a:pt x="2892641" y="851484"/>
                  </a:lnTo>
                  <a:lnTo>
                    <a:pt x="2892298" y="851484"/>
                  </a:lnTo>
                  <a:lnTo>
                    <a:pt x="2892145" y="851636"/>
                  </a:lnTo>
                  <a:lnTo>
                    <a:pt x="2892145" y="851979"/>
                  </a:lnTo>
                  <a:lnTo>
                    <a:pt x="2892298" y="852144"/>
                  </a:lnTo>
                  <a:lnTo>
                    <a:pt x="2892488" y="852144"/>
                  </a:lnTo>
                  <a:lnTo>
                    <a:pt x="2892641" y="852144"/>
                  </a:lnTo>
                  <a:lnTo>
                    <a:pt x="2892806" y="851979"/>
                  </a:lnTo>
                  <a:lnTo>
                    <a:pt x="2892806" y="851636"/>
                  </a:lnTo>
                  <a:close/>
                </a:path>
                <a:path w="4152900" h="2369820">
                  <a:moveTo>
                    <a:pt x="2941256" y="687590"/>
                  </a:moveTo>
                  <a:lnTo>
                    <a:pt x="2940354" y="686676"/>
                  </a:lnTo>
                  <a:lnTo>
                    <a:pt x="2938157" y="686676"/>
                  </a:lnTo>
                  <a:lnTo>
                    <a:pt x="2937256" y="687590"/>
                  </a:lnTo>
                  <a:lnTo>
                    <a:pt x="2937256" y="689775"/>
                  </a:lnTo>
                  <a:lnTo>
                    <a:pt x="2938157" y="690689"/>
                  </a:lnTo>
                  <a:lnTo>
                    <a:pt x="2939250" y="690689"/>
                  </a:lnTo>
                  <a:lnTo>
                    <a:pt x="2940354" y="690689"/>
                  </a:lnTo>
                  <a:lnTo>
                    <a:pt x="2941256" y="689775"/>
                  </a:lnTo>
                  <a:lnTo>
                    <a:pt x="2941256" y="687590"/>
                  </a:lnTo>
                  <a:close/>
                </a:path>
                <a:path w="4152900" h="2369820">
                  <a:moveTo>
                    <a:pt x="2994342" y="520954"/>
                  </a:moveTo>
                  <a:lnTo>
                    <a:pt x="2990621" y="517245"/>
                  </a:lnTo>
                  <a:lnTo>
                    <a:pt x="2981426" y="517245"/>
                  </a:lnTo>
                  <a:lnTo>
                    <a:pt x="2977731" y="520954"/>
                  </a:lnTo>
                  <a:lnTo>
                    <a:pt x="2977731" y="530161"/>
                  </a:lnTo>
                  <a:lnTo>
                    <a:pt x="2981426" y="533895"/>
                  </a:lnTo>
                  <a:lnTo>
                    <a:pt x="2986024" y="533895"/>
                  </a:lnTo>
                  <a:lnTo>
                    <a:pt x="2990621" y="533895"/>
                  </a:lnTo>
                  <a:lnTo>
                    <a:pt x="2994342" y="530161"/>
                  </a:lnTo>
                  <a:lnTo>
                    <a:pt x="2994342" y="520954"/>
                  </a:lnTo>
                  <a:close/>
                </a:path>
                <a:path w="4152900" h="2369820">
                  <a:moveTo>
                    <a:pt x="2998101" y="793254"/>
                  </a:moveTo>
                  <a:lnTo>
                    <a:pt x="2997784" y="792975"/>
                  </a:lnTo>
                  <a:lnTo>
                    <a:pt x="2997073" y="792975"/>
                  </a:lnTo>
                  <a:lnTo>
                    <a:pt x="2996755" y="793254"/>
                  </a:lnTo>
                  <a:lnTo>
                    <a:pt x="2996755" y="794016"/>
                  </a:lnTo>
                  <a:lnTo>
                    <a:pt x="2997073" y="794296"/>
                  </a:lnTo>
                  <a:lnTo>
                    <a:pt x="2997416" y="794296"/>
                  </a:lnTo>
                  <a:lnTo>
                    <a:pt x="2997784" y="794296"/>
                  </a:lnTo>
                  <a:lnTo>
                    <a:pt x="2998101" y="794016"/>
                  </a:lnTo>
                  <a:lnTo>
                    <a:pt x="2998101" y="793254"/>
                  </a:lnTo>
                  <a:close/>
                </a:path>
                <a:path w="4152900" h="2369820">
                  <a:moveTo>
                    <a:pt x="3058172" y="622782"/>
                  </a:moveTo>
                  <a:lnTo>
                    <a:pt x="3051911" y="616521"/>
                  </a:lnTo>
                  <a:lnTo>
                    <a:pt x="3036481" y="616521"/>
                  </a:lnTo>
                  <a:lnTo>
                    <a:pt x="3030220" y="622782"/>
                  </a:lnTo>
                  <a:lnTo>
                    <a:pt x="3030220" y="638225"/>
                  </a:lnTo>
                  <a:lnTo>
                    <a:pt x="3036481" y="644486"/>
                  </a:lnTo>
                  <a:lnTo>
                    <a:pt x="3044215" y="644486"/>
                  </a:lnTo>
                  <a:lnTo>
                    <a:pt x="3051911" y="644486"/>
                  </a:lnTo>
                  <a:lnTo>
                    <a:pt x="3058172" y="638225"/>
                  </a:lnTo>
                  <a:lnTo>
                    <a:pt x="3058172" y="622782"/>
                  </a:lnTo>
                  <a:close/>
                </a:path>
                <a:path w="4152900" h="2369820">
                  <a:moveTo>
                    <a:pt x="3094990" y="465188"/>
                  </a:moveTo>
                  <a:lnTo>
                    <a:pt x="3093199" y="463397"/>
                  </a:lnTo>
                  <a:lnTo>
                    <a:pt x="3088792" y="463397"/>
                  </a:lnTo>
                  <a:lnTo>
                    <a:pt x="3087001" y="465188"/>
                  </a:lnTo>
                  <a:lnTo>
                    <a:pt x="3087001" y="469595"/>
                  </a:lnTo>
                  <a:lnTo>
                    <a:pt x="3088792" y="471385"/>
                  </a:lnTo>
                  <a:lnTo>
                    <a:pt x="3090976" y="471385"/>
                  </a:lnTo>
                  <a:lnTo>
                    <a:pt x="3093199" y="471385"/>
                  </a:lnTo>
                  <a:lnTo>
                    <a:pt x="3094990" y="469595"/>
                  </a:lnTo>
                  <a:lnTo>
                    <a:pt x="3094990" y="465188"/>
                  </a:lnTo>
                  <a:close/>
                </a:path>
                <a:path w="4152900" h="2369820">
                  <a:moveTo>
                    <a:pt x="3104375" y="734352"/>
                  </a:moveTo>
                  <a:lnTo>
                    <a:pt x="3103473" y="733475"/>
                  </a:lnTo>
                  <a:lnTo>
                    <a:pt x="3101276" y="733475"/>
                  </a:lnTo>
                  <a:lnTo>
                    <a:pt x="3100374" y="734352"/>
                  </a:lnTo>
                  <a:lnTo>
                    <a:pt x="3100374" y="736574"/>
                  </a:lnTo>
                  <a:lnTo>
                    <a:pt x="3101276" y="737450"/>
                  </a:lnTo>
                  <a:lnTo>
                    <a:pt x="3102368" y="737450"/>
                  </a:lnTo>
                  <a:lnTo>
                    <a:pt x="3103473" y="737450"/>
                  </a:lnTo>
                  <a:lnTo>
                    <a:pt x="3104375" y="736574"/>
                  </a:lnTo>
                  <a:lnTo>
                    <a:pt x="3104375" y="734352"/>
                  </a:lnTo>
                  <a:close/>
                </a:path>
                <a:path w="4152900" h="2369820">
                  <a:moveTo>
                    <a:pt x="3196590" y="408838"/>
                  </a:moveTo>
                  <a:lnTo>
                    <a:pt x="3196310" y="408559"/>
                  </a:lnTo>
                  <a:lnTo>
                    <a:pt x="3195561" y="408559"/>
                  </a:lnTo>
                  <a:lnTo>
                    <a:pt x="3195269" y="408838"/>
                  </a:lnTo>
                  <a:lnTo>
                    <a:pt x="3195269" y="409587"/>
                  </a:lnTo>
                  <a:lnTo>
                    <a:pt x="3195561" y="409867"/>
                  </a:lnTo>
                  <a:lnTo>
                    <a:pt x="3195929" y="409867"/>
                  </a:lnTo>
                  <a:lnTo>
                    <a:pt x="3196310" y="409867"/>
                  </a:lnTo>
                  <a:lnTo>
                    <a:pt x="3196590" y="409587"/>
                  </a:lnTo>
                  <a:lnTo>
                    <a:pt x="3196590" y="408838"/>
                  </a:lnTo>
                  <a:close/>
                </a:path>
                <a:path w="4152900" h="2369820">
                  <a:moveTo>
                    <a:pt x="3213646" y="673811"/>
                  </a:moveTo>
                  <a:lnTo>
                    <a:pt x="3210801" y="670966"/>
                  </a:lnTo>
                  <a:lnTo>
                    <a:pt x="3203816" y="670966"/>
                  </a:lnTo>
                  <a:lnTo>
                    <a:pt x="3200997" y="673811"/>
                  </a:lnTo>
                  <a:lnTo>
                    <a:pt x="3200997" y="680796"/>
                  </a:lnTo>
                  <a:lnTo>
                    <a:pt x="3203816" y="683615"/>
                  </a:lnTo>
                  <a:lnTo>
                    <a:pt x="3207321" y="683615"/>
                  </a:lnTo>
                  <a:lnTo>
                    <a:pt x="3210801" y="683615"/>
                  </a:lnTo>
                  <a:lnTo>
                    <a:pt x="3213646" y="680796"/>
                  </a:lnTo>
                  <a:lnTo>
                    <a:pt x="3213646" y="673811"/>
                  </a:lnTo>
                  <a:close/>
                </a:path>
                <a:path w="4152900" h="2369820">
                  <a:moveTo>
                    <a:pt x="3315258" y="617474"/>
                  </a:moveTo>
                  <a:lnTo>
                    <a:pt x="3313938" y="616127"/>
                  </a:lnTo>
                  <a:lnTo>
                    <a:pt x="3310623" y="616127"/>
                  </a:lnTo>
                  <a:lnTo>
                    <a:pt x="3309277" y="617474"/>
                  </a:lnTo>
                  <a:lnTo>
                    <a:pt x="3309277" y="620750"/>
                  </a:lnTo>
                  <a:lnTo>
                    <a:pt x="3310623" y="622096"/>
                  </a:lnTo>
                  <a:lnTo>
                    <a:pt x="3312287" y="622096"/>
                  </a:lnTo>
                  <a:lnTo>
                    <a:pt x="3313938" y="622096"/>
                  </a:lnTo>
                  <a:lnTo>
                    <a:pt x="3315258" y="620750"/>
                  </a:lnTo>
                  <a:lnTo>
                    <a:pt x="3315258" y="617474"/>
                  </a:lnTo>
                  <a:close/>
                </a:path>
                <a:path w="4152900" h="2369820">
                  <a:moveTo>
                    <a:pt x="3420211" y="559282"/>
                  </a:moveTo>
                  <a:lnTo>
                    <a:pt x="3418865" y="557936"/>
                  </a:lnTo>
                  <a:lnTo>
                    <a:pt x="3415576" y="557936"/>
                  </a:lnTo>
                  <a:lnTo>
                    <a:pt x="3414230" y="559282"/>
                  </a:lnTo>
                  <a:lnTo>
                    <a:pt x="3414230" y="562597"/>
                  </a:lnTo>
                  <a:lnTo>
                    <a:pt x="3415576" y="563943"/>
                  </a:lnTo>
                  <a:lnTo>
                    <a:pt x="3417214" y="563943"/>
                  </a:lnTo>
                  <a:lnTo>
                    <a:pt x="3418865" y="563943"/>
                  </a:lnTo>
                  <a:lnTo>
                    <a:pt x="3420211" y="562597"/>
                  </a:lnTo>
                  <a:lnTo>
                    <a:pt x="3420211" y="559282"/>
                  </a:lnTo>
                  <a:close/>
                </a:path>
                <a:path w="4152900" h="2369820">
                  <a:moveTo>
                    <a:pt x="3465665" y="396913"/>
                  </a:moveTo>
                  <a:lnTo>
                    <a:pt x="3464915" y="396163"/>
                  </a:lnTo>
                  <a:lnTo>
                    <a:pt x="3463099" y="396163"/>
                  </a:lnTo>
                  <a:lnTo>
                    <a:pt x="3462350" y="396913"/>
                  </a:lnTo>
                  <a:lnTo>
                    <a:pt x="3462350" y="398729"/>
                  </a:lnTo>
                  <a:lnTo>
                    <a:pt x="3463099" y="399478"/>
                  </a:lnTo>
                  <a:lnTo>
                    <a:pt x="3464001" y="399478"/>
                  </a:lnTo>
                  <a:lnTo>
                    <a:pt x="3464915" y="399478"/>
                  </a:lnTo>
                  <a:lnTo>
                    <a:pt x="3465665" y="398729"/>
                  </a:lnTo>
                  <a:lnTo>
                    <a:pt x="3465665" y="396913"/>
                  </a:lnTo>
                  <a:close/>
                </a:path>
                <a:path w="4152900" h="2369820">
                  <a:moveTo>
                    <a:pt x="3511118" y="234518"/>
                  </a:moveTo>
                  <a:lnTo>
                    <a:pt x="3510953" y="234353"/>
                  </a:lnTo>
                  <a:lnTo>
                    <a:pt x="3510584" y="234353"/>
                  </a:lnTo>
                  <a:lnTo>
                    <a:pt x="3510457" y="234518"/>
                  </a:lnTo>
                  <a:lnTo>
                    <a:pt x="3510457" y="234886"/>
                  </a:lnTo>
                  <a:lnTo>
                    <a:pt x="3510584" y="235013"/>
                  </a:lnTo>
                  <a:lnTo>
                    <a:pt x="3510775" y="235013"/>
                  </a:lnTo>
                  <a:lnTo>
                    <a:pt x="3510953" y="235013"/>
                  </a:lnTo>
                  <a:lnTo>
                    <a:pt x="3511118" y="234886"/>
                  </a:lnTo>
                  <a:lnTo>
                    <a:pt x="3511118" y="234518"/>
                  </a:lnTo>
                  <a:close/>
                </a:path>
                <a:path w="4152900" h="2369820">
                  <a:moveTo>
                    <a:pt x="3526828" y="500189"/>
                  </a:moveTo>
                  <a:lnTo>
                    <a:pt x="3524758" y="498106"/>
                  </a:lnTo>
                  <a:lnTo>
                    <a:pt x="3519601" y="498106"/>
                  </a:lnTo>
                  <a:lnTo>
                    <a:pt x="3517531" y="500189"/>
                  </a:lnTo>
                  <a:lnTo>
                    <a:pt x="3517531" y="505345"/>
                  </a:lnTo>
                  <a:lnTo>
                    <a:pt x="3519601" y="507403"/>
                  </a:lnTo>
                  <a:lnTo>
                    <a:pt x="3522167" y="507403"/>
                  </a:lnTo>
                  <a:lnTo>
                    <a:pt x="3524758" y="507403"/>
                  </a:lnTo>
                  <a:lnTo>
                    <a:pt x="3526828" y="505345"/>
                  </a:lnTo>
                  <a:lnTo>
                    <a:pt x="3526828" y="500189"/>
                  </a:lnTo>
                  <a:close/>
                </a:path>
                <a:path w="4152900" h="2369820">
                  <a:moveTo>
                    <a:pt x="3617036" y="175793"/>
                  </a:moveTo>
                  <a:lnTo>
                    <a:pt x="3616452" y="175196"/>
                  </a:lnTo>
                  <a:lnTo>
                    <a:pt x="3614978" y="175196"/>
                  </a:lnTo>
                  <a:lnTo>
                    <a:pt x="3614382" y="175793"/>
                  </a:lnTo>
                  <a:lnTo>
                    <a:pt x="3614382" y="177266"/>
                  </a:lnTo>
                  <a:lnTo>
                    <a:pt x="3614978" y="177863"/>
                  </a:lnTo>
                  <a:lnTo>
                    <a:pt x="3615728" y="177863"/>
                  </a:lnTo>
                  <a:lnTo>
                    <a:pt x="3616452" y="177863"/>
                  </a:lnTo>
                  <a:lnTo>
                    <a:pt x="3617036" y="177266"/>
                  </a:lnTo>
                  <a:lnTo>
                    <a:pt x="3617036" y="175793"/>
                  </a:lnTo>
                  <a:close/>
                </a:path>
                <a:path w="4152900" h="2369820">
                  <a:moveTo>
                    <a:pt x="3723348" y="116878"/>
                  </a:moveTo>
                  <a:lnTo>
                    <a:pt x="3722154" y="115697"/>
                  </a:lnTo>
                  <a:lnTo>
                    <a:pt x="3719207" y="115697"/>
                  </a:lnTo>
                  <a:lnTo>
                    <a:pt x="3718026" y="116878"/>
                  </a:lnTo>
                  <a:lnTo>
                    <a:pt x="3718026" y="119824"/>
                  </a:lnTo>
                  <a:lnTo>
                    <a:pt x="3719207" y="121018"/>
                  </a:lnTo>
                  <a:lnTo>
                    <a:pt x="3720681" y="121018"/>
                  </a:lnTo>
                  <a:lnTo>
                    <a:pt x="3722154" y="121018"/>
                  </a:lnTo>
                  <a:lnTo>
                    <a:pt x="3723348" y="119824"/>
                  </a:lnTo>
                  <a:lnTo>
                    <a:pt x="3723348" y="116878"/>
                  </a:lnTo>
                  <a:close/>
                </a:path>
                <a:path w="4152900" h="2369820">
                  <a:moveTo>
                    <a:pt x="3932567" y="901"/>
                  </a:moveTo>
                  <a:lnTo>
                    <a:pt x="3931666" y="0"/>
                  </a:lnTo>
                  <a:lnTo>
                    <a:pt x="3929469" y="0"/>
                  </a:lnTo>
                  <a:lnTo>
                    <a:pt x="3928567" y="901"/>
                  </a:lnTo>
                  <a:lnTo>
                    <a:pt x="3928567" y="3098"/>
                  </a:lnTo>
                  <a:lnTo>
                    <a:pt x="3929469" y="4013"/>
                  </a:lnTo>
                  <a:lnTo>
                    <a:pt x="3930561" y="4013"/>
                  </a:lnTo>
                  <a:lnTo>
                    <a:pt x="3931666" y="4013"/>
                  </a:lnTo>
                  <a:lnTo>
                    <a:pt x="3932567" y="3098"/>
                  </a:lnTo>
                  <a:lnTo>
                    <a:pt x="3932567" y="901"/>
                  </a:lnTo>
                  <a:close/>
                </a:path>
                <a:path w="4152900" h="2369820">
                  <a:moveTo>
                    <a:pt x="3989070" y="106768"/>
                  </a:moveTo>
                  <a:lnTo>
                    <a:pt x="3988943" y="106616"/>
                  </a:lnTo>
                  <a:lnTo>
                    <a:pt x="3988562" y="106616"/>
                  </a:lnTo>
                  <a:lnTo>
                    <a:pt x="3988409" y="106768"/>
                  </a:lnTo>
                  <a:lnTo>
                    <a:pt x="3988409" y="107111"/>
                  </a:lnTo>
                  <a:lnTo>
                    <a:pt x="3988562" y="107276"/>
                  </a:lnTo>
                  <a:lnTo>
                    <a:pt x="3988752" y="107276"/>
                  </a:lnTo>
                  <a:lnTo>
                    <a:pt x="3988943" y="107276"/>
                  </a:lnTo>
                  <a:lnTo>
                    <a:pt x="3989070" y="107111"/>
                  </a:lnTo>
                  <a:lnTo>
                    <a:pt x="3989070" y="106768"/>
                  </a:lnTo>
                  <a:close/>
                </a:path>
                <a:path w="4152900" h="2369820">
                  <a:moveTo>
                    <a:pt x="4152531" y="153352"/>
                  </a:moveTo>
                  <a:lnTo>
                    <a:pt x="4152252" y="153060"/>
                  </a:lnTo>
                  <a:lnTo>
                    <a:pt x="4151490" y="153060"/>
                  </a:lnTo>
                  <a:lnTo>
                    <a:pt x="4151211" y="153352"/>
                  </a:lnTo>
                  <a:lnTo>
                    <a:pt x="4151211" y="154101"/>
                  </a:lnTo>
                  <a:lnTo>
                    <a:pt x="4151490" y="154381"/>
                  </a:lnTo>
                  <a:lnTo>
                    <a:pt x="4151871" y="154381"/>
                  </a:lnTo>
                  <a:lnTo>
                    <a:pt x="4152252" y="154381"/>
                  </a:lnTo>
                  <a:lnTo>
                    <a:pt x="4152531" y="154101"/>
                  </a:lnTo>
                  <a:lnTo>
                    <a:pt x="4152531" y="15335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271985" y="8787339"/>
              <a:ext cx="4153535" cy="2258695"/>
            </a:xfrm>
            <a:custGeom>
              <a:avLst/>
              <a:gdLst/>
              <a:ahLst/>
              <a:cxnLst/>
              <a:rect l="l" t="t" r="r" b="b"/>
              <a:pathLst>
                <a:path w="4153534" h="2258695">
                  <a:moveTo>
                    <a:pt x="1346" y="2257361"/>
                  </a:moveTo>
                  <a:lnTo>
                    <a:pt x="1028" y="2257056"/>
                  </a:lnTo>
                  <a:lnTo>
                    <a:pt x="304" y="2257056"/>
                  </a:lnTo>
                  <a:lnTo>
                    <a:pt x="0" y="2257361"/>
                  </a:lnTo>
                  <a:lnTo>
                    <a:pt x="0" y="2258085"/>
                  </a:lnTo>
                  <a:lnTo>
                    <a:pt x="304" y="2258403"/>
                  </a:lnTo>
                  <a:lnTo>
                    <a:pt x="660" y="2258403"/>
                  </a:lnTo>
                  <a:lnTo>
                    <a:pt x="1028" y="2258403"/>
                  </a:lnTo>
                  <a:lnTo>
                    <a:pt x="1346" y="2258085"/>
                  </a:lnTo>
                  <a:lnTo>
                    <a:pt x="1346" y="2257361"/>
                  </a:lnTo>
                  <a:close/>
                </a:path>
                <a:path w="4153534" h="2258695">
                  <a:moveTo>
                    <a:pt x="51435" y="2092401"/>
                  </a:moveTo>
                  <a:lnTo>
                    <a:pt x="49644" y="2090623"/>
                  </a:lnTo>
                  <a:lnTo>
                    <a:pt x="45237" y="2090623"/>
                  </a:lnTo>
                  <a:lnTo>
                    <a:pt x="43446" y="2092401"/>
                  </a:lnTo>
                  <a:lnTo>
                    <a:pt x="43446" y="2096808"/>
                  </a:lnTo>
                  <a:lnTo>
                    <a:pt x="45237" y="2098598"/>
                  </a:lnTo>
                  <a:lnTo>
                    <a:pt x="47447" y="2098598"/>
                  </a:lnTo>
                  <a:lnTo>
                    <a:pt x="49644" y="2098598"/>
                  </a:lnTo>
                  <a:lnTo>
                    <a:pt x="51435" y="2096808"/>
                  </a:lnTo>
                  <a:lnTo>
                    <a:pt x="51435" y="2092401"/>
                  </a:lnTo>
                  <a:close/>
                </a:path>
                <a:path w="4153534" h="2258695">
                  <a:moveTo>
                    <a:pt x="95872" y="1930577"/>
                  </a:moveTo>
                  <a:lnTo>
                    <a:pt x="95135" y="1929815"/>
                  </a:lnTo>
                  <a:lnTo>
                    <a:pt x="93306" y="1929815"/>
                  </a:lnTo>
                  <a:lnTo>
                    <a:pt x="92570" y="1930577"/>
                  </a:lnTo>
                  <a:lnTo>
                    <a:pt x="92570" y="1932419"/>
                  </a:lnTo>
                  <a:lnTo>
                    <a:pt x="93306" y="1933143"/>
                  </a:lnTo>
                  <a:lnTo>
                    <a:pt x="94221" y="1933143"/>
                  </a:lnTo>
                  <a:lnTo>
                    <a:pt x="95135" y="1933143"/>
                  </a:lnTo>
                  <a:lnTo>
                    <a:pt x="95872" y="1932419"/>
                  </a:lnTo>
                  <a:lnTo>
                    <a:pt x="95872" y="1930577"/>
                  </a:lnTo>
                  <a:close/>
                </a:path>
                <a:path w="4153534" h="2258695">
                  <a:moveTo>
                    <a:pt x="120256" y="2191486"/>
                  </a:moveTo>
                  <a:lnTo>
                    <a:pt x="113690" y="2184908"/>
                  </a:lnTo>
                  <a:lnTo>
                    <a:pt x="97536" y="2184908"/>
                  </a:lnTo>
                  <a:lnTo>
                    <a:pt x="90970" y="2191486"/>
                  </a:lnTo>
                  <a:lnTo>
                    <a:pt x="90970" y="2207628"/>
                  </a:lnTo>
                  <a:lnTo>
                    <a:pt x="97536" y="2214207"/>
                  </a:lnTo>
                  <a:lnTo>
                    <a:pt x="105613" y="2214207"/>
                  </a:lnTo>
                  <a:lnTo>
                    <a:pt x="113690" y="2214207"/>
                  </a:lnTo>
                  <a:lnTo>
                    <a:pt x="120256" y="2207628"/>
                  </a:lnTo>
                  <a:lnTo>
                    <a:pt x="120256" y="2191486"/>
                  </a:lnTo>
                  <a:close/>
                </a:path>
                <a:path w="4153534" h="2258695">
                  <a:moveTo>
                    <a:pt x="154063" y="2035530"/>
                  </a:moveTo>
                  <a:lnTo>
                    <a:pt x="153327" y="2034781"/>
                  </a:lnTo>
                  <a:lnTo>
                    <a:pt x="151472" y="2034781"/>
                  </a:lnTo>
                  <a:lnTo>
                    <a:pt x="150723" y="2035530"/>
                  </a:lnTo>
                  <a:lnTo>
                    <a:pt x="150723" y="2037346"/>
                  </a:lnTo>
                  <a:lnTo>
                    <a:pt x="151472" y="2038096"/>
                  </a:lnTo>
                  <a:lnTo>
                    <a:pt x="152374" y="2038096"/>
                  </a:lnTo>
                  <a:lnTo>
                    <a:pt x="153327" y="2038096"/>
                  </a:lnTo>
                  <a:lnTo>
                    <a:pt x="154063" y="2037346"/>
                  </a:lnTo>
                  <a:lnTo>
                    <a:pt x="154063" y="2035530"/>
                  </a:lnTo>
                  <a:close/>
                </a:path>
                <a:path w="4153534" h="2258695">
                  <a:moveTo>
                    <a:pt x="204495" y="1870379"/>
                  </a:moveTo>
                  <a:lnTo>
                    <a:pt x="202120" y="1868004"/>
                  </a:lnTo>
                  <a:lnTo>
                    <a:pt x="196227" y="1868004"/>
                  </a:lnTo>
                  <a:lnTo>
                    <a:pt x="193852" y="1870379"/>
                  </a:lnTo>
                  <a:lnTo>
                    <a:pt x="193852" y="1876272"/>
                  </a:lnTo>
                  <a:lnTo>
                    <a:pt x="196227" y="1878647"/>
                  </a:lnTo>
                  <a:lnTo>
                    <a:pt x="199174" y="1878647"/>
                  </a:lnTo>
                  <a:lnTo>
                    <a:pt x="202120" y="1878647"/>
                  </a:lnTo>
                  <a:lnTo>
                    <a:pt x="204495" y="1876272"/>
                  </a:lnTo>
                  <a:lnTo>
                    <a:pt x="204495" y="1870379"/>
                  </a:lnTo>
                  <a:close/>
                </a:path>
                <a:path w="4153534" h="2258695">
                  <a:moveTo>
                    <a:pt x="215239" y="2138794"/>
                  </a:moveTo>
                  <a:lnTo>
                    <a:pt x="213131" y="2136724"/>
                  </a:lnTo>
                  <a:lnTo>
                    <a:pt x="208000" y="2136724"/>
                  </a:lnTo>
                  <a:lnTo>
                    <a:pt x="205905" y="2138794"/>
                  </a:lnTo>
                  <a:lnTo>
                    <a:pt x="205905" y="2143963"/>
                  </a:lnTo>
                  <a:lnTo>
                    <a:pt x="208000" y="2146058"/>
                  </a:lnTo>
                  <a:lnTo>
                    <a:pt x="210566" y="2146058"/>
                  </a:lnTo>
                  <a:lnTo>
                    <a:pt x="213131" y="2146058"/>
                  </a:lnTo>
                  <a:lnTo>
                    <a:pt x="215239" y="2143963"/>
                  </a:lnTo>
                  <a:lnTo>
                    <a:pt x="215239" y="2138794"/>
                  </a:lnTo>
                  <a:close/>
                </a:path>
                <a:path w="4153534" h="2258695">
                  <a:moveTo>
                    <a:pt x="262001" y="1975675"/>
                  </a:moveTo>
                  <a:lnTo>
                    <a:pt x="259905" y="1973618"/>
                  </a:lnTo>
                  <a:lnTo>
                    <a:pt x="254774" y="1973618"/>
                  </a:lnTo>
                  <a:lnTo>
                    <a:pt x="252666" y="1975675"/>
                  </a:lnTo>
                  <a:lnTo>
                    <a:pt x="252666" y="1980844"/>
                  </a:lnTo>
                  <a:lnTo>
                    <a:pt x="254774" y="1982914"/>
                  </a:lnTo>
                  <a:lnTo>
                    <a:pt x="257340" y="1982914"/>
                  </a:lnTo>
                  <a:lnTo>
                    <a:pt x="259905" y="1982914"/>
                  </a:lnTo>
                  <a:lnTo>
                    <a:pt x="262001" y="1980844"/>
                  </a:lnTo>
                  <a:lnTo>
                    <a:pt x="262001" y="1975675"/>
                  </a:lnTo>
                  <a:close/>
                </a:path>
                <a:path w="4153534" h="2258695">
                  <a:moveTo>
                    <a:pt x="365302" y="1918423"/>
                  </a:moveTo>
                  <a:lnTo>
                    <a:pt x="363943" y="1917077"/>
                  </a:lnTo>
                  <a:lnTo>
                    <a:pt x="360641" y="1917077"/>
                  </a:lnTo>
                  <a:lnTo>
                    <a:pt x="359283" y="1918423"/>
                  </a:lnTo>
                  <a:lnTo>
                    <a:pt x="359283" y="1921738"/>
                  </a:lnTo>
                  <a:lnTo>
                    <a:pt x="360641" y="1923097"/>
                  </a:lnTo>
                  <a:lnTo>
                    <a:pt x="362292" y="1923097"/>
                  </a:lnTo>
                  <a:lnTo>
                    <a:pt x="363943" y="1923097"/>
                  </a:lnTo>
                  <a:lnTo>
                    <a:pt x="365302" y="1921738"/>
                  </a:lnTo>
                  <a:lnTo>
                    <a:pt x="365302" y="1918423"/>
                  </a:lnTo>
                  <a:close/>
                </a:path>
                <a:path w="4153534" h="2258695">
                  <a:moveTo>
                    <a:pt x="421462" y="2024481"/>
                  </a:moveTo>
                  <a:lnTo>
                    <a:pt x="421017" y="2024049"/>
                  </a:lnTo>
                  <a:lnTo>
                    <a:pt x="419912" y="2024049"/>
                  </a:lnTo>
                  <a:lnTo>
                    <a:pt x="419442" y="2024481"/>
                  </a:lnTo>
                  <a:lnTo>
                    <a:pt x="419442" y="2025573"/>
                  </a:lnTo>
                  <a:lnTo>
                    <a:pt x="419912" y="2026043"/>
                  </a:lnTo>
                  <a:lnTo>
                    <a:pt x="420458" y="2026043"/>
                  </a:lnTo>
                  <a:lnTo>
                    <a:pt x="421017" y="2026043"/>
                  </a:lnTo>
                  <a:lnTo>
                    <a:pt x="421462" y="2025573"/>
                  </a:lnTo>
                  <a:lnTo>
                    <a:pt x="421462" y="2024481"/>
                  </a:lnTo>
                  <a:close/>
                </a:path>
                <a:path w="4153534" h="2258695">
                  <a:moveTo>
                    <a:pt x="472884" y="1858797"/>
                  </a:moveTo>
                  <a:lnTo>
                    <a:pt x="470382" y="1856270"/>
                  </a:lnTo>
                  <a:lnTo>
                    <a:pt x="464121" y="1856270"/>
                  </a:lnTo>
                  <a:lnTo>
                    <a:pt x="461581" y="1858797"/>
                  </a:lnTo>
                  <a:lnTo>
                    <a:pt x="461581" y="1865033"/>
                  </a:lnTo>
                  <a:lnTo>
                    <a:pt x="464121" y="1867560"/>
                  </a:lnTo>
                  <a:lnTo>
                    <a:pt x="467245" y="1867560"/>
                  </a:lnTo>
                  <a:lnTo>
                    <a:pt x="470382" y="1867560"/>
                  </a:lnTo>
                  <a:lnTo>
                    <a:pt x="472884" y="1865033"/>
                  </a:lnTo>
                  <a:lnTo>
                    <a:pt x="472884" y="1858797"/>
                  </a:lnTo>
                  <a:close/>
                </a:path>
                <a:path w="4153534" h="2258695">
                  <a:moveTo>
                    <a:pt x="677481" y="1745386"/>
                  </a:moveTo>
                  <a:lnTo>
                    <a:pt x="677316" y="1745234"/>
                  </a:lnTo>
                  <a:lnTo>
                    <a:pt x="676935" y="1745234"/>
                  </a:lnTo>
                  <a:lnTo>
                    <a:pt x="676821" y="1745386"/>
                  </a:lnTo>
                  <a:lnTo>
                    <a:pt x="676821" y="1745729"/>
                  </a:lnTo>
                  <a:lnTo>
                    <a:pt x="676935" y="1745894"/>
                  </a:lnTo>
                  <a:lnTo>
                    <a:pt x="677125" y="1745894"/>
                  </a:lnTo>
                  <a:lnTo>
                    <a:pt x="677316" y="1745894"/>
                  </a:lnTo>
                  <a:lnTo>
                    <a:pt x="677481" y="1745729"/>
                  </a:lnTo>
                  <a:lnTo>
                    <a:pt x="677481" y="1745386"/>
                  </a:lnTo>
                  <a:close/>
                </a:path>
                <a:path w="4153534" h="2258695">
                  <a:moveTo>
                    <a:pt x="736638" y="1849780"/>
                  </a:moveTo>
                  <a:lnTo>
                    <a:pt x="736041" y="1849183"/>
                  </a:lnTo>
                  <a:lnTo>
                    <a:pt x="734568" y="1849183"/>
                  </a:lnTo>
                  <a:lnTo>
                    <a:pt x="733983" y="1849780"/>
                  </a:lnTo>
                  <a:lnTo>
                    <a:pt x="733983" y="1851253"/>
                  </a:lnTo>
                  <a:lnTo>
                    <a:pt x="734568" y="1851850"/>
                  </a:lnTo>
                  <a:lnTo>
                    <a:pt x="735317" y="1851850"/>
                  </a:lnTo>
                  <a:lnTo>
                    <a:pt x="736041" y="1851850"/>
                  </a:lnTo>
                  <a:lnTo>
                    <a:pt x="736638" y="1851253"/>
                  </a:lnTo>
                  <a:lnTo>
                    <a:pt x="736638" y="1849780"/>
                  </a:lnTo>
                  <a:close/>
                </a:path>
                <a:path w="4153534" h="2258695">
                  <a:moveTo>
                    <a:pt x="783424" y="1686674"/>
                  </a:moveTo>
                  <a:lnTo>
                    <a:pt x="782815" y="1686077"/>
                  </a:lnTo>
                  <a:lnTo>
                    <a:pt x="781367" y="1686077"/>
                  </a:lnTo>
                  <a:lnTo>
                    <a:pt x="780783" y="1686674"/>
                  </a:lnTo>
                  <a:lnTo>
                    <a:pt x="780783" y="1688134"/>
                  </a:lnTo>
                  <a:lnTo>
                    <a:pt x="781367" y="1688731"/>
                  </a:lnTo>
                  <a:lnTo>
                    <a:pt x="782091" y="1688731"/>
                  </a:lnTo>
                  <a:lnTo>
                    <a:pt x="782815" y="1688731"/>
                  </a:lnTo>
                  <a:lnTo>
                    <a:pt x="783424" y="1688134"/>
                  </a:lnTo>
                  <a:lnTo>
                    <a:pt x="783424" y="1686674"/>
                  </a:lnTo>
                  <a:close/>
                </a:path>
                <a:path w="4153534" h="2258695">
                  <a:moveTo>
                    <a:pt x="890714" y="1627187"/>
                  </a:moveTo>
                  <a:lnTo>
                    <a:pt x="889038" y="1625561"/>
                  </a:lnTo>
                  <a:lnTo>
                    <a:pt x="885012" y="1625561"/>
                  </a:lnTo>
                  <a:lnTo>
                    <a:pt x="883373" y="1627187"/>
                  </a:lnTo>
                  <a:lnTo>
                    <a:pt x="883373" y="1631238"/>
                  </a:lnTo>
                  <a:lnTo>
                    <a:pt x="885012" y="1632889"/>
                  </a:lnTo>
                  <a:lnTo>
                    <a:pt x="887044" y="1632889"/>
                  </a:lnTo>
                  <a:lnTo>
                    <a:pt x="889038" y="1632889"/>
                  </a:lnTo>
                  <a:lnTo>
                    <a:pt x="890714" y="1631238"/>
                  </a:lnTo>
                  <a:lnTo>
                    <a:pt x="890714" y="1627187"/>
                  </a:lnTo>
                  <a:close/>
                </a:path>
                <a:path w="4153534" h="2258695">
                  <a:moveTo>
                    <a:pt x="993000" y="1570507"/>
                  </a:moveTo>
                  <a:lnTo>
                    <a:pt x="992530" y="1570037"/>
                  </a:lnTo>
                  <a:lnTo>
                    <a:pt x="991438" y="1570037"/>
                  </a:lnTo>
                  <a:lnTo>
                    <a:pt x="990993" y="1570507"/>
                  </a:lnTo>
                  <a:lnTo>
                    <a:pt x="990993" y="1571599"/>
                  </a:lnTo>
                  <a:lnTo>
                    <a:pt x="991438" y="1572031"/>
                  </a:lnTo>
                  <a:lnTo>
                    <a:pt x="991997" y="1572031"/>
                  </a:lnTo>
                  <a:lnTo>
                    <a:pt x="992530" y="1572031"/>
                  </a:lnTo>
                  <a:lnTo>
                    <a:pt x="993000" y="1571599"/>
                  </a:lnTo>
                  <a:lnTo>
                    <a:pt x="993000" y="1570507"/>
                  </a:lnTo>
                  <a:close/>
                </a:path>
                <a:path w="4153534" h="2258695">
                  <a:moveTo>
                    <a:pt x="1050823" y="1675612"/>
                  </a:moveTo>
                  <a:lnTo>
                    <a:pt x="1050531" y="1675345"/>
                  </a:lnTo>
                  <a:lnTo>
                    <a:pt x="1049782" y="1675345"/>
                  </a:lnTo>
                  <a:lnTo>
                    <a:pt x="1049502" y="1675612"/>
                  </a:lnTo>
                  <a:lnTo>
                    <a:pt x="1049502" y="1676361"/>
                  </a:lnTo>
                  <a:lnTo>
                    <a:pt x="1049782" y="1676654"/>
                  </a:lnTo>
                  <a:lnTo>
                    <a:pt x="1050163" y="1676654"/>
                  </a:lnTo>
                  <a:lnTo>
                    <a:pt x="1050531" y="1676654"/>
                  </a:lnTo>
                  <a:lnTo>
                    <a:pt x="1050823" y="1676361"/>
                  </a:lnTo>
                  <a:lnTo>
                    <a:pt x="1050823" y="1675612"/>
                  </a:lnTo>
                  <a:close/>
                </a:path>
                <a:path w="4153534" h="2258695">
                  <a:moveTo>
                    <a:pt x="1105903" y="1507896"/>
                  </a:moveTo>
                  <a:lnTo>
                    <a:pt x="1101902" y="1503895"/>
                  </a:lnTo>
                  <a:lnTo>
                    <a:pt x="1091984" y="1503895"/>
                  </a:lnTo>
                  <a:lnTo>
                    <a:pt x="1087945" y="1507896"/>
                  </a:lnTo>
                  <a:lnTo>
                    <a:pt x="1087945" y="1517815"/>
                  </a:lnTo>
                  <a:lnTo>
                    <a:pt x="1091984" y="1521853"/>
                  </a:lnTo>
                  <a:lnTo>
                    <a:pt x="1096924" y="1521853"/>
                  </a:lnTo>
                  <a:lnTo>
                    <a:pt x="1101902" y="1521853"/>
                  </a:lnTo>
                  <a:lnTo>
                    <a:pt x="1105903" y="1517815"/>
                  </a:lnTo>
                  <a:lnTo>
                    <a:pt x="1105903" y="1507896"/>
                  </a:lnTo>
                  <a:close/>
                </a:path>
                <a:path w="4153534" h="2258695">
                  <a:moveTo>
                    <a:pt x="1158430" y="1615986"/>
                  </a:moveTo>
                  <a:lnTo>
                    <a:pt x="1156957" y="1614474"/>
                  </a:lnTo>
                  <a:lnTo>
                    <a:pt x="1153274" y="1614474"/>
                  </a:lnTo>
                  <a:lnTo>
                    <a:pt x="1151801" y="1615986"/>
                  </a:lnTo>
                  <a:lnTo>
                    <a:pt x="1151801" y="1619643"/>
                  </a:lnTo>
                  <a:lnTo>
                    <a:pt x="1153274" y="1621155"/>
                  </a:lnTo>
                  <a:lnTo>
                    <a:pt x="1155115" y="1621155"/>
                  </a:lnTo>
                  <a:lnTo>
                    <a:pt x="1156957" y="1621155"/>
                  </a:lnTo>
                  <a:lnTo>
                    <a:pt x="1158430" y="1619643"/>
                  </a:lnTo>
                  <a:lnTo>
                    <a:pt x="1158430" y="1615986"/>
                  </a:lnTo>
                  <a:close/>
                </a:path>
                <a:path w="4153534" h="2258695">
                  <a:moveTo>
                    <a:pt x="1210551" y="1449895"/>
                  </a:moveTo>
                  <a:lnTo>
                    <a:pt x="1206677" y="1446047"/>
                  </a:lnTo>
                  <a:lnTo>
                    <a:pt x="1197127" y="1446047"/>
                  </a:lnTo>
                  <a:lnTo>
                    <a:pt x="1193241" y="1449895"/>
                  </a:lnTo>
                  <a:lnTo>
                    <a:pt x="1193241" y="1459471"/>
                  </a:lnTo>
                  <a:lnTo>
                    <a:pt x="1197127" y="1463357"/>
                  </a:lnTo>
                  <a:lnTo>
                    <a:pt x="1201877" y="1463357"/>
                  </a:lnTo>
                  <a:lnTo>
                    <a:pt x="1206677" y="1463357"/>
                  </a:lnTo>
                  <a:lnTo>
                    <a:pt x="1210551" y="1459471"/>
                  </a:lnTo>
                  <a:lnTo>
                    <a:pt x="1210551" y="1449895"/>
                  </a:lnTo>
                  <a:close/>
                </a:path>
                <a:path w="4153534" h="2258695">
                  <a:moveTo>
                    <a:pt x="1261389" y="1558925"/>
                  </a:moveTo>
                  <a:lnTo>
                    <a:pt x="1260792" y="1558290"/>
                  </a:lnTo>
                  <a:lnTo>
                    <a:pt x="1259319" y="1558290"/>
                  </a:lnTo>
                  <a:lnTo>
                    <a:pt x="1258722" y="1558925"/>
                  </a:lnTo>
                  <a:lnTo>
                    <a:pt x="1258722" y="1560360"/>
                  </a:lnTo>
                  <a:lnTo>
                    <a:pt x="1259319" y="1560982"/>
                  </a:lnTo>
                  <a:lnTo>
                    <a:pt x="1260068" y="1560982"/>
                  </a:lnTo>
                  <a:lnTo>
                    <a:pt x="1260792" y="1560982"/>
                  </a:lnTo>
                  <a:lnTo>
                    <a:pt x="1261389" y="1560360"/>
                  </a:lnTo>
                  <a:lnTo>
                    <a:pt x="1261389" y="1558925"/>
                  </a:lnTo>
                  <a:close/>
                </a:path>
                <a:path w="4153534" h="2258695">
                  <a:moveTo>
                    <a:pt x="1319580" y="1663852"/>
                  </a:moveTo>
                  <a:lnTo>
                    <a:pt x="1318983" y="1663255"/>
                  </a:lnTo>
                  <a:lnTo>
                    <a:pt x="1317510" y="1663255"/>
                  </a:lnTo>
                  <a:lnTo>
                    <a:pt x="1316926" y="1663852"/>
                  </a:lnTo>
                  <a:lnTo>
                    <a:pt x="1316926" y="1665312"/>
                  </a:lnTo>
                  <a:lnTo>
                    <a:pt x="1317510" y="1665909"/>
                  </a:lnTo>
                  <a:lnTo>
                    <a:pt x="1318234" y="1665909"/>
                  </a:lnTo>
                  <a:lnTo>
                    <a:pt x="1318983" y="1665909"/>
                  </a:lnTo>
                  <a:lnTo>
                    <a:pt x="1319580" y="1665312"/>
                  </a:lnTo>
                  <a:lnTo>
                    <a:pt x="1319580" y="1663852"/>
                  </a:lnTo>
                  <a:close/>
                </a:path>
                <a:path w="4153534" h="2258695">
                  <a:moveTo>
                    <a:pt x="1365338" y="1501292"/>
                  </a:moveTo>
                  <a:lnTo>
                    <a:pt x="1365186" y="1501140"/>
                  </a:lnTo>
                  <a:lnTo>
                    <a:pt x="1364843" y="1501140"/>
                  </a:lnTo>
                  <a:lnTo>
                    <a:pt x="1364678" y="1501292"/>
                  </a:lnTo>
                  <a:lnTo>
                    <a:pt x="1364678" y="1501635"/>
                  </a:lnTo>
                  <a:lnTo>
                    <a:pt x="1364843" y="1501800"/>
                  </a:lnTo>
                  <a:lnTo>
                    <a:pt x="1364996" y="1501800"/>
                  </a:lnTo>
                  <a:lnTo>
                    <a:pt x="1365186" y="1501800"/>
                  </a:lnTo>
                  <a:lnTo>
                    <a:pt x="1365338" y="1501635"/>
                  </a:lnTo>
                  <a:lnTo>
                    <a:pt x="1365338" y="1501292"/>
                  </a:lnTo>
                  <a:close/>
                </a:path>
                <a:path w="4153534" h="2258695">
                  <a:moveTo>
                    <a:pt x="1412455" y="1337983"/>
                  </a:moveTo>
                  <a:lnTo>
                    <a:pt x="1412138" y="1337678"/>
                  </a:lnTo>
                  <a:lnTo>
                    <a:pt x="1411414" y="1337678"/>
                  </a:lnTo>
                  <a:lnTo>
                    <a:pt x="1411109" y="1337983"/>
                  </a:lnTo>
                  <a:lnTo>
                    <a:pt x="1411109" y="1338707"/>
                  </a:lnTo>
                  <a:lnTo>
                    <a:pt x="1411414" y="1338999"/>
                  </a:lnTo>
                  <a:lnTo>
                    <a:pt x="1411795" y="1338999"/>
                  </a:lnTo>
                  <a:lnTo>
                    <a:pt x="1412138" y="1338999"/>
                  </a:lnTo>
                  <a:lnTo>
                    <a:pt x="1412455" y="1338707"/>
                  </a:lnTo>
                  <a:lnTo>
                    <a:pt x="1412455" y="1337983"/>
                  </a:lnTo>
                  <a:close/>
                </a:path>
                <a:path w="4153534" h="2258695">
                  <a:moveTo>
                    <a:pt x="1423847" y="1606054"/>
                  </a:moveTo>
                  <a:lnTo>
                    <a:pt x="1423568" y="1605749"/>
                  </a:lnTo>
                  <a:lnTo>
                    <a:pt x="1422806" y="1605749"/>
                  </a:lnTo>
                  <a:lnTo>
                    <a:pt x="1422527" y="1606054"/>
                  </a:lnTo>
                  <a:lnTo>
                    <a:pt x="1422527" y="1606778"/>
                  </a:lnTo>
                  <a:lnTo>
                    <a:pt x="1422806" y="1607070"/>
                  </a:lnTo>
                  <a:lnTo>
                    <a:pt x="1423187" y="1607070"/>
                  </a:lnTo>
                  <a:lnTo>
                    <a:pt x="1423568" y="1607070"/>
                  </a:lnTo>
                  <a:lnTo>
                    <a:pt x="1423847" y="1606778"/>
                  </a:lnTo>
                  <a:lnTo>
                    <a:pt x="1423847" y="1606054"/>
                  </a:lnTo>
                  <a:close/>
                </a:path>
                <a:path w="4153534" h="2258695">
                  <a:moveTo>
                    <a:pt x="1470304" y="1443101"/>
                  </a:moveTo>
                  <a:lnTo>
                    <a:pt x="1470139" y="1442948"/>
                  </a:lnTo>
                  <a:lnTo>
                    <a:pt x="1469771" y="1442948"/>
                  </a:lnTo>
                  <a:lnTo>
                    <a:pt x="1469644" y="1443101"/>
                  </a:lnTo>
                  <a:lnTo>
                    <a:pt x="1469644" y="1443482"/>
                  </a:lnTo>
                  <a:lnTo>
                    <a:pt x="1469771" y="1443634"/>
                  </a:lnTo>
                  <a:lnTo>
                    <a:pt x="1469948" y="1443634"/>
                  </a:lnTo>
                  <a:lnTo>
                    <a:pt x="1470139" y="1443634"/>
                  </a:lnTo>
                  <a:lnTo>
                    <a:pt x="1470304" y="1443482"/>
                  </a:lnTo>
                  <a:lnTo>
                    <a:pt x="1470304" y="1443101"/>
                  </a:lnTo>
                  <a:close/>
                </a:path>
                <a:path w="4153534" h="2258695">
                  <a:moveTo>
                    <a:pt x="1520075" y="1278331"/>
                  </a:moveTo>
                  <a:lnTo>
                    <a:pt x="1518564" y="1276858"/>
                  </a:lnTo>
                  <a:lnTo>
                    <a:pt x="1514906" y="1276858"/>
                  </a:lnTo>
                  <a:lnTo>
                    <a:pt x="1513395" y="1278331"/>
                  </a:lnTo>
                  <a:lnTo>
                    <a:pt x="1513395" y="1282026"/>
                  </a:lnTo>
                  <a:lnTo>
                    <a:pt x="1514906" y="1283487"/>
                  </a:lnTo>
                  <a:lnTo>
                    <a:pt x="1516722" y="1283487"/>
                  </a:lnTo>
                  <a:lnTo>
                    <a:pt x="1518564" y="1283487"/>
                  </a:lnTo>
                  <a:lnTo>
                    <a:pt x="1520075" y="1282026"/>
                  </a:lnTo>
                  <a:lnTo>
                    <a:pt x="1520075" y="1278331"/>
                  </a:lnTo>
                  <a:close/>
                </a:path>
                <a:path w="4153534" h="2258695">
                  <a:moveTo>
                    <a:pt x="1528457" y="1548053"/>
                  </a:moveTo>
                  <a:lnTo>
                    <a:pt x="1528305" y="1547901"/>
                  </a:lnTo>
                  <a:lnTo>
                    <a:pt x="1527962" y="1547901"/>
                  </a:lnTo>
                  <a:lnTo>
                    <a:pt x="1527797" y="1548053"/>
                  </a:lnTo>
                  <a:lnTo>
                    <a:pt x="1527797" y="1548434"/>
                  </a:lnTo>
                  <a:lnTo>
                    <a:pt x="1527962" y="1548561"/>
                  </a:lnTo>
                  <a:lnTo>
                    <a:pt x="1528140" y="1548561"/>
                  </a:lnTo>
                  <a:lnTo>
                    <a:pt x="1528305" y="1548561"/>
                  </a:lnTo>
                  <a:lnTo>
                    <a:pt x="1528457" y="1548434"/>
                  </a:lnTo>
                  <a:lnTo>
                    <a:pt x="1528457" y="1548053"/>
                  </a:lnTo>
                  <a:close/>
                </a:path>
                <a:path w="4153534" h="2258695">
                  <a:moveTo>
                    <a:pt x="1575574" y="1384757"/>
                  </a:moveTo>
                  <a:lnTo>
                    <a:pt x="1575282" y="1384439"/>
                  </a:lnTo>
                  <a:lnTo>
                    <a:pt x="1574533" y="1384439"/>
                  </a:lnTo>
                  <a:lnTo>
                    <a:pt x="1574253" y="1384757"/>
                  </a:lnTo>
                  <a:lnTo>
                    <a:pt x="1574253" y="1385481"/>
                  </a:lnTo>
                  <a:lnTo>
                    <a:pt x="1574533" y="1385785"/>
                  </a:lnTo>
                  <a:lnTo>
                    <a:pt x="1574914" y="1385785"/>
                  </a:lnTo>
                  <a:lnTo>
                    <a:pt x="1575282" y="1385785"/>
                  </a:lnTo>
                  <a:lnTo>
                    <a:pt x="1575574" y="1385481"/>
                  </a:lnTo>
                  <a:lnTo>
                    <a:pt x="1575574" y="1384757"/>
                  </a:lnTo>
                  <a:close/>
                </a:path>
                <a:path w="4153534" h="2258695">
                  <a:moveTo>
                    <a:pt x="1628343" y="1218311"/>
                  </a:moveTo>
                  <a:lnTo>
                    <a:pt x="1625371" y="1215351"/>
                  </a:lnTo>
                  <a:lnTo>
                    <a:pt x="1618018" y="1215351"/>
                  </a:lnTo>
                  <a:lnTo>
                    <a:pt x="1615033" y="1218311"/>
                  </a:lnTo>
                  <a:lnTo>
                    <a:pt x="1615033" y="1225677"/>
                  </a:lnTo>
                  <a:lnTo>
                    <a:pt x="1618018" y="1228648"/>
                  </a:lnTo>
                  <a:lnTo>
                    <a:pt x="1621675" y="1228648"/>
                  </a:lnTo>
                  <a:lnTo>
                    <a:pt x="1625371" y="1228648"/>
                  </a:lnTo>
                  <a:lnTo>
                    <a:pt x="1628343" y="1225677"/>
                  </a:lnTo>
                  <a:lnTo>
                    <a:pt x="1628343" y="1218311"/>
                  </a:lnTo>
                  <a:close/>
                </a:path>
                <a:path w="4153534" h="2258695">
                  <a:moveTo>
                    <a:pt x="1633423" y="1489862"/>
                  </a:moveTo>
                  <a:lnTo>
                    <a:pt x="1633258" y="1489735"/>
                  </a:lnTo>
                  <a:lnTo>
                    <a:pt x="1632877" y="1489735"/>
                  </a:lnTo>
                  <a:lnTo>
                    <a:pt x="1632762" y="1489862"/>
                  </a:lnTo>
                  <a:lnTo>
                    <a:pt x="1632762" y="1490243"/>
                  </a:lnTo>
                  <a:lnTo>
                    <a:pt x="1632877" y="1490395"/>
                  </a:lnTo>
                  <a:lnTo>
                    <a:pt x="1633067" y="1490395"/>
                  </a:lnTo>
                  <a:lnTo>
                    <a:pt x="1633258" y="1490395"/>
                  </a:lnTo>
                  <a:lnTo>
                    <a:pt x="1633423" y="1490243"/>
                  </a:lnTo>
                  <a:lnTo>
                    <a:pt x="1633423" y="1489862"/>
                  </a:lnTo>
                  <a:close/>
                </a:path>
                <a:path w="4153534" h="2258695">
                  <a:moveTo>
                    <a:pt x="1680857" y="1326400"/>
                  </a:moveTo>
                  <a:lnTo>
                    <a:pt x="1680400" y="1325943"/>
                  </a:lnTo>
                  <a:lnTo>
                    <a:pt x="1679308" y="1325943"/>
                  </a:lnTo>
                  <a:lnTo>
                    <a:pt x="1678863" y="1326400"/>
                  </a:lnTo>
                  <a:lnTo>
                    <a:pt x="1678863" y="1327505"/>
                  </a:lnTo>
                  <a:lnTo>
                    <a:pt x="1679308" y="1327937"/>
                  </a:lnTo>
                  <a:lnTo>
                    <a:pt x="1679867" y="1327937"/>
                  </a:lnTo>
                  <a:lnTo>
                    <a:pt x="1680400" y="1327937"/>
                  </a:lnTo>
                  <a:lnTo>
                    <a:pt x="1680857" y="1327505"/>
                  </a:lnTo>
                  <a:lnTo>
                    <a:pt x="1680857" y="1326400"/>
                  </a:lnTo>
                  <a:close/>
                </a:path>
                <a:path w="4153534" h="2258695">
                  <a:moveTo>
                    <a:pt x="1729295" y="1162354"/>
                  </a:moveTo>
                  <a:lnTo>
                    <a:pt x="1728114" y="1161161"/>
                  </a:lnTo>
                  <a:lnTo>
                    <a:pt x="1725155" y="1161161"/>
                  </a:lnTo>
                  <a:lnTo>
                    <a:pt x="1723974" y="1162354"/>
                  </a:lnTo>
                  <a:lnTo>
                    <a:pt x="1723974" y="1165288"/>
                  </a:lnTo>
                  <a:lnTo>
                    <a:pt x="1725155" y="1166482"/>
                  </a:lnTo>
                  <a:lnTo>
                    <a:pt x="1726628" y="1166482"/>
                  </a:lnTo>
                  <a:lnTo>
                    <a:pt x="1728114" y="1166482"/>
                  </a:lnTo>
                  <a:lnTo>
                    <a:pt x="1729295" y="1165288"/>
                  </a:lnTo>
                  <a:lnTo>
                    <a:pt x="1729295" y="1162354"/>
                  </a:lnTo>
                  <a:close/>
                </a:path>
                <a:path w="4153534" h="2258695">
                  <a:moveTo>
                    <a:pt x="1785480" y="1268399"/>
                  </a:moveTo>
                  <a:lnTo>
                    <a:pt x="1785162" y="1268082"/>
                  </a:lnTo>
                  <a:lnTo>
                    <a:pt x="1784451" y="1268082"/>
                  </a:lnTo>
                  <a:lnTo>
                    <a:pt x="1784134" y="1268399"/>
                  </a:lnTo>
                  <a:lnTo>
                    <a:pt x="1784134" y="1269123"/>
                  </a:lnTo>
                  <a:lnTo>
                    <a:pt x="1784451" y="1269441"/>
                  </a:lnTo>
                  <a:lnTo>
                    <a:pt x="1784794" y="1269441"/>
                  </a:lnTo>
                  <a:lnTo>
                    <a:pt x="1785162" y="1269441"/>
                  </a:lnTo>
                  <a:lnTo>
                    <a:pt x="1785480" y="1269123"/>
                  </a:lnTo>
                  <a:lnTo>
                    <a:pt x="1785480" y="1268399"/>
                  </a:lnTo>
                  <a:close/>
                </a:path>
                <a:path w="4153534" h="2258695">
                  <a:moveTo>
                    <a:pt x="1832254" y="1105281"/>
                  </a:moveTo>
                  <a:lnTo>
                    <a:pt x="1831962" y="1104976"/>
                  </a:lnTo>
                  <a:lnTo>
                    <a:pt x="1831213" y="1104976"/>
                  </a:lnTo>
                  <a:lnTo>
                    <a:pt x="1830895" y="1105281"/>
                  </a:lnTo>
                  <a:lnTo>
                    <a:pt x="1830895" y="1106004"/>
                  </a:lnTo>
                  <a:lnTo>
                    <a:pt x="1831213" y="1106322"/>
                  </a:lnTo>
                  <a:lnTo>
                    <a:pt x="1831594" y="1106322"/>
                  </a:lnTo>
                  <a:lnTo>
                    <a:pt x="1831962" y="1106322"/>
                  </a:lnTo>
                  <a:lnTo>
                    <a:pt x="1832254" y="1106004"/>
                  </a:lnTo>
                  <a:lnTo>
                    <a:pt x="1832254" y="1105281"/>
                  </a:lnTo>
                  <a:close/>
                </a:path>
                <a:path w="4153534" h="2258695">
                  <a:moveTo>
                    <a:pt x="1936864" y="1047280"/>
                  </a:moveTo>
                  <a:lnTo>
                    <a:pt x="1936699" y="1047127"/>
                  </a:lnTo>
                  <a:lnTo>
                    <a:pt x="1936356" y="1047127"/>
                  </a:lnTo>
                  <a:lnTo>
                    <a:pt x="1936203" y="1047280"/>
                  </a:lnTo>
                  <a:lnTo>
                    <a:pt x="1936203" y="1047661"/>
                  </a:lnTo>
                  <a:lnTo>
                    <a:pt x="1936356" y="1047813"/>
                  </a:lnTo>
                  <a:lnTo>
                    <a:pt x="1936546" y="1047813"/>
                  </a:lnTo>
                  <a:lnTo>
                    <a:pt x="1936699" y="1047813"/>
                  </a:lnTo>
                  <a:lnTo>
                    <a:pt x="1936864" y="1047661"/>
                  </a:lnTo>
                  <a:lnTo>
                    <a:pt x="1936864" y="1047280"/>
                  </a:lnTo>
                  <a:close/>
                </a:path>
                <a:path w="4153534" h="2258695">
                  <a:moveTo>
                    <a:pt x="2053869" y="1256830"/>
                  </a:moveTo>
                  <a:lnTo>
                    <a:pt x="2053424" y="1256385"/>
                  </a:lnTo>
                  <a:lnTo>
                    <a:pt x="2052332" y="1256385"/>
                  </a:lnTo>
                  <a:lnTo>
                    <a:pt x="2051888" y="1256830"/>
                  </a:lnTo>
                  <a:lnTo>
                    <a:pt x="2051888" y="1257922"/>
                  </a:lnTo>
                  <a:lnTo>
                    <a:pt x="2052332" y="1258354"/>
                  </a:lnTo>
                  <a:lnTo>
                    <a:pt x="2052866" y="1258354"/>
                  </a:lnTo>
                  <a:lnTo>
                    <a:pt x="2053424" y="1258354"/>
                  </a:lnTo>
                  <a:lnTo>
                    <a:pt x="2053869" y="1257922"/>
                  </a:lnTo>
                  <a:lnTo>
                    <a:pt x="2053869" y="1256830"/>
                  </a:lnTo>
                  <a:close/>
                </a:path>
                <a:path w="4153534" h="2258695">
                  <a:moveTo>
                    <a:pt x="2368054" y="1082662"/>
                  </a:moveTo>
                  <a:lnTo>
                    <a:pt x="2367927" y="1082497"/>
                  </a:lnTo>
                  <a:lnTo>
                    <a:pt x="2367546" y="1082497"/>
                  </a:lnTo>
                  <a:lnTo>
                    <a:pt x="2367394" y="1082662"/>
                  </a:lnTo>
                  <a:lnTo>
                    <a:pt x="2367394" y="1083030"/>
                  </a:lnTo>
                  <a:lnTo>
                    <a:pt x="2367546" y="1083195"/>
                  </a:lnTo>
                  <a:lnTo>
                    <a:pt x="2367737" y="1083195"/>
                  </a:lnTo>
                  <a:lnTo>
                    <a:pt x="2367927" y="1083195"/>
                  </a:lnTo>
                  <a:lnTo>
                    <a:pt x="2368054" y="1083030"/>
                  </a:lnTo>
                  <a:lnTo>
                    <a:pt x="2368054" y="1082662"/>
                  </a:lnTo>
                  <a:close/>
                </a:path>
                <a:path w="4153534" h="2258695">
                  <a:moveTo>
                    <a:pt x="2415502" y="919162"/>
                  </a:moveTo>
                  <a:lnTo>
                    <a:pt x="2415070" y="918730"/>
                  </a:lnTo>
                  <a:lnTo>
                    <a:pt x="2413939" y="918730"/>
                  </a:lnTo>
                  <a:lnTo>
                    <a:pt x="2413495" y="919162"/>
                  </a:lnTo>
                  <a:lnTo>
                    <a:pt x="2413495" y="920254"/>
                  </a:lnTo>
                  <a:lnTo>
                    <a:pt x="2413939" y="920737"/>
                  </a:lnTo>
                  <a:lnTo>
                    <a:pt x="2414498" y="920737"/>
                  </a:lnTo>
                  <a:lnTo>
                    <a:pt x="2415070" y="920737"/>
                  </a:lnTo>
                  <a:lnTo>
                    <a:pt x="2415502" y="920254"/>
                  </a:lnTo>
                  <a:lnTo>
                    <a:pt x="2415502" y="919162"/>
                  </a:lnTo>
                  <a:close/>
                </a:path>
                <a:path w="4153534" h="2258695">
                  <a:moveTo>
                    <a:pt x="2473668" y="1024115"/>
                  </a:moveTo>
                  <a:lnTo>
                    <a:pt x="2473223" y="1023683"/>
                  </a:lnTo>
                  <a:lnTo>
                    <a:pt x="2472131" y="1023683"/>
                  </a:lnTo>
                  <a:lnTo>
                    <a:pt x="2471686" y="1024115"/>
                  </a:lnTo>
                  <a:lnTo>
                    <a:pt x="2471686" y="1025220"/>
                  </a:lnTo>
                  <a:lnTo>
                    <a:pt x="2472131" y="1025690"/>
                  </a:lnTo>
                  <a:lnTo>
                    <a:pt x="2472690" y="1025690"/>
                  </a:lnTo>
                  <a:lnTo>
                    <a:pt x="2473223" y="1025690"/>
                  </a:lnTo>
                  <a:lnTo>
                    <a:pt x="2473668" y="1025220"/>
                  </a:lnTo>
                  <a:lnTo>
                    <a:pt x="2473668" y="1024115"/>
                  </a:lnTo>
                  <a:close/>
                </a:path>
                <a:path w="4153534" h="2258695">
                  <a:moveTo>
                    <a:pt x="2519769" y="861352"/>
                  </a:moveTo>
                  <a:lnTo>
                    <a:pt x="2519642" y="861225"/>
                  </a:lnTo>
                  <a:lnTo>
                    <a:pt x="2519273" y="861225"/>
                  </a:lnTo>
                  <a:lnTo>
                    <a:pt x="2519108" y="861352"/>
                  </a:lnTo>
                  <a:lnTo>
                    <a:pt x="2519108" y="861720"/>
                  </a:lnTo>
                  <a:lnTo>
                    <a:pt x="2519273" y="861885"/>
                  </a:lnTo>
                  <a:lnTo>
                    <a:pt x="2519451" y="861885"/>
                  </a:lnTo>
                  <a:lnTo>
                    <a:pt x="2519642" y="861885"/>
                  </a:lnTo>
                  <a:lnTo>
                    <a:pt x="2519769" y="861720"/>
                  </a:lnTo>
                  <a:lnTo>
                    <a:pt x="2519769" y="861352"/>
                  </a:lnTo>
                  <a:close/>
                </a:path>
                <a:path w="4153534" h="2258695">
                  <a:moveTo>
                    <a:pt x="2568219" y="697331"/>
                  </a:moveTo>
                  <a:lnTo>
                    <a:pt x="2567317" y="696417"/>
                  </a:lnTo>
                  <a:lnTo>
                    <a:pt x="2565120" y="696417"/>
                  </a:lnTo>
                  <a:lnTo>
                    <a:pt x="2564219" y="697331"/>
                  </a:lnTo>
                  <a:lnTo>
                    <a:pt x="2564219" y="699516"/>
                  </a:lnTo>
                  <a:lnTo>
                    <a:pt x="2565120" y="700430"/>
                  </a:lnTo>
                  <a:lnTo>
                    <a:pt x="2566225" y="700430"/>
                  </a:lnTo>
                  <a:lnTo>
                    <a:pt x="2567317" y="700430"/>
                  </a:lnTo>
                  <a:lnTo>
                    <a:pt x="2568219" y="699516"/>
                  </a:lnTo>
                  <a:lnTo>
                    <a:pt x="2568219" y="697331"/>
                  </a:lnTo>
                  <a:close/>
                </a:path>
                <a:path w="4153534" h="2258695">
                  <a:moveTo>
                    <a:pt x="2672181" y="639699"/>
                  </a:moveTo>
                  <a:lnTo>
                    <a:pt x="2671749" y="639267"/>
                  </a:lnTo>
                  <a:lnTo>
                    <a:pt x="2670619" y="639267"/>
                  </a:lnTo>
                  <a:lnTo>
                    <a:pt x="2670175" y="639699"/>
                  </a:lnTo>
                  <a:lnTo>
                    <a:pt x="2670175" y="640791"/>
                  </a:lnTo>
                  <a:lnTo>
                    <a:pt x="2670619" y="641261"/>
                  </a:lnTo>
                  <a:lnTo>
                    <a:pt x="2671178" y="641261"/>
                  </a:lnTo>
                  <a:lnTo>
                    <a:pt x="2671749" y="641261"/>
                  </a:lnTo>
                  <a:lnTo>
                    <a:pt x="2672181" y="640791"/>
                  </a:lnTo>
                  <a:lnTo>
                    <a:pt x="2672181" y="639699"/>
                  </a:lnTo>
                  <a:close/>
                </a:path>
                <a:path w="4153534" h="2258695">
                  <a:moveTo>
                    <a:pt x="2683230" y="907961"/>
                  </a:moveTo>
                  <a:lnTo>
                    <a:pt x="2682951" y="907643"/>
                  </a:lnTo>
                  <a:lnTo>
                    <a:pt x="2682202" y="907643"/>
                  </a:lnTo>
                  <a:lnTo>
                    <a:pt x="2681909" y="907961"/>
                  </a:lnTo>
                  <a:lnTo>
                    <a:pt x="2681909" y="908685"/>
                  </a:lnTo>
                  <a:lnTo>
                    <a:pt x="2682202" y="908989"/>
                  </a:lnTo>
                  <a:lnTo>
                    <a:pt x="2682570" y="908989"/>
                  </a:lnTo>
                  <a:lnTo>
                    <a:pt x="2682951" y="908989"/>
                  </a:lnTo>
                  <a:lnTo>
                    <a:pt x="2683230" y="908685"/>
                  </a:lnTo>
                  <a:lnTo>
                    <a:pt x="2683230" y="907961"/>
                  </a:lnTo>
                  <a:close/>
                </a:path>
                <a:path w="4153534" h="2258695">
                  <a:moveTo>
                    <a:pt x="2790190" y="848677"/>
                  </a:moveTo>
                  <a:lnTo>
                    <a:pt x="2789009" y="847483"/>
                  </a:lnTo>
                  <a:lnTo>
                    <a:pt x="2786049" y="847483"/>
                  </a:lnTo>
                  <a:lnTo>
                    <a:pt x="2784868" y="848677"/>
                  </a:lnTo>
                  <a:lnTo>
                    <a:pt x="2784868" y="851611"/>
                  </a:lnTo>
                  <a:lnTo>
                    <a:pt x="2786049" y="852805"/>
                  </a:lnTo>
                  <a:lnTo>
                    <a:pt x="2787535" y="852805"/>
                  </a:lnTo>
                  <a:lnTo>
                    <a:pt x="2789009" y="852805"/>
                  </a:lnTo>
                  <a:lnTo>
                    <a:pt x="2790190" y="851611"/>
                  </a:lnTo>
                  <a:lnTo>
                    <a:pt x="2790190" y="848677"/>
                  </a:lnTo>
                  <a:close/>
                </a:path>
                <a:path w="4153534" h="2258695">
                  <a:moveTo>
                    <a:pt x="2882404" y="523163"/>
                  </a:moveTo>
                  <a:lnTo>
                    <a:pt x="2881807" y="522566"/>
                  </a:lnTo>
                  <a:lnTo>
                    <a:pt x="2880334" y="522566"/>
                  </a:lnTo>
                  <a:lnTo>
                    <a:pt x="2879750" y="523163"/>
                  </a:lnTo>
                  <a:lnTo>
                    <a:pt x="2879750" y="524624"/>
                  </a:lnTo>
                  <a:lnTo>
                    <a:pt x="2880334" y="525221"/>
                  </a:lnTo>
                  <a:lnTo>
                    <a:pt x="2881058" y="525221"/>
                  </a:lnTo>
                  <a:lnTo>
                    <a:pt x="2881807" y="525221"/>
                  </a:lnTo>
                  <a:lnTo>
                    <a:pt x="2882404" y="524624"/>
                  </a:lnTo>
                  <a:lnTo>
                    <a:pt x="2882404" y="523163"/>
                  </a:lnTo>
                  <a:close/>
                </a:path>
                <a:path w="4153534" h="2258695">
                  <a:moveTo>
                    <a:pt x="2892806" y="791794"/>
                  </a:moveTo>
                  <a:lnTo>
                    <a:pt x="2892641" y="791641"/>
                  </a:lnTo>
                  <a:lnTo>
                    <a:pt x="2892298" y="791641"/>
                  </a:lnTo>
                  <a:lnTo>
                    <a:pt x="2892145" y="791794"/>
                  </a:lnTo>
                  <a:lnTo>
                    <a:pt x="2892145" y="792175"/>
                  </a:lnTo>
                  <a:lnTo>
                    <a:pt x="2892298" y="792302"/>
                  </a:lnTo>
                  <a:lnTo>
                    <a:pt x="2892488" y="792302"/>
                  </a:lnTo>
                  <a:lnTo>
                    <a:pt x="2892641" y="792302"/>
                  </a:lnTo>
                  <a:lnTo>
                    <a:pt x="2892806" y="792175"/>
                  </a:lnTo>
                  <a:lnTo>
                    <a:pt x="2892806" y="791794"/>
                  </a:lnTo>
                  <a:close/>
                </a:path>
                <a:path w="4153534" h="2258695">
                  <a:moveTo>
                    <a:pt x="2940570" y="628116"/>
                  </a:moveTo>
                  <a:lnTo>
                    <a:pt x="2939973" y="627519"/>
                  </a:lnTo>
                  <a:lnTo>
                    <a:pt x="2938500" y="627519"/>
                  </a:lnTo>
                  <a:lnTo>
                    <a:pt x="2937903" y="628116"/>
                  </a:lnTo>
                  <a:lnTo>
                    <a:pt x="2937903" y="629589"/>
                  </a:lnTo>
                  <a:lnTo>
                    <a:pt x="2938500" y="630186"/>
                  </a:lnTo>
                  <a:lnTo>
                    <a:pt x="2939250" y="630186"/>
                  </a:lnTo>
                  <a:lnTo>
                    <a:pt x="2939973" y="630186"/>
                  </a:lnTo>
                  <a:lnTo>
                    <a:pt x="2940570" y="629589"/>
                  </a:lnTo>
                  <a:lnTo>
                    <a:pt x="2940570" y="628116"/>
                  </a:lnTo>
                  <a:close/>
                </a:path>
                <a:path w="4153534" h="2258695">
                  <a:moveTo>
                    <a:pt x="2987370" y="464997"/>
                  </a:moveTo>
                  <a:lnTo>
                    <a:pt x="2986773" y="464400"/>
                  </a:lnTo>
                  <a:lnTo>
                    <a:pt x="2985300" y="464400"/>
                  </a:lnTo>
                  <a:lnTo>
                    <a:pt x="2984703" y="464997"/>
                  </a:lnTo>
                  <a:lnTo>
                    <a:pt x="2984703" y="466471"/>
                  </a:lnTo>
                  <a:lnTo>
                    <a:pt x="2985300" y="467067"/>
                  </a:lnTo>
                  <a:lnTo>
                    <a:pt x="2986011" y="467067"/>
                  </a:lnTo>
                  <a:lnTo>
                    <a:pt x="2986773" y="467067"/>
                  </a:lnTo>
                  <a:lnTo>
                    <a:pt x="2987370" y="466471"/>
                  </a:lnTo>
                  <a:lnTo>
                    <a:pt x="2987370" y="464997"/>
                  </a:lnTo>
                  <a:close/>
                </a:path>
                <a:path w="4153534" h="2258695">
                  <a:moveTo>
                    <a:pt x="3107372" y="672884"/>
                  </a:moveTo>
                  <a:lnTo>
                    <a:pt x="3105124" y="670623"/>
                  </a:lnTo>
                  <a:lnTo>
                    <a:pt x="3099612" y="670623"/>
                  </a:lnTo>
                  <a:lnTo>
                    <a:pt x="3097390" y="672884"/>
                  </a:lnTo>
                  <a:lnTo>
                    <a:pt x="3097390" y="678395"/>
                  </a:lnTo>
                  <a:lnTo>
                    <a:pt x="3099612" y="680605"/>
                  </a:lnTo>
                  <a:lnTo>
                    <a:pt x="3102368" y="680605"/>
                  </a:lnTo>
                  <a:lnTo>
                    <a:pt x="3105124" y="680605"/>
                  </a:lnTo>
                  <a:lnTo>
                    <a:pt x="3107372" y="678395"/>
                  </a:lnTo>
                  <a:lnTo>
                    <a:pt x="3107372" y="672884"/>
                  </a:lnTo>
                  <a:close/>
                </a:path>
                <a:path w="4153534" h="2258695">
                  <a:moveTo>
                    <a:pt x="3208324" y="616902"/>
                  </a:moveTo>
                  <a:lnTo>
                    <a:pt x="3207855" y="616445"/>
                  </a:lnTo>
                  <a:lnTo>
                    <a:pt x="3206762" y="616445"/>
                  </a:lnTo>
                  <a:lnTo>
                    <a:pt x="3206318" y="616902"/>
                  </a:lnTo>
                  <a:lnTo>
                    <a:pt x="3206318" y="618007"/>
                  </a:lnTo>
                  <a:lnTo>
                    <a:pt x="3206762" y="618439"/>
                  </a:lnTo>
                  <a:lnTo>
                    <a:pt x="3207321" y="618439"/>
                  </a:lnTo>
                  <a:lnTo>
                    <a:pt x="3207855" y="618439"/>
                  </a:lnTo>
                  <a:lnTo>
                    <a:pt x="3208324" y="618007"/>
                  </a:lnTo>
                  <a:lnTo>
                    <a:pt x="3208324" y="616902"/>
                  </a:lnTo>
                  <a:close/>
                </a:path>
                <a:path w="4153534" h="2258695">
                  <a:moveTo>
                    <a:pt x="3301542" y="290830"/>
                  </a:moveTo>
                  <a:lnTo>
                    <a:pt x="3301238" y="290550"/>
                  </a:lnTo>
                  <a:lnTo>
                    <a:pt x="3300514" y="290550"/>
                  </a:lnTo>
                  <a:lnTo>
                    <a:pt x="3300196" y="290830"/>
                  </a:lnTo>
                  <a:lnTo>
                    <a:pt x="3300196" y="291579"/>
                  </a:lnTo>
                  <a:lnTo>
                    <a:pt x="3300514" y="291871"/>
                  </a:lnTo>
                  <a:lnTo>
                    <a:pt x="3300857" y="291871"/>
                  </a:lnTo>
                  <a:lnTo>
                    <a:pt x="3301238" y="291871"/>
                  </a:lnTo>
                  <a:lnTo>
                    <a:pt x="3301542" y="291579"/>
                  </a:lnTo>
                  <a:lnTo>
                    <a:pt x="3301542" y="290830"/>
                  </a:lnTo>
                  <a:close/>
                </a:path>
                <a:path w="4153534" h="2258695">
                  <a:moveTo>
                    <a:pt x="3316909" y="556717"/>
                  </a:moveTo>
                  <a:lnTo>
                    <a:pt x="3314852" y="554621"/>
                  </a:lnTo>
                  <a:lnTo>
                    <a:pt x="3309683" y="554621"/>
                  </a:lnTo>
                  <a:lnTo>
                    <a:pt x="3307626" y="556717"/>
                  </a:lnTo>
                  <a:lnTo>
                    <a:pt x="3307626" y="561860"/>
                  </a:lnTo>
                  <a:lnTo>
                    <a:pt x="3309683" y="563943"/>
                  </a:lnTo>
                  <a:lnTo>
                    <a:pt x="3312287" y="563943"/>
                  </a:lnTo>
                  <a:lnTo>
                    <a:pt x="3314852" y="563943"/>
                  </a:lnTo>
                  <a:lnTo>
                    <a:pt x="3316909" y="561860"/>
                  </a:lnTo>
                  <a:lnTo>
                    <a:pt x="3316909" y="556717"/>
                  </a:lnTo>
                  <a:close/>
                </a:path>
                <a:path w="4153534" h="2258695">
                  <a:moveTo>
                    <a:pt x="3360356" y="395414"/>
                  </a:moveTo>
                  <a:lnTo>
                    <a:pt x="3359772" y="394817"/>
                  </a:lnTo>
                  <a:lnTo>
                    <a:pt x="3358299" y="394817"/>
                  </a:lnTo>
                  <a:lnTo>
                    <a:pt x="3357702" y="395414"/>
                  </a:lnTo>
                  <a:lnTo>
                    <a:pt x="3357702" y="396887"/>
                  </a:lnTo>
                  <a:lnTo>
                    <a:pt x="3358299" y="397484"/>
                  </a:lnTo>
                  <a:lnTo>
                    <a:pt x="3359048" y="397484"/>
                  </a:lnTo>
                  <a:lnTo>
                    <a:pt x="3359772" y="397484"/>
                  </a:lnTo>
                  <a:lnTo>
                    <a:pt x="3360356" y="396887"/>
                  </a:lnTo>
                  <a:lnTo>
                    <a:pt x="3360356" y="395414"/>
                  </a:lnTo>
                  <a:close/>
                </a:path>
                <a:path w="4153534" h="2258695">
                  <a:moveTo>
                    <a:pt x="3406152" y="232867"/>
                  </a:moveTo>
                  <a:lnTo>
                    <a:pt x="3406000" y="232702"/>
                  </a:lnTo>
                  <a:lnTo>
                    <a:pt x="3405619" y="232702"/>
                  </a:lnTo>
                  <a:lnTo>
                    <a:pt x="3405492" y="232867"/>
                  </a:lnTo>
                  <a:lnTo>
                    <a:pt x="3405492" y="233210"/>
                  </a:lnTo>
                  <a:lnTo>
                    <a:pt x="3405619" y="233362"/>
                  </a:lnTo>
                  <a:lnTo>
                    <a:pt x="3405809" y="233362"/>
                  </a:lnTo>
                  <a:lnTo>
                    <a:pt x="3406000" y="233362"/>
                  </a:lnTo>
                  <a:lnTo>
                    <a:pt x="3406152" y="233210"/>
                  </a:lnTo>
                  <a:lnTo>
                    <a:pt x="3406152" y="232867"/>
                  </a:lnTo>
                  <a:close/>
                </a:path>
                <a:path w="4153534" h="2258695">
                  <a:moveTo>
                    <a:pt x="3419868" y="499618"/>
                  </a:moveTo>
                  <a:lnTo>
                    <a:pt x="3418687" y="498436"/>
                  </a:lnTo>
                  <a:lnTo>
                    <a:pt x="3415728" y="498436"/>
                  </a:lnTo>
                  <a:lnTo>
                    <a:pt x="3414547" y="499618"/>
                  </a:lnTo>
                  <a:lnTo>
                    <a:pt x="3414547" y="502564"/>
                  </a:lnTo>
                  <a:lnTo>
                    <a:pt x="3415728" y="503758"/>
                  </a:lnTo>
                  <a:lnTo>
                    <a:pt x="3417201" y="503758"/>
                  </a:lnTo>
                  <a:lnTo>
                    <a:pt x="3418687" y="503758"/>
                  </a:lnTo>
                  <a:lnTo>
                    <a:pt x="3419868" y="502564"/>
                  </a:lnTo>
                  <a:lnTo>
                    <a:pt x="3419868" y="499618"/>
                  </a:lnTo>
                  <a:close/>
                </a:path>
                <a:path w="4153534" h="2258695">
                  <a:moveTo>
                    <a:pt x="3464661" y="337591"/>
                  </a:moveTo>
                  <a:lnTo>
                    <a:pt x="3464344" y="337324"/>
                  </a:lnTo>
                  <a:lnTo>
                    <a:pt x="3463620" y="337324"/>
                  </a:lnTo>
                  <a:lnTo>
                    <a:pt x="3463315" y="337591"/>
                  </a:lnTo>
                  <a:lnTo>
                    <a:pt x="3463315" y="338353"/>
                  </a:lnTo>
                  <a:lnTo>
                    <a:pt x="3463620" y="338632"/>
                  </a:lnTo>
                  <a:lnTo>
                    <a:pt x="3464001" y="338632"/>
                  </a:lnTo>
                  <a:lnTo>
                    <a:pt x="3464344" y="338632"/>
                  </a:lnTo>
                  <a:lnTo>
                    <a:pt x="3464661" y="338353"/>
                  </a:lnTo>
                  <a:lnTo>
                    <a:pt x="3464661" y="337591"/>
                  </a:lnTo>
                  <a:close/>
                </a:path>
                <a:path w="4153534" h="2258695">
                  <a:moveTo>
                    <a:pt x="3523170" y="442379"/>
                  </a:moveTo>
                  <a:lnTo>
                    <a:pt x="3522726" y="441934"/>
                  </a:lnTo>
                  <a:lnTo>
                    <a:pt x="3521595" y="441934"/>
                  </a:lnTo>
                  <a:lnTo>
                    <a:pt x="3521164" y="442379"/>
                  </a:lnTo>
                  <a:lnTo>
                    <a:pt x="3521164" y="443496"/>
                  </a:lnTo>
                  <a:lnTo>
                    <a:pt x="3521595" y="443928"/>
                  </a:lnTo>
                  <a:lnTo>
                    <a:pt x="3522167" y="443928"/>
                  </a:lnTo>
                  <a:lnTo>
                    <a:pt x="3522726" y="443928"/>
                  </a:lnTo>
                  <a:lnTo>
                    <a:pt x="3523170" y="443496"/>
                  </a:lnTo>
                  <a:lnTo>
                    <a:pt x="3523170" y="442379"/>
                  </a:lnTo>
                  <a:close/>
                </a:path>
                <a:path w="4153534" h="2258695">
                  <a:moveTo>
                    <a:pt x="3570922" y="278688"/>
                  </a:moveTo>
                  <a:lnTo>
                    <a:pt x="3570059" y="277812"/>
                  </a:lnTo>
                  <a:lnTo>
                    <a:pt x="3567823" y="277812"/>
                  </a:lnTo>
                  <a:lnTo>
                    <a:pt x="3566960" y="278688"/>
                  </a:lnTo>
                  <a:lnTo>
                    <a:pt x="3566960" y="280911"/>
                  </a:lnTo>
                  <a:lnTo>
                    <a:pt x="3567823" y="281787"/>
                  </a:lnTo>
                  <a:lnTo>
                    <a:pt x="3568954" y="281787"/>
                  </a:lnTo>
                  <a:lnTo>
                    <a:pt x="3570059" y="281787"/>
                  </a:lnTo>
                  <a:lnTo>
                    <a:pt x="3570922" y="280911"/>
                  </a:lnTo>
                  <a:lnTo>
                    <a:pt x="3570922" y="278688"/>
                  </a:lnTo>
                  <a:close/>
                </a:path>
                <a:path w="4153534" h="2258695">
                  <a:moveTo>
                    <a:pt x="3618700" y="115049"/>
                  </a:moveTo>
                  <a:lnTo>
                    <a:pt x="3617379" y="113690"/>
                  </a:lnTo>
                  <a:lnTo>
                    <a:pt x="3614064" y="113690"/>
                  </a:lnTo>
                  <a:lnTo>
                    <a:pt x="3612718" y="115049"/>
                  </a:lnTo>
                  <a:lnTo>
                    <a:pt x="3612718" y="118325"/>
                  </a:lnTo>
                  <a:lnTo>
                    <a:pt x="3614064" y="119672"/>
                  </a:lnTo>
                  <a:lnTo>
                    <a:pt x="3615728" y="119672"/>
                  </a:lnTo>
                  <a:lnTo>
                    <a:pt x="3617379" y="119672"/>
                  </a:lnTo>
                  <a:lnTo>
                    <a:pt x="3618700" y="118325"/>
                  </a:lnTo>
                  <a:lnTo>
                    <a:pt x="3618700" y="115049"/>
                  </a:lnTo>
                  <a:close/>
                </a:path>
                <a:path w="4153534" h="2258695">
                  <a:moveTo>
                    <a:pt x="3634105" y="380898"/>
                  </a:moveTo>
                  <a:lnTo>
                    <a:pt x="3630968" y="377761"/>
                  </a:lnTo>
                  <a:lnTo>
                    <a:pt x="3623259" y="377761"/>
                  </a:lnTo>
                  <a:lnTo>
                    <a:pt x="3620135" y="380898"/>
                  </a:lnTo>
                  <a:lnTo>
                    <a:pt x="3620135" y="388620"/>
                  </a:lnTo>
                  <a:lnTo>
                    <a:pt x="3623259" y="391756"/>
                  </a:lnTo>
                  <a:lnTo>
                    <a:pt x="3627120" y="391756"/>
                  </a:lnTo>
                  <a:lnTo>
                    <a:pt x="3630968" y="391756"/>
                  </a:lnTo>
                  <a:lnTo>
                    <a:pt x="3634105" y="388620"/>
                  </a:lnTo>
                  <a:lnTo>
                    <a:pt x="3634105" y="380898"/>
                  </a:lnTo>
                  <a:close/>
                </a:path>
                <a:path w="4153534" h="2258695">
                  <a:moveTo>
                    <a:pt x="3674541" y="221246"/>
                  </a:moveTo>
                  <a:lnTo>
                    <a:pt x="3674262" y="220980"/>
                  </a:lnTo>
                  <a:lnTo>
                    <a:pt x="3673538" y="220980"/>
                  </a:lnTo>
                  <a:lnTo>
                    <a:pt x="3673221" y="221246"/>
                  </a:lnTo>
                  <a:lnTo>
                    <a:pt x="3673221" y="221996"/>
                  </a:lnTo>
                  <a:lnTo>
                    <a:pt x="3673538" y="222288"/>
                  </a:lnTo>
                  <a:lnTo>
                    <a:pt x="3673881" y="222288"/>
                  </a:lnTo>
                  <a:lnTo>
                    <a:pt x="3674262" y="222288"/>
                  </a:lnTo>
                  <a:lnTo>
                    <a:pt x="3674541" y="221996"/>
                  </a:lnTo>
                  <a:lnTo>
                    <a:pt x="3674541" y="221246"/>
                  </a:lnTo>
                  <a:close/>
                </a:path>
                <a:path w="4153534" h="2258695">
                  <a:moveTo>
                    <a:pt x="3721658" y="57937"/>
                  </a:moveTo>
                  <a:lnTo>
                    <a:pt x="3721214" y="57518"/>
                  </a:lnTo>
                  <a:lnTo>
                    <a:pt x="3720122" y="57518"/>
                  </a:lnTo>
                  <a:lnTo>
                    <a:pt x="3719677" y="57937"/>
                  </a:lnTo>
                  <a:lnTo>
                    <a:pt x="3719677" y="59067"/>
                  </a:lnTo>
                  <a:lnTo>
                    <a:pt x="3720122" y="59512"/>
                  </a:lnTo>
                  <a:lnTo>
                    <a:pt x="3720681" y="59512"/>
                  </a:lnTo>
                  <a:lnTo>
                    <a:pt x="3721214" y="59512"/>
                  </a:lnTo>
                  <a:lnTo>
                    <a:pt x="3721658" y="59067"/>
                  </a:lnTo>
                  <a:lnTo>
                    <a:pt x="3721658" y="57937"/>
                  </a:lnTo>
                  <a:close/>
                </a:path>
                <a:path w="4153534" h="2258695">
                  <a:moveTo>
                    <a:pt x="3736390" y="324205"/>
                  </a:moveTo>
                  <a:lnTo>
                    <a:pt x="3734447" y="322262"/>
                  </a:lnTo>
                  <a:lnTo>
                    <a:pt x="3729672" y="322262"/>
                  </a:lnTo>
                  <a:lnTo>
                    <a:pt x="3727754" y="324205"/>
                  </a:lnTo>
                  <a:lnTo>
                    <a:pt x="3727754" y="328968"/>
                  </a:lnTo>
                  <a:lnTo>
                    <a:pt x="3729672" y="330898"/>
                  </a:lnTo>
                  <a:lnTo>
                    <a:pt x="3732072" y="330898"/>
                  </a:lnTo>
                  <a:lnTo>
                    <a:pt x="3734447" y="330898"/>
                  </a:lnTo>
                  <a:lnTo>
                    <a:pt x="3736390" y="328968"/>
                  </a:lnTo>
                  <a:lnTo>
                    <a:pt x="3736390" y="324205"/>
                  </a:lnTo>
                  <a:close/>
                </a:path>
                <a:path w="4153534" h="2258695">
                  <a:moveTo>
                    <a:pt x="3781158" y="162179"/>
                  </a:moveTo>
                  <a:lnTo>
                    <a:pt x="3780129" y="161124"/>
                  </a:lnTo>
                  <a:lnTo>
                    <a:pt x="3777551" y="161124"/>
                  </a:lnTo>
                  <a:lnTo>
                    <a:pt x="3776522" y="162179"/>
                  </a:lnTo>
                  <a:lnTo>
                    <a:pt x="3776522" y="164744"/>
                  </a:lnTo>
                  <a:lnTo>
                    <a:pt x="3777551" y="165785"/>
                  </a:lnTo>
                  <a:lnTo>
                    <a:pt x="3778847" y="165785"/>
                  </a:lnTo>
                  <a:lnTo>
                    <a:pt x="3780129" y="165785"/>
                  </a:lnTo>
                  <a:lnTo>
                    <a:pt x="3781158" y="164744"/>
                  </a:lnTo>
                  <a:lnTo>
                    <a:pt x="3781158" y="162179"/>
                  </a:lnTo>
                  <a:close/>
                </a:path>
                <a:path w="4153534" h="2258695">
                  <a:moveTo>
                    <a:pt x="3825951" y="165"/>
                  </a:moveTo>
                  <a:lnTo>
                    <a:pt x="3825798" y="0"/>
                  </a:lnTo>
                  <a:lnTo>
                    <a:pt x="3825417" y="0"/>
                  </a:lnTo>
                  <a:lnTo>
                    <a:pt x="3825290" y="165"/>
                  </a:lnTo>
                  <a:lnTo>
                    <a:pt x="3825290" y="508"/>
                  </a:lnTo>
                  <a:lnTo>
                    <a:pt x="3825417" y="660"/>
                  </a:lnTo>
                  <a:lnTo>
                    <a:pt x="3825608" y="660"/>
                  </a:lnTo>
                  <a:lnTo>
                    <a:pt x="3825798" y="660"/>
                  </a:lnTo>
                  <a:lnTo>
                    <a:pt x="3825951" y="508"/>
                  </a:lnTo>
                  <a:lnTo>
                    <a:pt x="3825951" y="165"/>
                  </a:lnTo>
                  <a:close/>
                </a:path>
                <a:path w="4153534" h="2258695">
                  <a:moveTo>
                    <a:pt x="3838346" y="267677"/>
                  </a:moveTo>
                  <a:lnTo>
                    <a:pt x="3837749" y="267081"/>
                  </a:lnTo>
                  <a:lnTo>
                    <a:pt x="3836276" y="267081"/>
                  </a:lnTo>
                  <a:lnTo>
                    <a:pt x="3835679" y="267677"/>
                  </a:lnTo>
                  <a:lnTo>
                    <a:pt x="3835679" y="269138"/>
                  </a:lnTo>
                  <a:lnTo>
                    <a:pt x="3836276" y="269735"/>
                  </a:lnTo>
                  <a:lnTo>
                    <a:pt x="3837000" y="269735"/>
                  </a:lnTo>
                  <a:lnTo>
                    <a:pt x="3837749" y="269735"/>
                  </a:lnTo>
                  <a:lnTo>
                    <a:pt x="3838346" y="269138"/>
                  </a:lnTo>
                  <a:lnTo>
                    <a:pt x="3838346" y="267677"/>
                  </a:lnTo>
                  <a:close/>
                </a:path>
                <a:path w="4153534" h="2258695">
                  <a:moveTo>
                    <a:pt x="3884117" y="105079"/>
                  </a:moveTo>
                  <a:lnTo>
                    <a:pt x="3883990" y="104965"/>
                  </a:lnTo>
                  <a:lnTo>
                    <a:pt x="3883609" y="104965"/>
                  </a:lnTo>
                  <a:lnTo>
                    <a:pt x="3883456" y="105079"/>
                  </a:lnTo>
                  <a:lnTo>
                    <a:pt x="3883456" y="105460"/>
                  </a:lnTo>
                  <a:lnTo>
                    <a:pt x="3883609" y="105625"/>
                  </a:lnTo>
                  <a:lnTo>
                    <a:pt x="3883799" y="105625"/>
                  </a:lnTo>
                  <a:lnTo>
                    <a:pt x="3883990" y="105625"/>
                  </a:lnTo>
                  <a:lnTo>
                    <a:pt x="3884117" y="105460"/>
                  </a:lnTo>
                  <a:lnTo>
                    <a:pt x="3884117" y="105079"/>
                  </a:lnTo>
                  <a:close/>
                </a:path>
                <a:path w="4153534" h="2258695">
                  <a:moveTo>
                    <a:pt x="3942956" y="209677"/>
                  </a:moveTo>
                  <a:lnTo>
                    <a:pt x="3942524" y="209232"/>
                  </a:lnTo>
                  <a:lnTo>
                    <a:pt x="3941419" y="209232"/>
                  </a:lnTo>
                  <a:lnTo>
                    <a:pt x="3940949" y="209677"/>
                  </a:lnTo>
                  <a:lnTo>
                    <a:pt x="3940949" y="210794"/>
                  </a:lnTo>
                  <a:lnTo>
                    <a:pt x="3941419" y="211239"/>
                  </a:lnTo>
                  <a:lnTo>
                    <a:pt x="3941953" y="211239"/>
                  </a:lnTo>
                  <a:lnTo>
                    <a:pt x="3942524" y="211239"/>
                  </a:lnTo>
                  <a:lnTo>
                    <a:pt x="3942956" y="210794"/>
                  </a:lnTo>
                  <a:lnTo>
                    <a:pt x="3942956" y="209677"/>
                  </a:lnTo>
                  <a:close/>
                </a:path>
                <a:path w="4153534" h="2258695">
                  <a:moveTo>
                    <a:pt x="3989070" y="46926"/>
                  </a:moveTo>
                  <a:lnTo>
                    <a:pt x="3988905" y="46774"/>
                  </a:lnTo>
                  <a:lnTo>
                    <a:pt x="3988562" y="46774"/>
                  </a:lnTo>
                  <a:lnTo>
                    <a:pt x="3988409" y="46926"/>
                  </a:lnTo>
                  <a:lnTo>
                    <a:pt x="3988409" y="47307"/>
                  </a:lnTo>
                  <a:lnTo>
                    <a:pt x="3988562" y="47434"/>
                  </a:lnTo>
                  <a:lnTo>
                    <a:pt x="3988727" y="47434"/>
                  </a:lnTo>
                  <a:lnTo>
                    <a:pt x="3988905" y="47434"/>
                  </a:lnTo>
                  <a:lnTo>
                    <a:pt x="3989070" y="47307"/>
                  </a:lnTo>
                  <a:lnTo>
                    <a:pt x="3989070" y="46926"/>
                  </a:lnTo>
                  <a:close/>
                </a:path>
                <a:path w="4153534" h="2258695">
                  <a:moveTo>
                    <a:pt x="4153192" y="93167"/>
                  </a:moveTo>
                  <a:lnTo>
                    <a:pt x="4152595" y="92570"/>
                  </a:lnTo>
                  <a:lnTo>
                    <a:pt x="4151122" y="92570"/>
                  </a:lnTo>
                  <a:lnTo>
                    <a:pt x="4150525" y="93167"/>
                  </a:lnTo>
                  <a:lnTo>
                    <a:pt x="4150525" y="94627"/>
                  </a:lnTo>
                  <a:lnTo>
                    <a:pt x="4151122" y="95224"/>
                  </a:lnTo>
                  <a:lnTo>
                    <a:pt x="4151871" y="95224"/>
                  </a:lnTo>
                  <a:lnTo>
                    <a:pt x="4152595" y="95224"/>
                  </a:lnTo>
                  <a:lnTo>
                    <a:pt x="4153192" y="94627"/>
                  </a:lnTo>
                  <a:lnTo>
                    <a:pt x="4153192" y="9316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642354" y="8264290"/>
              <a:ext cx="5636260" cy="2807970"/>
            </a:xfrm>
            <a:custGeom>
              <a:avLst/>
              <a:gdLst/>
              <a:ahLst/>
              <a:cxnLst/>
              <a:rect l="l" t="t" r="r" b="b"/>
              <a:pathLst>
                <a:path w="5636259" h="2807970">
                  <a:moveTo>
                    <a:pt x="6642" y="2709367"/>
                  </a:moveTo>
                  <a:lnTo>
                    <a:pt x="5156" y="2707894"/>
                  </a:lnTo>
                  <a:lnTo>
                    <a:pt x="1460" y="2707894"/>
                  </a:lnTo>
                  <a:lnTo>
                    <a:pt x="0" y="2709367"/>
                  </a:lnTo>
                  <a:lnTo>
                    <a:pt x="0" y="2713050"/>
                  </a:lnTo>
                  <a:lnTo>
                    <a:pt x="1460" y="2714523"/>
                  </a:lnTo>
                  <a:lnTo>
                    <a:pt x="3314" y="2714523"/>
                  </a:lnTo>
                  <a:lnTo>
                    <a:pt x="5156" y="2714523"/>
                  </a:lnTo>
                  <a:lnTo>
                    <a:pt x="6642" y="2713050"/>
                  </a:lnTo>
                  <a:lnTo>
                    <a:pt x="6642" y="2709367"/>
                  </a:lnTo>
                  <a:close/>
                </a:path>
                <a:path w="5636259" h="2807970">
                  <a:moveTo>
                    <a:pt x="110591" y="2651734"/>
                  </a:moveTo>
                  <a:lnTo>
                    <a:pt x="109562" y="2650706"/>
                  </a:lnTo>
                  <a:lnTo>
                    <a:pt x="106984" y="2650706"/>
                  </a:lnTo>
                  <a:lnTo>
                    <a:pt x="105956" y="2651734"/>
                  </a:lnTo>
                  <a:lnTo>
                    <a:pt x="105956" y="2654325"/>
                  </a:lnTo>
                  <a:lnTo>
                    <a:pt x="106984" y="2655366"/>
                  </a:lnTo>
                  <a:lnTo>
                    <a:pt x="108267" y="2655366"/>
                  </a:lnTo>
                  <a:lnTo>
                    <a:pt x="109562" y="2655366"/>
                  </a:lnTo>
                  <a:lnTo>
                    <a:pt x="110591" y="2654325"/>
                  </a:lnTo>
                  <a:lnTo>
                    <a:pt x="110591" y="2651734"/>
                  </a:lnTo>
                  <a:close/>
                </a:path>
                <a:path w="5636259" h="2807970">
                  <a:moveTo>
                    <a:pt x="213537" y="2594673"/>
                  </a:moveTo>
                  <a:lnTo>
                    <a:pt x="213423" y="2594508"/>
                  </a:lnTo>
                  <a:lnTo>
                    <a:pt x="213042" y="2594508"/>
                  </a:lnTo>
                  <a:lnTo>
                    <a:pt x="212877" y="2594673"/>
                  </a:lnTo>
                  <a:lnTo>
                    <a:pt x="212877" y="2595041"/>
                  </a:lnTo>
                  <a:lnTo>
                    <a:pt x="213042" y="2595207"/>
                  </a:lnTo>
                  <a:lnTo>
                    <a:pt x="213233" y="2595207"/>
                  </a:lnTo>
                  <a:lnTo>
                    <a:pt x="213423" y="2595207"/>
                  </a:lnTo>
                  <a:lnTo>
                    <a:pt x="213537" y="2595041"/>
                  </a:lnTo>
                  <a:lnTo>
                    <a:pt x="213537" y="2594673"/>
                  </a:lnTo>
                  <a:close/>
                </a:path>
                <a:path w="5636259" h="2807970">
                  <a:moveTo>
                    <a:pt x="272046" y="2699435"/>
                  </a:moveTo>
                  <a:lnTo>
                    <a:pt x="271767" y="2699156"/>
                  </a:lnTo>
                  <a:lnTo>
                    <a:pt x="271005" y="2699156"/>
                  </a:lnTo>
                  <a:lnTo>
                    <a:pt x="270725" y="2699435"/>
                  </a:lnTo>
                  <a:lnTo>
                    <a:pt x="270725" y="2700185"/>
                  </a:lnTo>
                  <a:lnTo>
                    <a:pt x="271005" y="2700477"/>
                  </a:lnTo>
                  <a:lnTo>
                    <a:pt x="271386" y="2700477"/>
                  </a:lnTo>
                  <a:lnTo>
                    <a:pt x="271767" y="2700477"/>
                  </a:lnTo>
                  <a:lnTo>
                    <a:pt x="272046" y="2700185"/>
                  </a:lnTo>
                  <a:lnTo>
                    <a:pt x="272046" y="2699435"/>
                  </a:lnTo>
                  <a:close/>
                </a:path>
                <a:path w="5636259" h="2807970">
                  <a:moveTo>
                    <a:pt x="322160" y="2534475"/>
                  </a:moveTo>
                  <a:lnTo>
                    <a:pt x="320370" y="2532697"/>
                  </a:lnTo>
                  <a:lnTo>
                    <a:pt x="315963" y="2532697"/>
                  </a:lnTo>
                  <a:lnTo>
                    <a:pt x="314172" y="2534475"/>
                  </a:lnTo>
                  <a:lnTo>
                    <a:pt x="314172" y="2538895"/>
                  </a:lnTo>
                  <a:lnTo>
                    <a:pt x="315963" y="2540673"/>
                  </a:lnTo>
                  <a:lnTo>
                    <a:pt x="318147" y="2540673"/>
                  </a:lnTo>
                  <a:lnTo>
                    <a:pt x="320370" y="2540673"/>
                  </a:lnTo>
                  <a:lnTo>
                    <a:pt x="322160" y="2538895"/>
                  </a:lnTo>
                  <a:lnTo>
                    <a:pt x="322160" y="2534475"/>
                  </a:lnTo>
                  <a:close/>
                </a:path>
                <a:path w="5636259" h="2807970">
                  <a:moveTo>
                    <a:pt x="332549" y="2803118"/>
                  </a:moveTo>
                  <a:lnTo>
                    <a:pt x="331203" y="2801772"/>
                  </a:lnTo>
                  <a:lnTo>
                    <a:pt x="327926" y="2801772"/>
                  </a:lnTo>
                  <a:lnTo>
                    <a:pt x="326567" y="2803118"/>
                  </a:lnTo>
                  <a:lnTo>
                    <a:pt x="326567" y="2806395"/>
                  </a:lnTo>
                  <a:lnTo>
                    <a:pt x="327926" y="2807741"/>
                  </a:lnTo>
                  <a:lnTo>
                    <a:pt x="329577" y="2807741"/>
                  </a:lnTo>
                  <a:lnTo>
                    <a:pt x="331203" y="2807741"/>
                  </a:lnTo>
                  <a:lnTo>
                    <a:pt x="332549" y="2806395"/>
                  </a:lnTo>
                  <a:lnTo>
                    <a:pt x="332549" y="2803118"/>
                  </a:lnTo>
                  <a:close/>
                </a:path>
                <a:path w="5636259" h="2807970">
                  <a:moveTo>
                    <a:pt x="376694" y="2641435"/>
                  </a:moveTo>
                  <a:lnTo>
                    <a:pt x="376529" y="2641308"/>
                  </a:lnTo>
                  <a:lnTo>
                    <a:pt x="376161" y="2641308"/>
                  </a:lnTo>
                  <a:lnTo>
                    <a:pt x="375996" y="2641435"/>
                  </a:lnTo>
                  <a:lnTo>
                    <a:pt x="375996" y="2641816"/>
                  </a:lnTo>
                  <a:lnTo>
                    <a:pt x="376161" y="2641968"/>
                  </a:lnTo>
                  <a:lnTo>
                    <a:pt x="376339" y="2641968"/>
                  </a:lnTo>
                  <a:lnTo>
                    <a:pt x="376529" y="2641968"/>
                  </a:lnTo>
                  <a:lnTo>
                    <a:pt x="376694" y="2641816"/>
                  </a:lnTo>
                  <a:lnTo>
                    <a:pt x="376694" y="2641435"/>
                  </a:lnTo>
                  <a:close/>
                </a:path>
                <a:path w="5636259" h="2807970">
                  <a:moveTo>
                    <a:pt x="441172" y="2742908"/>
                  </a:moveTo>
                  <a:lnTo>
                    <a:pt x="438200" y="2739948"/>
                  </a:lnTo>
                  <a:lnTo>
                    <a:pt x="430834" y="2739948"/>
                  </a:lnTo>
                  <a:lnTo>
                    <a:pt x="427863" y="2742908"/>
                  </a:lnTo>
                  <a:lnTo>
                    <a:pt x="427863" y="2750248"/>
                  </a:lnTo>
                  <a:lnTo>
                    <a:pt x="430834" y="2753245"/>
                  </a:lnTo>
                  <a:lnTo>
                    <a:pt x="434505" y="2753245"/>
                  </a:lnTo>
                  <a:lnTo>
                    <a:pt x="438200" y="2753245"/>
                  </a:lnTo>
                  <a:lnTo>
                    <a:pt x="441172" y="2750248"/>
                  </a:lnTo>
                  <a:lnTo>
                    <a:pt x="441172" y="2742908"/>
                  </a:lnTo>
                  <a:close/>
                </a:path>
                <a:path w="5636259" h="2807970">
                  <a:moveTo>
                    <a:pt x="529717" y="2419413"/>
                  </a:moveTo>
                  <a:lnTo>
                    <a:pt x="528980" y="2418651"/>
                  </a:lnTo>
                  <a:lnTo>
                    <a:pt x="527151" y="2418651"/>
                  </a:lnTo>
                  <a:lnTo>
                    <a:pt x="526415" y="2419413"/>
                  </a:lnTo>
                  <a:lnTo>
                    <a:pt x="526415" y="2421255"/>
                  </a:lnTo>
                  <a:lnTo>
                    <a:pt x="527151" y="2422004"/>
                  </a:lnTo>
                  <a:lnTo>
                    <a:pt x="528066" y="2422004"/>
                  </a:lnTo>
                  <a:lnTo>
                    <a:pt x="528980" y="2422004"/>
                  </a:lnTo>
                  <a:lnTo>
                    <a:pt x="529717" y="2421255"/>
                  </a:lnTo>
                  <a:lnTo>
                    <a:pt x="529717" y="2419413"/>
                  </a:lnTo>
                  <a:close/>
                </a:path>
                <a:path w="5636259" h="2807970">
                  <a:moveTo>
                    <a:pt x="541108" y="2687485"/>
                  </a:moveTo>
                  <a:lnTo>
                    <a:pt x="540397" y="2686761"/>
                  </a:lnTo>
                  <a:lnTo>
                    <a:pt x="538543" y="2686761"/>
                  </a:lnTo>
                  <a:lnTo>
                    <a:pt x="537806" y="2687485"/>
                  </a:lnTo>
                  <a:lnTo>
                    <a:pt x="537806" y="2689326"/>
                  </a:lnTo>
                  <a:lnTo>
                    <a:pt x="538543" y="2690076"/>
                  </a:lnTo>
                  <a:lnTo>
                    <a:pt x="539457" y="2690076"/>
                  </a:lnTo>
                  <a:lnTo>
                    <a:pt x="540397" y="2690076"/>
                  </a:lnTo>
                  <a:lnTo>
                    <a:pt x="541108" y="2689326"/>
                  </a:lnTo>
                  <a:lnTo>
                    <a:pt x="541108" y="2687485"/>
                  </a:lnTo>
                  <a:close/>
                </a:path>
                <a:path w="5636259" h="2807970">
                  <a:moveTo>
                    <a:pt x="586574" y="2525115"/>
                  </a:moveTo>
                  <a:lnTo>
                    <a:pt x="586422" y="2524963"/>
                  </a:lnTo>
                  <a:lnTo>
                    <a:pt x="586066" y="2524963"/>
                  </a:lnTo>
                  <a:lnTo>
                    <a:pt x="585914" y="2525115"/>
                  </a:lnTo>
                  <a:lnTo>
                    <a:pt x="585914" y="2525458"/>
                  </a:lnTo>
                  <a:lnTo>
                    <a:pt x="586066" y="2525611"/>
                  </a:lnTo>
                  <a:lnTo>
                    <a:pt x="586232" y="2525611"/>
                  </a:lnTo>
                  <a:lnTo>
                    <a:pt x="586422" y="2525611"/>
                  </a:lnTo>
                  <a:lnTo>
                    <a:pt x="586574" y="2525458"/>
                  </a:lnTo>
                  <a:lnTo>
                    <a:pt x="586574" y="2525115"/>
                  </a:lnTo>
                  <a:close/>
                </a:path>
                <a:path w="5636259" h="2807970">
                  <a:moveTo>
                    <a:pt x="634034" y="2361615"/>
                  </a:moveTo>
                  <a:lnTo>
                    <a:pt x="633552" y="2361158"/>
                  </a:lnTo>
                  <a:lnTo>
                    <a:pt x="632460" y="2361158"/>
                  </a:lnTo>
                  <a:lnTo>
                    <a:pt x="632015" y="2361615"/>
                  </a:lnTo>
                  <a:lnTo>
                    <a:pt x="632015" y="2362720"/>
                  </a:lnTo>
                  <a:lnTo>
                    <a:pt x="632460" y="2363165"/>
                  </a:lnTo>
                  <a:lnTo>
                    <a:pt x="633018" y="2363165"/>
                  </a:lnTo>
                  <a:lnTo>
                    <a:pt x="633552" y="2363165"/>
                  </a:lnTo>
                  <a:lnTo>
                    <a:pt x="634034" y="2362720"/>
                  </a:lnTo>
                  <a:lnTo>
                    <a:pt x="634034" y="2361615"/>
                  </a:lnTo>
                  <a:close/>
                </a:path>
                <a:path w="5636259" h="2807970">
                  <a:moveTo>
                    <a:pt x="843254" y="2245614"/>
                  </a:moveTo>
                  <a:lnTo>
                    <a:pt x="843089" y="2245487"/>
                  </a:lnTo>
                  <a:lnTo>
                    <a:pt x="842721" y="2245487"/>
                  </a:lnTo>
                  <a:lnTo>
                    <a:pt x="842594" y="2245614"/>
                  </a:lnTo>
                  <a:lnTo>
                    <a:pt x="842594" y="2245995"/>
                  </a:lnTo>
                  <a:lnTo>
                    <a:pt x="842721" y="2246147"/>
                  </a:lnTo>
                  <a:lnTo>
                    <a:pt x="842899" y="2246147"/>
                  </a:lnTo>
                  <a:lnTo>
                    <a:pt x="843089" y="2246147"/>
                  </a:lnTo>
                  <a:lnTo>
                    <a:pt x="843254" y="2245995"/>
                  </a:lnTo>
                  <a:lnTo>
                    <a:pt x="843254" y="2245614"/>
                  </a:lnTo>
                  <a:close/>
                </a:path>
                <a:path w="5636259" h="2807970">
                  <a:moveTo>
                    <a:pt x="854989" y="2513533"/>
                  </a:moveTo>
                  <a:lnTo>
                    <a:pt x="854671" y="2513228"/>
                  </a:lnTo>
                  <a:lnTo>
                    <a:pt x="853948" y="2513228"/>
                  </a:lnTo>
                  <a:lnTo>
                    <a:pt x="853643" y="2513533"/>
                  </a:lnTo>
                  <a:lnTo>
                    <a:pt x="853643" y="2514257"/>
                  </a:lnTo>
                  <a:lnTo>
                    <a:pt x="853948" y="2514574"/>
                  </a:lnTo>
                  <a:lnTo>
                    <a:pt x="854303" y="2514574"/>
                  </a:lnTo>
                  <a:lnTo>
                    <a:pt x="854671" y="2514574"/>
                  </a:lnTo>
                  <a:lnTo>
                    <a:pt x="854989" y="2514257"/>
                  </a:lnTo>
                  <a:lnTo>
                    <a:pt x="854989" y="2513533"/>
                  </a:lnTo>
                  <a:close/>
                </a:path>
                <a:path w="5636259" h="2807970">
                  <a:moveTo>
                    <a:pt x="901750" y="2350389"/>
                  </a:moveTo>
                  <a:lnTo>
                    <a:pt x="901471" y="2350097"/>
                  </a:lnTo>
                  <a:lnTo>
                    <a:pt x="900722" y="2350097"/>
                  </a:lnTo>
                  <a:lnTo>
                    <a:pt x="900442" y="2350389"/>
                  </a:lnTo>
                  <a:lnTo>
                    <a:pt x="900442" y="2351138"/>
                  </a:lnTo>
                  <a:lnTo>
                    <a:pt x="900722" y="2351417"/>
                  </a:lnTo>
                  <a:lnTo>
                    <a:pt x="901103" y="2351417"/>
                  </a:lnTo>
                  <a:lnTo>
                    <a:pt x="901471" y="2351417"/>
                  </a:lnTo>
                  <a:lnTo>
                    <a:pt x="901750" y="2351138"/>
                  </a:lnTo>
                  <a:lnTo>
                    <a:pt x="901750" y="2350389"/>
                  </a:lnTo>
                  <a:close/>
                </a:path>
                <a:path w="5636259" h="2807970">
                  <a:moveTo>
                    <a:pt x="949210" y="2186902"/>
                  </a:moveTo>
                  <a:lnTo>
                    <a:pt x="948613" y="2186305"/>
                  </a:lnTo>
                  <a:lnTo>
                    <a:pt x="947140" y="2186305"/>
                  </a:lnTo>
                  <a:lnTo>
                    <a:pt x="946556" y="2186902"/>
                  </a:lnTo>
                  <a:lnTo>
                    <a:pt x="946556" y="2188362"/>
                  </a:lnTo>
                  <a:lnTo>
                    <a:pt x="947140" y="2188959"/>
                  </a:lnTo>
                  <a:lnTo>
                    <a:pt x="947864" y="2188959"/>
                  </a:lnTo>
                  <a:lnTo>
                    <a:pt x="948613" y="2188959"/>
                  </a:lnTo>
                  <a:lnTo>
                    <a:pt x="949210" y="2188362"/>
                  </a:lnTo>
                  <a:lnTo>
                    <a:pt x="949210" y="2186902"/>
                  </a:lnTo>
                  <a:close/>
                </a:path>
                <a:path w="5636259" h="2807970">
                  <a:moveTo>
                    <a:pt x="1064552" y="2397341"/>
                  </a:moveTo>
                  <a:lnTo>
                    <a:pt x="1064399" y="2397214"/>
                  </a:lnTo>
                  <a:lnTo>
                    <a:pt x="1064018" y="2397214"/>
                  </a:lnTo>
                  <a:lnTo>
                    <a:pt x="1063866" y="2397341"/>
                  </a:lnTo>
                  <a:lnTo>
                    <a:pt x="1063866" y="2397722"/>
                  </a:lnTo>
                  <a:lnTo>
                    <a:pt x="1064018" y="2397874"/>
                  </a:lnTo>
                  <a:lnTo>
                    <a:pt x="1064209" y="2397874"/>
                  </a:lnTo>
                  <a:lnTo>
                    <a:pt x="1064399" y="2397874"/>
                  </a:lnTo>
                  <a:lnTo>
                    <a:pt x="1064552" y="2397722"/>
                  </a:lnTo>
                  <a:lnTo>
                    <a:pt x="1064552" y="2397341"/>
                  </a:lnTo>
                  <a:close/>
                </a:path>
                <a:path w="5636259" h="2807970">
                  <a:moveTo>
                    <a:pt x="1111669" y="2234031"/>
                  </a:moveTo>
                  <a:lnTo>
                    <a:pt x="1111351" y="2233765"/>
                  </a:lnTo>
                  <a:lnTo>
                    <a:pt x="1110627" y="2233765"/>
                  </a:lnTo>
                  <a:lnTo>
                    <a:pt x="1110322" y="2234031"/>
                  </a:lnTo>
                  <a:lnTo>
                    <a:pt x="1110322" y="2234781"/>
                  </a:lnTo>
                  <a:lnTo>
                    <a:pt x="1110627" y="2235073"/>
                  </a:lnTo>
                  <a:lnTo>
                    <a:pt x="1110983" y="2235073"/>
                  </a:lnTo>
                  <a:lnTo>
                    <a:pt x="1111351" y="2235073"/>
                  </a:lnTo>
                  <a:lnTo>
                    <a:pt x="1111669" y="2234781"/>
                  </a:lnTo>
                  <a:lnTo>
                    <a:pt x="1111669" y="2234031"/>
                  </a:lnTo>
                  <a:close/>
                </a:path>
                <a:path w="5636259" h="2807970">
                  <a:moveTo>
                    <a:pt x="1169479" y="2339175"/>
                  </a:moveTo>
                  <a:lnTo>
                    <a:pt x="1169352" y="2339022"/>
                  </a:lnTo>
                  <a:lnTo>
                    <a:pt x="1168984" y="2339022"/>
                  </a:lnTo>
                  <a:lnTo>
                    <a:pt x="1168819" y="2339175"/>
                  </a:lnTo>
                  <a:lnTo>
                    <a:pt x="1168819" y="2339556"/>
                  </a:lnTo>
                  <a:lnTo>
                    <a:pt x="1168984" y="2339683"/>
                  </a:lnTo>
                  <a:lnTo>
                    <a:pt x="1169174" y="2339683"/>
                  </a:lnTo>
                  <a:lnTo>
                    <a:pt x="1169352" y="2339683"/>
                  </a:lnTo>
                  <a:lnTo>
                    <a:pt x="1169479" y="2339556"/>
                  </a:lnTo>
                  <a:lnTo>
                    <a:pt x="1169479" y="2339175"/>
                  </a:lnTo>
                  <a:close/>
                </a:path>
                <a:path w="5636259" h="2807970">
                  <a:moveTo>
                    <a:pt x="1224572" y="2171458"/>
                  </a:moveTo>
                  <a:lnTo>
                    <a:pt x="1220724" y="2167585"/>
                  </a:lnTo>
                  <a:lnTo>
                    <a:pt x="1211148" y="2167585"/>
                  </a:lnTo>
                  <a:lnTo>
                    <a:pt x="1207300" y="2171458"/>
                  </a:lnTo>
                  <a:lnTo>
                    <a:pt x="1207300" y="2181009"/>
                  </a:lnTo>
                  <a:lnTo>
                    <a:pt x="1211148" y="2184895"/>
                  </a:lnTo>
                  <a:lnTo>
                    <a:pt x="1215936" y="2184895"/>
                  </a:lnTo>
                  <a:lnTo>
                    <a:pt x="1220724" y="2184895"/>
                  </a:lnTo>
                  <a:lnTo>
                    <a:pt x="1224572" y="2181009"/>
                  </a:lnTo>
                  <a:lnTo>
                    <a:pt x="1224572" y="2171458"/>
                  </a:lnTo>
                  <a:close/>
                </a:path>
                <a:path w="5636259" h="2807970">
                  <a:moveTo>
                    <a:pt x="1276096" y="2280081"/>
                  </a:moveTo>
                  <a:lnTo>
                    <a:pt x="1275219" y="2279205"/>
                  </a:lnTo>
                  <a:lnTo>
                    <a:pt x="1272997" y="2279205"/>
                  </a:lnTo>
                  <a:lnTo>
                    <a:pt x="1272120" y="2280081"/>
                  </a:lnTo>
                  <a:lnTo>
                    <a:pt x="1272120" y="2282304"/>
                  </a:lnTo>
                  <a:lnTo>
                    <a:pt x="1272997" y="2283180"/>
                  </a:lnTo>
                  <a:lnTo>
                    <a:pt x="1274127" y="2283180"/>
                  </a:lnTo>
                  <a:lnTo>
                    <a:pt x="1275219" y="2283180"/>
                  </a:lnTo>
                  <a:lnTo>
                    <a:pt x="1276096" y="2282304"/>
                  </a:lnTo>
                  <a:lnTo>
                    <a:pt x="1276096" y="2280081"/>
                  </a:lnTo>
                  <a:close/>
                </a:path>
                <a:path w="5636259" h="2807970">
                  <a:moveTo>
                    <a:pt x="1324876" y="2115870"/>
                  </a:moveTo>
                  <a:lnTo>
                    <a:pt x="1323086" y="2114054"/>
                  </a:lnTo>
                  <a:lnTo>
                    <a:pt x="1318666" y="2114054"/>
                  </a:lnTo>
                  <a:lnTo>
                    <a:pt x="1316875" y="2115870"/>
                  </a:lnTo>
                  <a:lnTo>
                    <a:pt x="1316875" y="2120290"/>
                  </a:lnTo>
                  <a:lnTo>
                    <a:pt x="1318666" y="2122068"/>
                  </a:lnTo>
                  <a:lnTo>
                    <a:pt x="1320888" y="2122068"/>
                  </a:lnTo>
                  <a:lnTo>
                    <a:pt x="1323086" y="2122068"/>
                  </a:lnTo>
                  <a:lnTo>
                    <a:pt x="1324876" y="2120290"/>
                  </a:lnTo>
                  <a:lnTo>
                    <a:pt x="1324876" y="2115870"/>
                  </a:lnTo>
                  <a:close/>
                </a:path>
                <a:path w="5636259" h="2807970">
                  <a:moveTo>
                    <a:pt x="1382407" y="2221179"/>
                  </a:moveTo>
                  <a:lnTo>
                    <a:pt x="1380896" y="2219693"/>
                  </a:lnTo>
                  <a:lnTo>
                    <a:pt x="1377238" y="2219693"/>
                  </a:lnTo>
                  <a:lnTo>
                    <a:pt x="1375727" y="2221179"/>
                  </a:lnTo>
                  <a:lnTo>
                    <a:pt x="1375727" y="2224862"/>
                  </a:lnTo>
                  <a:lnTo>
                    <a:pt x="1377238" y="2226335"/>
                  </a:lnTo>
                  <a:lnTo>
                    <a:pt x="1379054" y="2226335"/>
                  </a:lnTo>
                  <a:lnTo>
                    <a:pt x="1380896" y="2226335"/>
                  </a:lnTo>
                  <a:lnTo>
                    <a:pt x="1382407" y="2224862"/>
                  </a:lnTo>
                  <a:lnTo>
                    <a:pt x="1382407" y="2221179"/>
                  </a:lnTo>
                  <a:close/>
                </a:path>
                <a:path w="5636259" h="2807970">
                  <a:moveTo>
                    <a:pt x="1427518" y="2058962"/>
                  </a:moveTo>
                  <a:lnTo>
                    <a:pt x="1426756" y="2058212"/>
                  </a:lnTo>
                  <a:lnTo>
                    <a:pt x="1424901" y="2058212"/>
                  </a:lnTo>
                  <a:lnTo>
                    <a:pt x="1424165" y="2058962"/>
                  </a:lnTo>
                  <a:lnTo>
                    <a:pt x="1424165" y="2060803"/>
                  </a:lnTo>
                  <a:lnTo>
                    <a:pt x="1424901" y="2061565"/>
                  </a:lnTo>
                  <a:lnTo>
                    <a:pt x="1425841" y="2061565"/>
                  </a:lnTo>
                  <a:lnTo>
                    <a:pt x="1426756" y="2061565"/>
                  </a:lnTo>
                  <a:lnTo>
                    <a:pt x="1427518" y="2060803"/>
                  </a:lnTo>
                  <a:lnTo>
                    <a:pt x="1427518" y="2058962"/>
                  </a:lnTo>
                  <a:close/>
                </a:path>
                <a:path w="5636259" h="2807970">
                  <a:moveTo>
                    <a:pt x="1487322" y="2163013"/>
                  </a:moveTo>
                  <a:lnTo>
                    <a:pt x="1485849" y="2161514"/>
                  </a:lnTo>
                  <a:lnTo>
                    <a:pt x="1482166" y="2161514"/>
                  </a:lnTo>
                  <a:lnTo>
                    <a:pt x="1480693" y="2163013"/>
                  </a:lnTo>
                  <a:lnTo>
                    <a:pt x="1480693" y="2166670"/>
                  </a:lnTo>
                  <a:lnTo>
                    <a:pt x="1482166" y="2168182"/>
                  </a:lnTo>
                  <a:lnTo>
                    <a:pt x="1484007" y="2168182"/>
                  </a:lnTo>
                  <a:lnTo>
                    <a:pt x="1485849" y="2168182"/>
                  </a:lnTo>
                  <a:lnTo>
                    <a:pt x="1487322" y="2166670"/>
                  </a:lnTo>
                  <a:lnTo>
                    <a:pt x="1487322" y="2163013"/>
                  </a:lnTo>
                  <a:close/>
                </a:path>
                <a:path w="5636259" h="2807970">
                  <a:moveTo>
                    <a:pt x="1531112" y="2001520"/>
                  </a:moveTo>
                  <a:lnTo>
                    <a:pt x="1530959" y="2001393"/>
                  </a:lnTo>
                  <a:lnTo>
                    <a:pt x="1530616" y="2001393"/>
                  </a:lnTo>
                  <a:lnTo>
                    <a:pt x="1530451" y="2001520"/>
                  </a:lnTo>
                  <a:lnTo>
                    <a:pt x="1530451" y="2001901"/>
                  </a:lnTo>
                  <a:lnTo>
                    <a:pt x="1530616" y="2002053"/>
                  </a:lnTo>
                  <a:lnTo>
                    <a:pt x="1530769" y="2002053"/>
                  </a:lnTo>
                  <a:lnTo>
                    <a:pt x="1530959" y="2002053"/>
                  </a:lnTo>
                  <a:lnTo>
                    <a:pt x="1531112" y="2001901"/>
                  </a:lnTo>
                  <a:lnTo>
                    <a:pt x="1531112" y="2001520"/>
                  </a:lnTo>
                  <a:close/>
                </a:path>
                <a:path w="5636259" h="2807970">
                  <a:moveTo>
                    <a:pt x="1597952" y="2101697"/>
                  </a:moveTo>
                  <a:lnTo>
                    <a:pt x="1593900" y="2097684"/>
                  </a:lnTo>
                  <a:lnTo>
                    <a:pt x="1583994" y="2097684"/>
                  </a:lnTo>
                  <a:lnTo>
                    <a:pt x="1579981" y="2101697"/>
                  </a:lnTo>
                  <a:lnTo>
                    <a:pt x="1579981" y="2111616"/>
                  </a:lnTo>
                  <a:lnTo>
                    <a:pt x="1583994" y="2115655"/>
                  </a:lnTo>
                  <a:lnTo>
                    <a:pt x="1588960" y="2115655"/>
                  </a:lnTo>
                  <a:lnTo>
                    <a:pt x="1593900" y="2115655"/>
                  </a:lnTo>
                  <a:lnTo>
                    <a:pt x="1597952" y="2111616"/>
                  </a:lnTo>
                  <a:lnTo>
                    <a:pt x="1597952" y="2101697"/>
                  </a:lnTo>
                  <a:close/>
                </a:path>
                <a:path w="5636259" h="2807970">
                  <a:moveTo>
                    <a:pt x="1697240" y="2046668"/>
                  </a:moveTo>
                  <a:lnTo>
                    <a:pt x="1695729" y="2045157"/>
                  </a:lnTo>
                  <a:lnTo>
                    <a:pt x="1692071" y="2045157"/>
                  </a:lnTo>
                  <a:lnTo>
                    <a:pt x="1690573" y="2046668"/>
                  </a:lnTo>
                  <a:lnTo>
                    <a:pt x="1690573" y="2050326"/>
                  </a:lnTo>
                  <a:lnTo>
                    <a:pt x="1692071" y="2051824"/>
                  </a:lnTo>
                  <a:lnTo>
                    <a:pt x="1693926" y="2051824"/>
                  </a:lnTo>
                  <a:lnTo>
                    <a:pt x="1695729" y="2051824"/>
                  </a:lnTo>
                  <a:lnTo>
                    <a:pt x="1697240" y="2050326"/>
                  </a:lnTo>
                  <a:lnTo>
                    <a:pt x="1697240" y="2046668"/>
                  </a:lnTo>
                  <a:close/>
                </a:path>
                <a:path w="5636259" h="2807970">
                  <a:moveTo>
                    <a:pt x="1742338" y="1884451"/>
                  </a:moveTo>
                  <a:lnTo>
                    <a:pt x="1741601" y="1883702"/>
                  </a:lnTo>
                  <a:lnTo>
                    <a:pt x="1739747" y="1883702"/>
                  </a:lnTo>
                  <a:lnTo>
                    <a:pt x="1739036" y="1884451"/>
                  </a:lnTo>
                  <a:lnTo>
                    <a:pt x="1739036" y="1886292"/>
                  </a:lnTo>
                  <a:lnTo>
                    <a:pt x="1739747" y="1887016"/>
                  </a:lnTo>
                  <a:lnTo>
                    <a:pt x="1740687" y="1887016"/>
                  </a:lnTo>
                  <a:lnTo>
                    <a:pt x="1741601" y="1887016"/>
                  </a:lnTo>
                  <a:lnTo>
                    <a:pt x="1742338" y="1886292"/>
                  </a:lnTo>
                  <a:lnTo>
                    <a:pt x="1742338" y="1884451"/>
                  </a:lnTo>
                  <a:close/>
                </a:path>
                <a:path w="5636259" h="2807970">
                  <a:moveTo>
                    <a:pt x="1768398" y="2144420"/>
                  </a:moveTo>
                  <a:lnTo>
                    <a:pt x="1761096" y="2137130"/>
                  </a:lnTo>
                  <a:lnTo>
                    <a:pt x="1743062" y="2137130"/>
                  </a:lnTo>
                  <a:lnTo>
                    <a:pt x="1735772" y="2144420"/>
                  </a:lnTo>
                  <a:lnTo>
                    <a:pt x="1735772" y="2162441"/>
                  </a:lnTo>
                  <a:lnTo>
                    <a:pt x="1743062" y="2169744"/>
                  </a:lnTo>
                  <a:lnTo>
                    <a:pt x="1752079" y="2169744"/>
                  </a:lnTo>
                  <a:lnTo>
                    <a:pt x="1761096" y="2169744"/>
                  </a:lnTo>
                  <a:lnTo>
                    <a:pt x="1768398" y="2162441"/>
                  </a:lnTo>
                  <a:lnTo>
                    <a:pt x="1768398" y="2144420"/>
                  </a:lnTo>
                  <a:close/>
                </a:path>
                <a:path w="5636259" h="2807970">
                  <a:moveTo>
                    <a:pt x="1806854" y="1985899"/>
                  </a:moveTo>
                  <a:lnTo>
                    <a:pt x="1803260" y="1982330"/>
                  </a:lnTo>
                  <a:lnTo>
                    <a:pt x="1794459" y="1982330"/>
                  </a:lnTo>
                  <a:lnTo>
                    <a:pt x="1790865" y="1985899"/>
                  </a:lnTo>
                  <a:lnTo>
                    <a:pt x="1790865" y="1994725"/>
                  </a:lnTo>
                  <a:lnTo>
                    <a:pt x="1794459" y="1998306"/>
                  </a:lnTo>
                  <a:lnTo>
                    <a:pt x="1798840" y="1998306"/>
                  </a:lnTo>
                  <a:lnTo>
                    <a:pt x="1803260" y="1998306"/>
                  </a:lnTo>
                  <a:lnTo>
                    <a:pt x="1806854" y="1994725"/>
                  </a:lnTo>
                  <a:lnTo>
                    <a:pt x="1806854" y="1985899"/>
                  </a:lnTo>
                  <a:close/>
                </a:path>
                <a:path w="5636259" h="2807970">
                  <a:moveTo>
                    <a:pt x="1868335" y="2089010"/>
                  </a:moveTo>
                  <a:lnTo>
                    <a:pt x="1863267" y="2083943"/>
                  </a:lnTo>
                  <a:lnTo>
                    <a:pt x="1850771" y="2083943"/>
                  </a:lnTo>
                  <a:lnTo>
                    <a:pt x="1845703" y="2089010"/>
                  </a:lnTo>
                  <a:lnTo>
                    <a:pt x="1845703" y="2101507"/>
                  </a:lnTo>
                  <a:lnTo>
                    <a:pt x="1850771" y="2106574"/>
                  </a:lnTo>
                  <a:lnTo>
                    <a:pt x="1857032" y="2106574"/>
                  </a:lnTo>
                  <a:lnTo>
                    <a:pt x="1863267" y="2106574"/>
                  </a:lnTo>
                  <a:lnTo>
                    <a:pt x="1868335" y="2101507"/>
                  </a:lnTo>
                  <a:lnTo>
                    <a:pt x="1868335" y="2089010"/>
                  </a:lnTo>
                  <a:close/>
                </a:path>
                <a:path w="5636259" h="2807970">
                  <a:moveTo>
                    <a:pt x="1965312" y="2035276"/>
                  </a:moveTo>
                  <a:lnTo>
                    <a:pt x="1963801" y="2033765"/>
                  </a:lnTo>
                  <a:lnTo>
                    <a:pt x="1960156" y="2033765"/>
                  </a:lnTo>
                  <a:lnTo>
                    <a:pt x="1958644" y="2035276"/>
                  </a:lnTo>
                  <a:lnTo>
                    <a:pt x="1958644" y="2038934"/>
                  </a:lnTo>
                  <a:lnTo>
                    <a:pt x="1960156" y="2040432"/>
                  </a:lnTo>
                  <a:lnTo>
                    <a:pt x="1961997" y="2040432"/>
                  </a:lnTo>
                  <a:lnTo>
                    <a:pt x="1963801" y="2040432"/>
                  </a:lnTo>
                  <a:lnTo>
                    <a:pt x="1965312" y="2038934"/>
                  </a:lnTo>
                  <a:lnTo>
                    <a:pt x="1965312" y="2035276"/>
                  </a:lnTo>
                  <a:close/>
                </a:path>
                <a:path w="5636259" h="2807970">
                  <a:moveTo>
                    <a:pt x="2068258" y="1978177"/>
                  </a:moveTo>
                  <a:lnTo>
                    <a:pt x="2067674" y="1977580"/>
                  </a:lnTo>
                  <a:lnTo>
                    <a:pt x="2066201" y="1977580"/>
                  </a:lnTo>
                  <a:lnTo>
                    <a:pt x="2065604" y="1978177"/>
                  </a:lnTo>
                  <a:lnTo>
                    <a:pt x="2065604" y="1979637"/>
                  </a:lnTo>
                  <a:lnTo>
                    <a:pt x="2066201" y="1980234"/>
                  </a:lnTo>
                  <a:lnTo>
                    <a:pt x="2066925" y="1980234"/>
                  </a:lnTo>
                  <a:lnTo>
                    <a:pt x="2067674" y="1980234"/>
                  </a:lnTo>
                  <a:lnTo>
                    <a:pt x="2068258" y="1979637"/>
                  </a:lnTo>
                  <a:lnTo>
                    <a:pt x="2068258" y="1978177"/>
                  </a:lnTo>
                  <a:close/>
                </a:path>
                <a:path w="5636259" h="2807970">
                  <a:moveTo>
                    <a:pt x="2743733" y="1466570"/>
                  </a:moveTo>
                  <a:lnTo>
                    <a:pt x="2743581" y="1466405"/>
                  </a:lnTo>
                  <a:lnTo>
                    <a:pt x="2743200" y="1466405"/>
                  </a:lnTo>
                  <a:lnTo>
                    <a:pt x="2743073" y="1466570"/>
                  </a:lnTo>
                  <a:lnTo>
                    <a:pt x="2743073" y="1466938"/>
                  </a:lnTo>
                  <a:lnTo>
                    <a:pt x="2743200" y="1467065"/>
                  </a:lnTo>
                  <a:lnTo>
                    <a:pt x="2743390" y="1467065"/>
                  </a:lnTo>
                  <a:lnTo>
                    <a:pt x="2743581" y="1467065"/>
                  </a:lnTo>
                  <a:lnTo>
                    <a:pt x="2743733" y="1466938"/>
                  </a:lnTo>
                  <a:lnTo>
                    <a:pt x="2743733" y="1466570"/>
                  </a:lnTo>
                  <a:close/>
                </a:path>
                <a:path w="5636259" h="2807970">
                  <a:moveTo>
                    <a:pt x="2791841" y="1302702"/>
                  </a:moveTo>
                  <a:lnTo>
                    <a:pt x="2791104" y="1301953"/>
                  </a:lnTo>
                  <a:lnTo>
                    <a:pt x="2789250" y="1301953"/>
                  </a:lnTo>
                  <a:lnTo>
                    <a:pt x="2788501" y="1302702"/>
                  </a:lnTo>
                  <a:lnTo>
                    <a:pt x="2788501" y="1304544"/>
                  </a:lnTo>
                  <a:lnTo>
                    <a:pt x="2789250" y="1305293"/>
                  </a:lnTo>
                  <a:lnTo>
                    <a:pt x="2790190" y="1305293"/>
                  </a:lnTo>
                  <a:lnTo>
                    <a:pt x="2791104" y="1305293"/>
                  </a:lnTo>
                  <a:lnTo>
                    <a:pt x="2791841" y="1304544"/>
                  </a:lnTo>
                  <a:lnTo>
                    <a:pt x="2791841" y="1302702"/>
                  </a:lnTo>
                  <a:close/>
                </a:path>
                <a:path w="5636259" h="2807970">
                  <a:moveTo>
                    <a:pt x="2895460" y="1245260"/>
                  </a:moveTo>
                  <a:lnTo>
                    <a:pt x="2895308" y="1245108"/>
                  </a:lnTo>
                  <a:lnTo>
                    <a:pt x="2894952" y="1245108"/>
                  </a:lnTo>
                  <a:lnTo>
                    <a:pt x="2894800" y="1245260"/>
                  </a:lnTo>
                  <a:lnTo>
                    <a:pt x="2894800" y="1245641"/>
                  </a:lnTo>
                  <a:lnTo>
                    <a:pt x="2894952" y="1245793"/>
                  </a:lnTo>
                  <a:lnTo>
                    <a:pt x="2895117" y="1245793"/>
                  </a:lnTo>
                  <a:lnTo>
                    <a:pt x="2895308" y="1245793"/>
                  </a:lnTo>
                  <a:lnTo>
                    <a:pt x="2895460" y="1245641"/>
                  </a:lnTo>
                  <a:lnTo>
                    <a:pt x="2895460" y="1245260"/>
                  </a:lnTo>
                  <a:close/>
                </a:path>
                <a:path w="5636259" h="2807970">
                  <a:moveTo>
                    <a:pt x="2906852" y="1513332"/>
                  </a:moveTo>
                  <a:lnTo>
                    <a:pt x="2906699" y="1513179"/>
                  </a:lnTo>
                  <a:lnTo>
                    <a:pt x="2906357" y="1513179"/>
                  </a:lnTo>
                  <a:lnTo>
                    <a:pt x="2906191" y="1513332"/>
                  </a:lnTo>
                  <a:lnTo>
                    <a:pt x="2906191" y="1513713"/>
                  </a:lnTo>
                  <a:lnTo>
                    <a:pt x="2906357" y="1513865"/>
                  </a:lnTo>
                  <a:lnTo>
                    <a:pt x="2906534" y="1513865"/>
                  </a:lnTo>
                  <a:lnTo>
                    <a:pt x="2906699" y="1513865"/>
                  </a:lnTo>
                  <a:lnTo>
                    <a:pt x="2906852" y="1513713"/>
                  </a:lnTo>
                  <a:lnTo>
                    <a:pt x="2906852" y="1513332"/>
                  </a:lnTo>
                  <a:close/>
                </a:path>
                <a:path w="5636259" h="2807970">
                  <a:moveTo>
                    <a:pt x="3003385" y="1185443"/>
                  </a:moveTo>
                  <a:lnTo>
                    <a:pt x="3001911" y="1183932"/>
                  </a:lnTo>
                  <a:lnTo>
                    <a:pt x="2998228" y="1183932"/>
                  </a:lnTo>
                  <a:lnTo>
                    <a:pt x="2996755" y="1185443"/>
                  </a:lnTo>
                  <a:lnTo>
                    <a:pt x="2996755" y="1189113"/>
                  </a:lnTo>
                  <a:lnTo>
                    <a:pt x="2998228" y="1190612"/>
                  </a:lnTo>
                  <a:lnTo>
                    <a:pt x="3000070" y="1190612"/>
                  </a:lnTo>
                  <a:lnTo>
                    <a:pt x="3001911" y="1190612"/>
                  </a:lnTo>
                  <a:lnTo>
                    <a:pt x="3003385" y="1189113"/>
                  </a:lnTo>
                  <a:lnTo>
                    <a:pt x="3003385" y="1185443"/>
                  </a:lnTo>
                  <a:close/>
                </a:path>
                <a:path w="5636259" h="2807970">
                  <a:moveTo>
                    <a:pt x="3029775" y="1455356"/>
                  </a:moveTo>
                  <a:lnTo>
                    <a:pt x="3028340" y="1448231"/>
                  </a:lnTo>
                  <a:lnTo>
                    <a:pt x="3024416" y="1442415"/>
                  </a:lnTo>
                  <a:lnTo>
                    <a:pt x="3018586" y="1438490"/>
                  </a:lnTo>
                  <a:lnTo>
                    <a:pt x="3011462" y="1437043"/>
                  </a:lnTo>
                  <a:lnTo>
                    <a:pt x="3004337" y="1438490"/>
                  </a:lnTo>
                  <a:lnTo>
                    <a:pt x="2998533" y="1442415"/>
                  </a:lnTo>
                  <a:lnTo>
                    <a:pt x="2994622" y="1448231"/>
                  </a:lnTo>
                  <a:lnTo>
                    <a:pt x="2993186" y="1455356"/>
                  </a:lnTo>
                  <a:lnTo>
                    <a:pt x="2994622" y="1462481"/>
                  </a:lnTo>
                  <a:lnTo>
                    <a:pt x="2998533" y="1468297"/>
                  </a:lnTo>
                  <a:lnTo>
                    <a:pt x="3004337" y="1472209"/>
                  </a:lnTo>
                  <a:lnTo>
                    <a:pt x="3011462" y="1473644"/>
                  </a:lnTo>
                  <a:lnTo>
                    <a:pt x="3018586" y="1472209"/>
                  </a:lnTo>
                  <a:lnTo>
                    <a:pt x="3024416" y="1468297"/>
                  </a:lnTo>
                  <a:lnTo>
                    <a:pt x="3028340" y="1462481"/>
                  </a:lnTo>
                  <a:lnTo>
                    <a:pt x="3029775" y="1455356"/>
                  </a:lnTo>
                  <a:close/>
                </a:path>
                <a:path w="5636259" h="2807970">
                  <a:moveTo>
                    <a:pt x="3060573" y="1290929"/>
                  </a:moveTo>
                  <a:lnTo>
                    <a:pt x="3059544" y="1289900"/>
                  </a:lnTo>
                  <a:lnTo>
                    <a:pt x="3056979" y="1289900"/>
                  </a:lnTo>
                  <a:lnTo>
                    <a:pt x="3055912" y="1290929"/>
                  </a:lnTo>
                  <a:lnTo>
                    <a:pt x="3055912" y="1293495"/>
                  </a:lnTo>
                  <a:lnTo>
                    <a:pt x="3056979" y="1294561"/>
                  </a:lnTo>
                  <a:lnTo>
                    <a:pt x="3058261" y="1294561"/>
                  </a:lnTo>
                  <a:lnTo>
                    <a:pt x="3059544" y="1294561"/>
                  </a:lnTo>
                  <a:lnTo>
                    <a:pt x="3060573" y="1293495"/>
                  </a:lnTo>
                  <a:lnTo>
                    <a:pt x="3060573" y="1290929"/>
                  </a:lnTo>
                  <a:close/>
                </a:path>
                <a:path w="5636259" h="2807970">
                  <a:moveTo>
                    <a:pt x="3106343" y="1128382"/>
                  </a:moveTo>
                  <a:lnTo>
                    <a:pt x="3105747" y="1127785"/>
                  </a:lnTo>
                  <a:lnTo>
                    <a:pt x="3104273" y="1127785"/>
                  </a:lnTo>
                  <a:lnTo>
                    <a:pt x="3103676" y="1128382"/>
                  </a:lnTo>
                  <a:lnTo>
                    <a:pt x="3103676" y="1129842"/>
                  </a:lnTo>
                  <a:lnTo>
                    <a:pt x="3104273" y="1130439"/>
                  </a:lnTo>
                  <a:lnTo>
                    <a:pt x="3105023" y="1130439"/>
                  </a:lnTo>
                  <a:lnTo>
                    <a:pt x="3105747" y="1130439"/>
                  </a:lnTo>
                  <a:lnTo>
                    <a:pt x="3106343" y="1129842"/>
                  </a:lnTo>
                  <a:lnTo>
                    <a:pt x="3106343" y="1128382"/>
                  </a:lnTo>
                  <a:close/>
                </a:path>
                <a:path w="5636259" h="2807970">
                  <a:moveTo>
                    <a:pt x="3127400" y="1391107"/>
                  </a:moveTo>
                  <a:lnTo>
                    <a:pt x="3122498" y="1386179"/>
                  </a:lnTo>
                  <a:lnTo>
                    <a:pt x="3110344" y="1386179"/>
                  </a:lnTo>
                  <a:lnTo>
                    <a:pt x="3105442" y="1391107"/>
                  </a:lnTo>
                  <a:lnTo>
                    <a:pt x="3105442" y="1403248"/>
                  </a:lnTo>
                  <a:lnTo>
                    <a:pt x="3110344" y="1408163"/>
                  </a:lnTo>
                  <a:lnTo>
                    <a:pt x="3116415" y="1408163"/>
                  </a:lnTo>
                  <a:lnTo>
                    <a:pt x="3122498" y="1408163"/>
                  </a:lnTo>
                  <a:lnTo>
                    <a:pt x="3127400" y="1403248"/>
                  </a:lnTo>
                  <a:lnTo>
                    <a:pt x="3127400" y="1391107"/>
                  </a:lnTo>
                  <a:close/>
                </a:path>
                <a:path w="5636259" h="2807970">
                  <a:moveTo>
                    <a:pt x="3166186" y="1232395"/>
                  </a:moveTo>
                  <a:lnTo>
                    <a:pt x="3164840" y="1231049"/>
                  </a:lnTo>
                  <a:lnTo>
                    <a:pt x="3161563" y="1231049"/>
                  </a:lnTo>
                  <a:lnTo>
                    <a:pt x="3160217" y="1232395"/>
                  </a:lnTo>
                  <a:lnTo>
                    <a:pt x="3160217" y="1235722"/>
                  </a:lnTo>
                  <a:lnTo>
                    <a:pt x="3161563" y="1237056"/>
                  </a:lnTo>
                  <a:lnTo>
                    <a:pt x="3163189" y="1237056"/>
                  </a:lnTo>
                  <a:lnTo>
                    <a:pt x="3164840" y="1237056"/>
                  </a:lnTo>
                  <a:lnTo>
                    <a:pt x="3166186" y="1235722"/>
                  </a:lnTo>
                  <a:lnTo>
                    <a:pt x="3166186" y="1232395"/>
                  </a:lnTo>
                  <a:close/>
                </a:path>
                <a:path w="5636259" h="2807970">
                  <a:moveTo>
                    <a:pt x="3210953" y="1070381"/>
                  </a:moveTo>
                  <a:lnTo>
                    <a:pt x="3210522" y="1069936"/>
                  </a:lnTo>
                  <a:lnTo>
                    <a:pt x="3209417" y="1069936"/>
                  </a:lnTo>
                  <a:lnTo>
                    <a:pt x="3208972" y="1070381"/>
                  </a:lnTo>
                  <a:lnTo>
                    <a:pt x="3208972" y="1071473"/>
                  </a:lnTo>
                  <a:lnTo>
                    <a:pt x="3209417" y="1071943"/>
                  </a:lnTo>
                  <a:lnTo>
                    <a:pt x="3209988" y="1071943"/>
                  </a:lnTo>
                  <a:lnTo>
                    <a:pt x="3210522" y="1071943"/>
                  </a:lnTo>
                  <a:lnTo>
                    <a:pt x="3210953" y="1071473"/>
                  </a:lnTo>
                  <a:lnTo>
                    <a:pt x="3210953" y="1070381"/>
                  </a:lnTo>
                  <a:close/>
                </a:path>
                <a:path w="5636259" h="2807970">
                  <a:moveTo>
                    <a:pt x="3228022" y="1335316"/>
                  </a:moveTo>
                  <a:lnTo>
                    <a:pt x="3225038" y="1332344"/>
                  </a:lnTo>
                  <a:lnTo>
                    <a:pt x="3217684" y="1332344"/>
                  </a:lnTo>
                  <a:lnTo>
                    <a:pt x="3214713" y="1335316"/>
                  </a:lnTo>
                  <a:lnTo>
                    <a:pt x="3214713" y="1342669"/>
                  </a:lnTo>
                  <a:lnTo>
                    <a:pt x="3217684" y="1345653"/>
                  </a:lnTo>
                  <a:lnTo>
                    <a:pt x="3221380" y="1345653"/>
                  </a:lnTo>
                  <a:lnTo>
                    <a:pt x="3225038" y="1345653"/>
                  </a:lnTo>
                  <a:lnTo>
                    <a:pt x="3228022" y="1342669"/>
                  </a:lnTo>
                  <a:lnTo>
                    <a:pt x="3228022" y="1335316"/>
                  </a:lnTo>
                  <a:close/>
                </a:path>
                <a:path w="5636259" h="2807970">
                  <a:moveTo>
                    <a:pt x="3269488" y="1175143"/>
                  </a:moveTo>
                  <a:lnTo>
                    <a:pt x="3268891" y="1174546"/>
                  </a:lnTo>
                  <a:lnTo>
                    <a:pt x="3267418" y="1174546"/>
                  </a:lnTo>
                  <a:lnTo>
                    <a:pt x="3266821" y="1175143"/>
                  </a:lnTo>
                  <a:lnTo>
                    <a:pt x="3266821" y="1176616"/>
                  </a:lnTo>
                  <a:lnTo>
                    <a:pt x="3267418" y="1177213"/>
                  </a:lnTo>
                  <a:lnTo>
                    <a:pt x="3268141" y="1177213"/>
                  </a:lnTo>
                  <a:lnTo>
                    <a:pt x="3268891" y="1177213"/>
                  </a:lnTo>
                  <a:lnTo>
                    <a:pt x="3269488" y="1176616"/>
                  </a:lnTo>
                  <a:lnTo>
                    <a:pt x="3269488" y="1175143"/>
                  </a:lnTo>
                  <a:close/>
                </a:path>
                <a:path w="5636259" h="2807970">
                  <a:moveTo>
                    <a:pt x="3315258" y="1012558"/>
                  </a:moveTo>
                  <a:lnTo>
                    <a:pt x="3315093" y="1012431"/>
                  </a:lnTo>
                  <a:lnTo>
                    <a:pt x="3314750" y="1012431"/>
                  </a:lnTo>
                  <a:lnTo>
                    <a:pt x="3314598" y="1012558"/>
                  </a:lnTo>
                  <a:lnTo>
                    <a:pt x="3314598" y="1012939"/>
                  </a:lnTo>
                  <a:lnTo>
                    <a:pt x="3314750" y="1013091"/>
                  </a:lnTo>
                  <a:lnTo>
                    <a:pt x="3314903" y="1013091"/>
                  </a:lnTo>
                  <a:lnTo>
                    <a:pt x="3315093" y="1013091"/>
                  </a:lnTo>
                  <a:lnTo>
                    <a:pt x="3315258" y="1012939"/>
                  </a:lnTo>
                  <a:lnTo>
                    <a:pt x="3315258" y="1012558"/>
                  </a:lnTo>
                  <a:close/>
                </a:path>
                <a:path w="5636259" h="2807970">
                  <a:moveTo>
                    <a:pt x="3331654" y="1277874"/>
                  </a:moveTo>
                  <a:lnTo>
                    <a:pt x="3329279" y="1275499"/>
                  </a:lnTo>
                  <a:lnTo>
                    <a:pt x="3323386" y="1275499"/>
                  </a:lnTo>
                  <a:lnTo>
                    <a:pt x="3320986" y="1277874"/>
                  </a:lnTo>
                  <a:lnTo>
                    <a:pt x="3320986" y="1283766"/>
                  </a:lnTo>
                  <a:lnTo>
                    <a:pt x="3323386" y="1286141"/>
                  </a:lnTo>
                  <a:lnTo>
                    <a:pt x="3326333" y="1286141"/>
                  </a:lnTo>
                  <a:lnTo>
                    <a:pt x="3329279" y="1286141"/>
                  </a:lnTo>
                  <a:lnTo>
                    <a:pt x="3331654" y="1283766"/>
                  </a:lnTo>
                  <a:lnTo>
                    <a:pt x="3331654" y="1277874"/>
                  </a:lnTo>
                  <a:close/>
                </a:path>
                <a:path w="5636259" h="2807970">
                  <a:moveTo>
                    <a:pt x="3422205" y="953300"/>
                  </a:moveTo>
                  <a:lnTo>
                    <a:pt x="3421151" y="952246"/>
                  </a:lnTo>
                  <a:lnTo>
                    <a:pt x="3418573" y="952246"/>
                  </a:lnTo>
                  <a:lnTo>
                    <a:pt x="3417557" y="953300"/>
                  </a:lnTo>
                  <a:lnTo>
                    <a:pt x="3417557" y="955865"/>
                  </a:lnTo>
                  <a:lnTo>
                    <a:pt x="3418573" y="956906"/>
                  </a:lnTo>
                  <a:lnTo>
                    <a:pt x="3419868" y="956906"/>
                  </a:lnTo>
                  <a:lnTo>
                    <a:pt x="3421151" y="956906"/>
                  </a:lnTo>
                  <a:lnTo>
                    <a:pt x="3422205" y="955865"/>
                  </a:lnTo>
                  <a:lnTo>
                    <a:pt x="3422205" y="953300"/>
                  </a:lnTo>
                  <a:close/>
                </a:path>
                <a:path w="5636259" h="2807970">
                  <a:moveTo>
                    <a:pt x="3434918" y="1220622"/>
                  </a:moveTo>
                  <a:lnTo>
                    <a:pt x="3433292" y="1219009"/>
                  </a:lnTo>
                  <a:lnTo>
                    <a:pt x="3429254" y="1219009"/>
                  </a:lnTo>
                  <a:lnTo>
                    <a:pt x="3427590" y="1220622"/>
                  </a:lnTo>
                  <a:lnTo>
                    <a:pt x="3427590" y="1224673"/>
                  </a:lnTo>
                  <a:lnTo>
                    <a:pt x="3429254" y="1226324"/>
                  </a:lnTo>
                  <a:lnTo>
                    <a:pt x="3431260" y="1226324"/>
                  </a:lnTo>
                  <a:lnTo>
                    <a:pt x="3433292" y="1226324"/>
                  </a:lnTo>
                  <a:lnTo>
                    <a:pt x="3434918" y="1224673"/>
                  </a:lnTo>
                  <a:lnTo>
                    <a:pt x="3434918" y="1220622"/>
                  </a:lnTo>
                  <a:close/>
                </a:path>
                <a:path w="5636259" h="2807970">
                  <a:moveTo>
                    <a:pt x="3536556" y="1164285"/>
                  </a:moveTo>
                  <a:lnTo>
                    <a:pt x="3536404" y="1164158"/>
                  </a:lnTo>
                  <a:lnTo>
                    <a:pt x="3536023" y="1164158"/>
                  </a:lnTo>
                  <a:lnTo>
                    <a:pt x="3535870" y="1164285"/>
                  </a:lnTo>
                  <a:lnTo>
                    <a:pt x="3535870" y="1164653"/>
                  </a:lnTo>
                  <a:lnTo>
                    <a:pt x="3536023" y="1164818"/>
                  </a:lnTo>
                  <a:lnTo>
                    <a:pt x="3536213" y="1164818"/>
                  </a:lnTo>
                  <a:lnTo>
                    <a:pt x="3536404" y="1164818"/>
                  </a:lnTo>
                  <a:lnTo>
                    <a:pt x="3536556" y="1164653"/>
                  </a:lnTo>
                  <a:lnTo>
                    <a:pt x="3536556" y="1164285"/>
                  </a:lnTo>
                  <a:close/>
                </a:path>
                <a:path w="5636259" h="2807970">
                  <a:moveTo>
                    <a:pt x="3583330" y="1001166"/>
                  </a:moveTo>
                  <a:lnTo>
                    <a:pt x="3583165" y="1001001"/>
                  </a:lnTo>
                  <a:lnTo>
                    <a:pt x="3582797" y="1001001"/>
                  </a:lnTo>
                  <a:lnTo>
                    <a:pt x="3582670" y="1001166"/>
                  </a:lnTo>
                  <a:lnTo>
                    <a:pt x="3582670" y="1001534"/>
                  </a:lnTo>
                  <a:lnTo>
                    <a:pt x="3582797" y="1001699"/>
                  </a:lnTo>
                  <a:lnTo>
                    <a:pt x="3582987" y="1001699"/>
                  </a:lnTo>
                  <a:lnTo>
                    <a:pt x="3583165" y="1001699"/>
                  </a:lnTo>
                  <a:lnTo>
                    <a:pt x="3583330" y="1001534"/>
                  </a:lnTo>
                  <a:lnTo>
                    <a:pt x="3583330" y="1001166"/>
                  </a:lnTo>
                  <a:close/>
                </a:path>
                <a:path w="5636259" h="2807970">
                  <a:moveTo>
                    <a:pt x="3633101" y="836396"/>
                  </a:moveTo>
                  <a:lnTo>
                    <a:pt x="3631590" y="834910"/>
                  </a:lnTo>
                  <a:lnTo>
                    <a:pt x="3627932" y="834910"/>
                  </a:lnTo>
                  <a:lnTo>
                    <a:pt x="3626421" y="836396"/>
                  </a:lnTo>
                  <a:lnTo>
                    <a:pt x="3626421" y="840079"/>
                  </a:lnTo>
                  <a:lnTo>
                    <a:pt x="3627932" y="841552"/>
                  </a:lnTo>
                  <a:lnTo>
                    <a:pt x="3629774" y="841552"/>
                  </a:lnTo>
                  <a:lnTo>
                    <a:pt x="3631590" y="841552"/>
                  </a:lnTo>
                  <a:lnTo>
                    <a:pt x="3633101" y="840079"/>
                  </a:lnTo>
                  <a:lnTo>
                    <a:pt x="3633101" y="836396"/>
                  </a:lnTo>
                  <a:close/>
                </a:path>
                <a:path w="5636259" h="2807970">
                  <a:moveTo>
                    <a:pt x="3688943" y="942632"/>
                  </a:moveTo>
                  <a:lnTo>
                    <a:pt x="3688499" y="942200"/>
                  </a:lnTo>
                  <a:lnTo>
                    <a:pt x="3687407" y="942200"/>
                  </a:lnTo>
                  <a:lnTo>
                    <a:pt x="3686937" y="942632"/>
                  </a:lnTo>
                  <a:lnTo>
                    <a:pt x="3686937" y="943724"/>
                  </a:lnTo>
                  <a:lnTo>
                    <a:pt x="3687407" y="944168"/>
                  </a:lnTo>
                  <a:lnTo>
                    <a:pt x="3687940" y="944168"/>
                  </a:lnTo>
                  <a:lnTo>
                    <a:pt x="3688499" y="944168"/>
                  </a:lnTo>
                  <a:lnTo>
                    <a:pt x="3688943" y="943724"/>
                  </a:lnTo>
                  <a:lnTo>
                    <a:pt x="3688943" y="942632"/>
                  </a:lnTo>
                  <a:close/>
                </a:path>
                <a:path w="5636259" h="2807970">
                  <a:moveTo>
                    <a:pt x="3795903" y="883348"/>
                  </a:moveTo>
                  <a:lnTo>
                    <a:pt x="3794556" y="882002"/>
                  </a:lnTo>
                  <a:lnTo>
                    <a:pt x="3791242" y="882002"/>
                  </a:lnTo>
                  <a:lnTo>
                    <a:pt x="3789883" y="883348"/>
                  </a:lnTo>
                  <a:lnTo>
                    <a:pt x="3789883" y="886663"/>
                  </a:lnTo>
                  <a:lnTo>
                    <a:pt x="3791242" y="888009"/>
                  </a:lnTo>
                  <a:lnTo>
                    <a:pt x="3792893" y="888009"/>
                  </a:lnTo>
                  <a:lnTo>
                    <a:pt x="3794556" y="888009"/>
                  </a:lnTo>
                  <a:lnTo>
                    <a:pt x="3795903" y="886663"/>
                  </a:lnTo>
                  <a:lnTo>
                    <a:pt x="3795903" y="883348"/>
                  </a:lnTo>
                  <a:close/>
                </a:path>
                <a:path w="5636259" h="2807970">
                  <a:moveTo>
                    <a:pt x="3842004" y="720598"/>
                  </a:moveTo>
                  <a:lnTo>
                    <a:pt x="3840937" y="719531"/>
                  </a:lnTo>
                  <a:lnTo>
                    <a:pt x="3838371" y="719531"/>
                  </a:lnTo>
                  <a:lnTo>
                    <a:pt x="3837343" y="720598"/>
                  </a:lnTo>
                  <a:lnTo>
                    <a:pt x="3837343" y="723163"/>
                  </a:lnTo>
                  <a:lnTo>
                    <a:pt x="3838371" y="724204"/>
                  </a:lnTo>
                  <a:lnTo>
                    <a:pt x="3839654" y="724204"/>
                  </a:lnTo>
                  <a:lnTo>
                    <a:pt x="3840937" y="724204"/>
                  </a:lnTo>
                  <a:lnTo>
                    <a:pt x="3842004" y="723163"/>
                  </a:lnTo>
                  <a:lnTo>
                    <a:pt x="3842004" y="720598"/>
                  </a:lnTo>
                  <a:close/>
                </a:path>
                <a:path w="5636259" h="2807970">
                  <a:moveTo>
                    <a:pt x="3901833" y="824623"/>
                  </a:moveTo>
                  <a:lnTo>
                    <a:pt x="3900043" y="822845"/>
                  </a:lnTo>
                  <a:lnTo>
                    <a:pt x="3895636" y="822845"/>
                  </a:lnTo>
                  <a:lnTo>
                    <a:pt x="3893845" y="824623"/>
                  </a:lnTo>
                  <a:lnTo>
                    <a:pt x="3893845" y="829030"/>
                  </a:lnTo>
                  <a:lnTo>
                    <a:pt x="3895636" y="830821"/>
                  </a:lnTo>
                  <a:lnTo>
                    <a:pt x="3897846" y="830821"/>
                  </a:lnTo>
                  <a:lnTo>
                    <a:pt x="3900043" y="830821"/>
                  </a:lnTo>
                  <a:lnTo>
                    <a:pt x="3901833" y="829030"/>
                  </a:lnTo>
                  <a:lnTo>
                    <a:pt x="3901833" y="824623"/>
                  </a:lnTo>
                  <a:close/>
                </a:path>
                <a:path w="5636259" h="2807970">
                  <a:moveTo>
                    <a:pt x="3962997" y="927925"/>
                  </a:moveTo>
                  <a:lnTo>
                    <a:pt x="3959860" y="924788"/>
                  </a:lnTo>
                  <a:lnTo>
                    <a:pt x="3952151" y="924788"/>
                  </a:lnTo>
                  <a:lnTo>
                    <a:pt x="3949027" y="927925"/>
                  </a:lnTo>
                  <a:lnTo>
                    <a:pt x="3949027" y="935647"/>
                  </a:lnTo>
                  <a:lnTo>
                    <a:pt x="3952151" y="938784"/>
                  </a:lnTo>
                  <a:lnTo>
                    <a:pt x="3956012" y="938784"/>
                  </a:lnTo>
                  <a:lnTo>
                    <a:pt x="3959860" y="938784"/>
                  </a:lnTo>
                  <a:lnTo>
                    <a:pt x="3962997" y="935647"/>
                  </a:lnTo>
                  <a:lnTo>
                    <a:pt x="3962997" y="927925"/>
                  </a:lnTo>
                  <a:close/>
                </a:path>
                <a:path w="5636259" h="2807970">
                  <a:moveTo>
                    <a:pt x="4003471" y="768273"/>
                  </a:moveTo>
                  <a:lnTo>
                    <a:pt x="4003154" y="767994"/>
                  </a:lnTo>
                  <a:lnTo>
                    <a:pt x="4002430" y="767994"/>
                  </a:lnTo>
                  <a:lnTo>
                    <a:pt x="4002113" y="768273"/>
                  </a:lnTo>
                  <a:lnTo>
                    <a:pt x="4002113" y="769023"/>
                  </a:lnTo>
                  <a:lnTo>
                    <a:pt x="4002430" y="769315"/>
                  </a:lnTo>
                  <a:lnTo>
                    <a:pt x="4002773" y="769315"/>
                  </a:lnTo>
                  <a:lnTo>
                    <a:pt x="4003154" y="769315"/>
                  </a:lnTo>
                  <a:lnTo>
                    <a:pt x="4003471" y="769023"/>
                  </a:lnTo>
                  <a:lnTo>
                    <a:pt x="4003471" y="768273"/>
                  </a:lnTo>
                  <a:close/>
                </a:path>
                <a:path w="5636259" h="2807970">
                  <a:moveTo>
                    <a:pt x="4061307" y="873417"/>
                  </a:moveTo>
                  <a:lnTo>
                    <a:pt x="4061155" y="873264"/>
                  </a:lnTo>
                  <a:lnTo>
                    <a:pt x="4060774" y="873264"/>
                  </a:lnTo>
                  <a:lnTo>
                    <a:pt x="4060621" y="873417"/>
                  </a:lnTo>
                  <a:lnTo>
                    <a:pt x="4060621" y="873798"/>
                  </a:lnTo>
                  <a:lnTo>
                    <a:pt x="4060774" y="873950"/>
                  </a:lnTo>
                  <a:lnTo>
                    <a:pt x="4060964" y="873950"/>
                  </a:lnTo>
                  <a:lnTo>
                    <a:pt x="4061155" y="873950"/>
                  </a:lnTo>
                  <a:lnTo>
                    <a:pt x="4061307" y="873798"/>
                  </a:lnTo>
                  <a:lnTo>
                    <a:pt x="4061307" y="873417"/>
                  </a:lnTo>
                  <a:close/>
                </a:path>
                <a:path w="5636259" h="2807970">
                  <a:moveTo>
                    <a:pt x="4785868" y="197383"/>
                  </a:moveTo>
                  <a:lnTo>
                    <a:pt x="4785131" y="196634"/>
                  </a:lnTo>
                  <a:lnTo>
                    <a:pt x="4783290" y="196634"/>
                  </a:lnTo>
                  <a:lnTo>
                    <a:pt x="4782540" y="197383"/>
                  </a:lnTo>
                  <a:lnTo>
                    <a:pt x="4782540" y="199237"/>
                  </a:lnTo>
                  <a:lnTo>
                    <a:pt x="4783290" y="199986"/>
                  </a:lnTo>
                  <a:lnTo>
                    <a:pt x="4784204" y="199986"/>
                  </a:lnTo>
                  <a:lnTo>
                    <a:pt x="4785131" y="199986"/>
                  </a:lnTo>
                  <a:lnTo>
                    <a:pt x="4785868" y="199237"/>
                  </a:lnTo>
                  <a:lnTo>
                    <a:pt x="4785868" y="197383"/>
                  </a:lnTo>
                  <a:close/>
                </a:path>
                <a:path w="5636259" h="2807970">
                  <a:moveTo>
                    <a:pt x="4891824" y="138658"/>
                  </a:moveTo>
                  <a:lnTo>
                    <a:pt x="4890630" y="137477"/>
                  </a:lnTo>
                  <a:lnTo>
                    <a:pt x="4887684" y="137477"/>
                  </a:lnTo>
                  <a:lnTo>
                    <a:pt x="4886503" y="138658"/>
                  </a:lnTo>
                  <a:lnTo>
                    <a:pt x="4886503" y="141605"/>
                  </a:lnTo>
                  <a:lnTo>
                    <a:pt x="4887684" y="142798"/>
                  </a:lnTo>
                  <a:lnTo>
                    <a:pt x="4889157" y="142798"/>
                  </a:lnTo>
                  <a:lnTo>
                    <a:pt x="4890630" y="142798"/>
                  </a:lnTo>
                  <a:lnTo>
                    <a:pt x="4891824" y="141605"/>
                  </a:lnTo>
                  <a:lnTo>
                    <a:pt x="4891824" y="138658"/>
                  </a:lnTo>
                  <a:close/>
                </a:path>
                <a:path w="5636259" h="2807970">
                  <a:moveTo>
                    <a:pt x="4949660" y="243801"/>
                  </a:moveTo>
                  <a:lnTo>
                    <a:pt x="4948618" y="242785"/>
                  </a:lnTo>
                  <a:lnTo>
                    <a:pt x="4946053" y="242785"/>
                  </a:lnTo>
                  <a:lnTo>
                    <a:pt x="4945011" y="243801"/>
                  </a:lnTo>
                  <a:lnTo>
                    <a:pt x="4945011" y="246367"/>
                  </a:lnTo>
                  <a:lnTo>
                    <a:pt x="4946053" y="247408"/>
                  </a:lnTo>
                  <a:lnTo>
                    <a:pt x="4947336" y="247408"/>
                  </a:lnTo>
                  <a:lnTo>
                    <a:pt x="4948618" y="247408"/>
                  </a:lnTo>
                  <a:lnTo>
                    <a:pt x="4949660" y="246367"/>
                  </a:lnTo>
                  <a:lnTo>
                    <a:pt x="4949660" y="243801"/>
                  </a:lnTo>
                  <a:close/>
                </a:path>
                <a:path w="5636259" h="2807970">
                  <a:moveTo>
                    <a:pt x="5005844" y="349859"/>
                  </a:moveTo>
                  <a:lnTo>
                    <a:pt x="5005692" y="349707"/>
                  </a:lnTo>
                  <a:lnTo>
                    <a:pt x="5005324" y="349707"/>
                  </a:lnTo>
                  <a:lnTo>
                    <a:pt x="5005171" y="349859"/>
                  </a:lnTo>
                  <a:lnTo>
                    <a:pt x="5005171" y="350240"/>
                  </a:lnTo>
                  <a:lnTo>
                    <a:pt x="5005324" y="350367"/>
                  </a:lnTo>
                  <a:lnTo>
                    <a:pt x="5005502" y="350367"/>
                  </a:lnTo>
                  <a:lnTo>
                    <a:pt x="5005692" y="350367"/>
                  </a:lnTo>
                  <a:lnTo>
                    <a:pt x="5005844" y="350240"/>
                  </a:lnTo>
                  <a:lnTo>
                    <a:pt x="5005844" y="349859"/>
                  </a:lnTo>
                  <a:close/>
                </a:path>
                <a:path w="5636259" h="2807970">
                  <a:moveTo>
                    <a:pt x="5099393" y="23596"/>
                  </a:moveTo>
                  <a:lnTo>
                    <a:pt x="5099240" y="23469"/>
                  </a:lnTo>
                  <a:lnTo>
                    <a:pt x="5098872" y="23469"/>
                  </a:lnTo>
                  <a:lnTo>
                    <a:pt x="5098720" y="23596"/>
                  </a:lnTo>
                  <a:lnTo>
                    <a:pt x="5098720" y="23977"/>
                  </a:lnTo>
                  <a:lnTo>
                    <a:pt x="5098872" y="24130"/>
                  </a:lnTo>
                  <a:lnTo>
                    <a:pt x="5099050" y="24130"/>
                  </a:lnTo>
                  <a:lnTo>
                    <a:pt x="5099240" y="24130"/>
                  </a:lnTo>
                  <a:lnTo>
                    <a:pt x="5099393" y="23977"/>
                  </a:lnTo>
                  <a:lnTo>
                    <a:pt x="5099393" y="23596"/>
                  </a:lnTo>
                  <a:close/>
                </a:path>
                <a:path w="5636259" h="2807970">
                  <a:moveTo>
                    <a:pt x="5117770" y="287820"/>
                  </a:moveTo>
                  <a:lnTo>
                    <a:pt x="5114493" y="284530"/>
                  </a:lnTo>
                  <a:lnTo>
                    <a:pt x="5106416" y="284530"/>
                  </a:lnTo>
                  <a:lnTo>
                    <a:pt x="5103139" y="287820"/>
                  </a:lnTo>
                  <a:lnTo>
                    <a:pt x="5103139" y="295897"/>
                  </a:lnTo>
                  <a:lnTo>
                    <a:pt x="5106416" y="299186"/>
                  </a:lnTo>
                  <a:lnTo>
                    <a:pt x="5110454" y="299186"/>
                  </a:lnTo>
                  <a:lnTo>
                    <a:pt x="5114493" y="299186"/>
                  </a:lnTo>
                  <a:lnTo>
                    <a:pt x="5117770" y="295897"/>
                  </a:lnTo>
                  <a:lnTo>
                    <a:pt x="5117770" y="287820"/>
                  </a:lnTo>
                  <a:close/>
                </a:path>
                <a:path w="5636259" h="2807970">
                  <a:moveTo>
                    <a:pt x="5215737" y="233502"/>
                  </a:moveTo>
                  <a:lnTo>
                    <a:pt x="5215585" y="233349"/>
                  </a:lnTo>
                  <a:lnTo>
                    <a:pt x="5215217" y="233349"/>
                  </a:lnTo>
                  <a:lnTo>
                    <a:pt x="5215077" y="233502"/>
                  </a:lnTo>
                  <a:lnTo>
                    <a:pt x="5215077" y="233883"/>
                  </a:lnTo>
                  <a:lnTo>
                    <a:pt x="5215217" y="234010"/>
                  </a:lnTo>
                  <a:lnTo>
                    <a:pt x="5215407" y="234010"/>
                  </a:lnTo>
                  <a:lnTo>
                    <a:pt x="5215585" y="234010"/>
                  </a:lnTo>
                  <a:lnTo>
                    <a:pt x="5215737" y="233883"/>
                  </a:lnTo>
                  <a:lnTo>
                    <a:pt x="5215737" y="233502"/>
                  </a:lnTo>
                  <a:close/>
                </a:path>
                <a:path w="5636259" h="2807970">
                  <a:moveTo>
                    <a:pt x="5262511" y="70396"/>
                  </a:moveTo>
                  <a:lnTo>
                    <a:pt x="5262359" y="70231"/>
                  </a:lnTo>
                  <a:lnTo>
                    <a:pt x="5261991" y="70231"/>
                  </a:lnTo>
                  <a:lnTo>
                    <a:pt x="5261851" y="70396"/>
                  </a:lnTo>
                  <a:lnTo>
                    <a:pt x="5261851" y="70739"/>
                  </a:lnTo>
                  <a:lnTo>
                    <a:pt x="5261991" y="70891"/>
                  </a:lnTo>
                  <a:lnTo>
                    <a:pt x="5262181" y="70891"/>
                  </a:lnTo>
                  <a:lnTo>
                    <a:pt x="5262359" y="70891"/>
                  </a:lnTo>
                  <a:lnTo>
                    <a:pt x="5262511" y="70739"/>
                  </a:lnTo>
                  <a:lnTo>
                    <a:pt x="5262511" y="70396"/>
                  </a:lnTo>
                  <a:close/>
                </a:path>
                <a:path w="5636259" h="2807970">
                  <a:moveTo>
                    <a:pt x="5427967" y="115874"/>
                  </a:moveTo>
                  <a:lnTo>
                    <a:pt x="5426786" y="114693"/>
                  </a:lnTo>
                  <a:lnTo>
                    <a:pt x="5423827" y="114693"/>
                  </a:lnTo>
                  <a:lnTo>
                    <a:pt x="5422646" y="115874"/>
                  </a:lnTo>
                  <a:lnTo>
                    <a:pt x="5422646" y="118808"/>
                  </a:lnTo>
                  <a:lnTo>
                    <a:pt x="5423827" y="120002"/>
                  </a:lnTo>
                  <a:lnTo>
                    <a:pt x="5425300" y="120002"/>
                  </a:lnTo>
                  <a:lnTo>
                    <a:pt x="5426786" y="120002"/>
                  </a:lnTo>
                  <a:lnTo>
                    <a:pt x="5427967" y="118808"/>
                  </a:lnTo>
                  <a:lnTo>
                    <a:pt x="5427967" y="115874"/>
                  </a:lnTo>
                  <a:close/>
                </a:path>
                <a:path w="5636259" h="2807970">
                  <a:moveTo>
                    <a:pt x="5636196" y="431"/>
                  </a:moveTo>
                  <a:lnTo>
                    <a:pt x="5635752" y="0"/>
                  </a:lnTo>
                  <a:lnTo>
                    <a:pt x="5634647" y="0"/>
                  </a:lnTo>
                  <a:lnTo>
                    <a:pt x="5634202" y="431"/>
                  </a:lnTo>
                  <a:lnTo>
                    <a:pt x="5634202" y="1562"/>
                  </a:lnTo>
                  <a:lnTo>
                    <a:pt x="5634647" y="1993"/>
                  </a:lnTo>
                  <a:lnTo>
                    <a:pt x="5635206" y="1993"/>
                  </a:lnTo>
                  <a:lnTo>
                    <a:pt x="5635752" y="1993"/>
                  </a:lnTo>
                  <a:lnTo>
                    <a:pt x="5636196" y="1562"/>
                  </a:lnTo>
                  <a:lnTo>
                    <a:pt x="5636196" y="43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129730" y="8229758"/>
              <a:ext cx="5953760" cy="3039110"/>
            </a:xfrm>
            <a:custGeom>
              <a:avLst/>
              <a:gdLst/>
              <a:ahLst/>
              <a:cxnLst/>
              <a:rect l="l" t="t" r="r" b="b"/>
              <a:pathLst>
                <a:path w="5953759" h="3039109">
                  <a:moveTo>
                    <a:pt x="10642" y="2883128"/>
                  </a:moveTo>
                  <a:lnTo>
                    <a:pt x="8267" y="2880753"/>
                  </a:lnTo>
                  <a:lnTo>
                    <a:pt x="2374" y="2880753"/>
                  </a:lnTo>
                  <a:lnTo>
                    <a:pt x="0" y="2883128"/>
                  </a:lnTo>
                  <a:lnTo>
                    <a:pt x="0" y="2889008"/>
                  </a:lnTo>
                  <a:lnTo>
                    <a:pt x="2374" y="2891383"/>
                  </a:lnTo>
                  <a:lnTo>
                    <a:pt x="5321" y="2891383"/>
                  </a:lnTo>
                  <a:lnTo>
                    <a:pt x="8267" y="2891383"/>
                  </a:lnTo>
                  <a:lnTo>
                    <a:pt x="10642" y="2889008"/>
                  </a:lnTo>
                  <a:lnTo>
                    <a:pt x="10642" y="2883128"/>
                  </a:lnTo>
                  <a:close/>
                </a:path>
                <a:path w="5953759" h="3039109">
                  <a:moveTo>
                    <a:pt x="63830" y="2990837"/>
                  </a:moveTo>
                  <a:lnTo>
                    <a:pt x="63665" y="2990685"/>
                  </a:lnTo>
                  <a:lnTo>
                    <a:pt x="63296" y="2990685"/>
                  </a:lnTo>
                  <a:lnTo>
                    <a:pt x="63169" y="2990837"/>
                  </a:lnTo>
                  <a:lnTo>
                    <a:pt x="63169" y="2991218"/>
                  </a:lnTo>
                  <a:lnTo>
                    <a:pt x="63296" y="2991345"/>
                  </a:lnTo>
                  <a:lnTo>
                    <a:pt x="63474" y="2991345"/>
                  </a:lnTo>
                  <a:lnTo>
                    <a:pt x="63665" y="2991345"/>
                  </a:lnTo>
                  <a:lnTo>
                    <a:pt x="63830" y="2991218"/>
                  </a:lnTo>
                  <a:lnTo>
                    <a:pt x="63830" y="2990837"/>
                  </a:lnTo>
                  <a:close/>
                </a:path>
                <a:path w="5953759" h="3039109">
                  <a:moveTo>
                    <a:pt x="110591" y="2827718"/>
                  </a:moveTo>
                  <a:lnTo>
                    <a:pt x="110464" y="2827566"/>
                  </a:lnTo>
                  <a:lnTo>
                    <a:pt x="110083" y="2827566"/>
                  </a:lnTo>
                  <a:lnTo>
                    <a:pt x="109931" y="2827718"/>
                  </a:lnTo>
                  <a:lnTo>
                    <a:pt x="109931" y="2828061"/>
                  </a:lnTo>
                  <a:lnTo>
                    <a:pt x="110083" y="2828226"/>
                  </a:lnTo>
                  <a:lnTo>
                    <a:pt x="110274" y="2828226"/>
                  </a:lnTo>
                  <a:lnTo>
                    <a:pt x="110464" y="2828226"/>
                  </a:lnTo>
                  <a:lnTo>
                    <a:pt x="110591" y="2828061"/>
                  </a:lnTo>
                  <a:lnTo>
                    <a:pt x="110591" y="2827718"/>
                  </a:lnTo>
                  <a:close/>
                </a:path>
                <a:path w="5953759" h="3039109">
                  <a:moveTo>
                    <a:pt x="227596" y="3037217"/>
                  </a:moveTo>
                  <a:lnTo>
                    <a:pt x="227164" y="3036798"/>
                  </a:lnTo>
                  <a:lnTo>
                    <a:pt x="226060" y="3036798"/>
                  </a:lnTo>
                  <a:lnTo>
                    <a:pt x="225615" y="3037217"/>
                  </a:lnTo>
                  <a:lnTo>
                    <a:pt x="225615" y="3038348"/>
                  </a:lnTo>
                  <a:lnTo>
                    <a:pt x="226060" y="3038792"/>
                  </a:lnTo>
                  <a:lnTo>
                    <a:pt x="226631" y="3038792"/>
                  </a:lnTo>
                  <a:lnTo>
                    <a:pt x="227164" y="3038792"/>
                  </a:lnTo>
                  <a:lnTo>
                    <a:pt x="227596" y="3038348"/>
                  </a:lnTo>
                  <a:lnTo>
                    <a:pt x="227596" y="3037217"/>
                  </a:lnTo>
                  <a:close/>
                </a:path>
                <a:path w="5953759" h="3039109">
                  <a:moveTo>
                    <a:pt x="274396" y="2874111"/>
                  </a:moveTo>
                  <a:lnTo>
                    <a:pt x="273964" y="2873679"/>
                  </a:lnTo>
                  <a:lnTo>
                    <a:pt x="272821" y="2873679"/>
                  </a:lnTo>
                  <a:lnTo>
                    <a:pt x="272389" y="2874111"/>
                  </a:lnTo>
                  <a:lnTo>
                    <a:pt x="272389" y="2875203"/>
                  </a:lnTo>
                  <a:lnTo>
                    <a:pt x="272821" y="2875673"/>
                  </a:lnTo>
                  <a:lnTo>
                    <a:pt x="273392" y="2875673"/>
                  </a:lnTo>
                  <a:lnTo>
                    <a:pt x="273964" y="2875673"/>
                  </a:lnTo>
                  <a:lnTo>
                    <a:pt x="274396" y="2875203"/>
                  </a:lnTo>
                  <a:lnTo>
                    <a:pt x="274396" y="2874111"/>
                  </a:lnTo>
                  <a:close/>
                </a:path>
                <a:path w="5953759" h="3039109">
                  <a:moveTo>
                    <a:pt x="331901" y="2979445"/>
                  </a:moveTo>
                  <a:lnTo>
                    <a:pt x="331736" y="2979280"/>
                  </a:lnTo>
                  <a:lnTo>
                    <a:pt x="331393" y="2979280"/>
                  </a:lnTo>
                  <a:lnTo>
                    <a:pt x="331241" y="2979445"/>
                  </a:lnTo>
                  <a:lnTo>
                    <a:pt x="331241" y="2979788"/>
                  </a:lnTo>
                  <a:lnTo>
                    <a:pt x="331393" y="2979940"/>
                  </a:lnTo>
                  <a:lnTo>
                    <a:pt x="331558" y="2979940"/>
                  </a:lnTo>
                  <a:lnTo>
                    <a:pt x="331736" y="2979940"/>
                  </a:lnTo>
                  <a:lnTo>
                    <a:pt x="331901" y="2979788"/>
                  </a:lnTo>
                  <a:lnTo>
                    <a:pt x="331901" y="2979445"/>
                  </a:lnTo>
                  <a:close/>
                </a:path>
                <a:path w="5953759" h="3039109">
                  <a:moveTo>
                    <a:pt x="484276" y="2757767"/>
                  </a:moveTo>
                  <a:lnTo>
                    <a:pt x="483844" y="2757322"/>
                  </a:lnTo>
                  <a:lnTo>
                    <a:pt x="482739" y="2757322"/>
                  </a:lnTo>
                  <a:lnTo>
                    <a:pt x="482307" y="2757767"/>
                  </a:lnTo>
                  <a:lnTo>
                    <a:pt x="482307" y="2758859"/>
                  </a:lnTo>
                  <a:lnTo>
                    <a:pt x="482739" y="2759329"/>
                  </a:lnTo>
                  <a:lnTo>
                    <a:pt x="483273" y="2759329"/>
                  </a:lnTo>
                  <a:lnTo>
                    <a:pt x="483844" y="2759329"/>
                  </a:lnTo>
                  <a:lnTo>
                    <a:pt x="484276" y="2758859"/>
                  </a:lnTo>
                  <a:lnTo>
                    <a:pt x="484276" y="2757767"/>
                  </a:lnTo>
                  <a:close/>
                </a:path>
                <a:path w="5953759" h="3039109">
                  <a:moveTo>
                    <a:pt x="648081" y="2804185"/>
                  </a:moveTo>
                  <a:lnTo>
                    <a:pt x="647331" y="2803423"/>
                  </a:lnTo>
                  <a:lnTo>
                    <a:pt x="645477" y="2803423"/>
                  </a:lnTo>
                  <a:lnTo>
                    <a:pt x="644740" y="2804185"/>
                  </a:lnTo>
                  <a:lnTo>
                    <a:pt x="644740" y="2805988"/>
                  </a:lnTo>
                  <a:lnTo>
                    <a:pt x="645477" y="2806750"/>
                  </a:lnTo>
                  <a:lnTo>
                    <a:pt x="646417" y="2806750"/>
                  </a:lnTo>
                  <a:lnTo>
                    <a:pt x="647331" y="2806750"/>
                  </a:lnTo>
                  <a:lnTo>
                    <a:pt x="648081" y="2805988"/>
                  </a:lnTo>
                  <a:lnTo>
                    <a:pt x="648081" y="2804185"/>
                  </a:lnTo>
                  <a:close/>
                </a:path>
                <a:path w="5953759" h="3039109">
                  <a:moveTo>
                    <a:pt x="694512" y="2641231"/>
                  </a:moveTo>
                  <a:lnTo>
                    <a:pt x="693915" y="2640634"/>
                  </a:lnTo>
                  <a:lnTo>
                    <a:pt x="692429" y="2640634"/>
                  </a:lnTo>
                  <a:lnTo>
                    <a:pt x="691845" y="2641231"/>
                  </a:lnTo>
                  <a:lnTo>
                    <a:pt x="691845" y="2642692"/>
                  </a:lnTo>
                  <a:lnTo>
                    <a:pt x="692429" y="2643289"/>
                  </a:lnTo>
                  <a:lnTo>
                    <a:pt x="693191" y="2643289"/>
                  </a:lnTo>
                  <a:lnTo>
                    <a:pt x="693915" y="2643289"/>
                  </a:lnTo>
                  <a:lnTo>
                    <a:pt x="694512" y="2642692"/>
                  </a:lnTo>
                  <a:lnTo>
                    <a:pt x="694512" y="2641231"/>
                  </a:lnTo>
                  <a:close/>
                </a:path>
                <a:path w="5953759" h="3039109">
                  <a:moveTo>
                    <a:pt x="754354" y="2745270"/>
                  </a:moveTo>
                  <a:lnTo>
                    <a:pt x="752995" y="2743924"/>
                  </a:lnTo>
                  <a:lnTo>
                    <a:pt x="749719" y="2743924"/>
                  </a:lnTo>
                  <a:lnTo>
                    <a:pt x="748372" y="2745270"/>
                  </a:lnTo>
                  <a:lnTo>
                    <a:pt x="748372" y="2748559"/>
                  </a:lnTo>
                  <a:lnTo>
                    <a:pt x="749719" y="2749905"/>
                  </a:lnTo>
                  <a:lnTo>
                    <a:pt x="751344" y="2749905"/>
                  </a:lnTo>
                  <a:lnTo>
                    <a:pt x="752995" y="2749905"/>
                  </a:lnTo>
                  <a:lnTo>
                    <a:pt x="754354" y="2748559"/>
                  </a:lnTo>
                  <a:lnTo>
                    <a:pt x="754354" y="2745270"/>
                  </a:lnTo>
                  <a:close/>
                </a:path>
                <a:path w="5953759" h="3039109">
                  <a:moveTo>
                    <a:pt x="798804" y="2583434"/>
                  </a:moveTo>
                  <a:lnTo>
                    <a:pt x="798487" y="2583116"/>
                  </a:lnTo>
                  <a:lnTo>
                    <a:pt x="797763" y="2583116"/>
                  </a:lnTo>
                  <a:lnTo>
                    <a:pt x="797458" y="2583434"/>
                  </a:lnTo>
                  <a:lnTo>
                    <a:pt x="797458" y="2584158"/>
                  </a:lnTo>
                  <a:lnTo>
                    <a:pt x="797763" y="2584475"/>
                  </a:lnTo>
                  <a:lnTo>
                    <a:pt x="798144" y="2584475"/>
                  </a:lnTo>
                  <a:lnTo>
                    <a:pt x="798487" y="2584475"/>
                  </a:lnTo>
                  <a:lnTo>
                    <a:pt x="798804" y="2584158"/>
                  </a:lnTo>
                  <a:lnTo>
                    <a:pt x="798804" y="2583434"/>
                  </a:lnTo>
                  <a:close/>
                </a:path>
                <a:path w="5953759" h="3039109">
                  <a:moveTo>
                    <a:pt x="861974" y="2685605"/>
                  </a:moveTo>
                  <a:lnTo>
                    <a:pt x="859434" y="2683078"/>
                  </a:lnTo>
                  <a:lnTo>
                    <a:pt x="853173" y="2683078"/>
                  </a:lnTo>
                  <a:lnTo>
                    <a:pt x="850633" y="2685605"/>
                  </a:lnTo>
                  <a:lnTo>
                    <a:pt x="850633" y="2691866"/>
                  </a:lnTo>
                  <a:lnTo>
                    <a:pt x="853173" y="2694406"/>
                  </a:lnTo>
                  <a:lnTo>
                    <a:pt x="856310" y="2694406"/>
                  </a:lnTo>
                  <a:lnTo>
                    <a:pt x="859434" y="2694406"/>
                  </a:lnTo>
                  <a:lnTo>
                    <a:pt x="861974" y="2691866"/>
                  </a:lnTo>
                  <a:lnTo>
                    <a:pt x="861974" y="2685605"/>
                  </a:lnTo>
                  <a:close/>
                </a:path>
                <a:path w="5953759" h="3039109">
                  <a:moveTo>
                    <a:pt x="966584" y="2627642"/>
                  </a:moveTo>
                  <a:lnTo>
                    <a:pt x="964209" y="2625267"/>
                  </a:lnTo>
                  <a:lnTo>
                    <a:pt x="958316" y="2625267"/>
                  </a:lnTo>
                  <a:lnTo>
                    <a:pt x="955941" y="2627642"/>
                  </a:lnTo>
                  <a:lnTo>
                    <a:pt x="955941" y="2633522"/>
                  </a:lnTo>
                  <a:lnTo>
                    <a:pt x="958316" y="2635897"/>
                  </a:lnTo>
                  <a:lnTo>
                    <a:pt x="961263" y="2635897"/>
                  </a:lnTo>
                  <a:lnTo>
                    <a:pt x="964209" y="2635897"/>
                  </a:lnTo>
                  <a:lnTo>
                    <a:pt x="966584" y="2633522"/>
                  </a:lnTo>
                  <a:lnTo>
                    <a:pt x="966584" y="2627642"/>
                  </a:lnTo>
                  <a:close/>
                </a:path>
                <a:path w="5953759" h="3039109">
                  <a:moveTo>
                    <a:pt x="1008367" y="2467279"/>
                  </a:moveTo>
                  <a:lnTo>
                    <a:pt x="1008214" y="2467114"/>
                  </a:lnTo>
                  <a:lnTo>
                    <a:pt x="1007833" y="2467114"/>
                  </a:lnTo>
                  <a:lnTo>
                    <a:pt x="1007706" y="2467279"/>
                  </a:lnTo>
                  <a:lnTo>
                    <a:pt x="1007706" y="2467622"/>
                  </a:lnTo>
                  <a:lnTo>
                    <a:pt x="1007833" y="2467775"/>
                  </a:lnTo>
                  <a:lnTo>
                    <a:pt x="1008024" y="2467775"/>
                  </a:lnTo>
                  <a:lnTo>
                    <a:pt x="1008214" y="2467775"/>
                  </a:lnTo>
                  <a:lnTo>
                    <a:pt x="1008367" y="2467622"/>
                  </a:lnTo>
                  <a:lnTo>
                    <a:pt x="1008367" y="2467279"/>
                  </a:lnTo>
                  <a:close/>
                </a:path>
                <a:path w="5953759" h="3039109">
                  <a:moveTo>
                    <a:pt x="1056792" y="2303221"/>
                  </a:moveTo>
                  <a:lnTo>
                    <a:pt x="1055916" y="2302306"/>
                  </a:lnTo>
                  <a:lnTo>
                    <a:pt x="1053693" y="2302306"/>
                  </a:lnTo>
                  <a:lnTo>
                    <a:pt x="1052817" y="2303221"/>
                  </a:lnTo>
                  <a:lnTo>
                    <a:pt x="1052817" y="2305405"/>
                  </a:lnTo>
                  <a:lnTo>
                    <a:pt x="1053693" y="2306320"/>
                  </a:lnTo>
                  <a:lnTo>
                    <a:pt x="1054823" y="2306320"/>
                  </a:lnTo>
                  <a:lnTo>
                    <a:pt x="1055916" y="2306320"/>
                  </a:lnTo>
                  <a:lnTo>
                    <a:pt x="1056792" y="2305405"/>
                  </a:lnTo>
                  <a:lnTo>
                    <a:pt x="1056792" y="2303221"/>
                  </a:lnTo>
                  <a:close/>
                </a:path>
                <a:path w="5953759" h="3039109">
                  <a:moveTo>
                    <a:pt x="1115987" y="2407615"/>
                  </a:moveTo>
                  <a:lnTo>
                    <a:pt x="1114640" y="2406269"/>
                  </a:lnTo>
                  <a:lnTo>
                    <a:pt x="1111326" y="2406269"/>
                  </a:lnTo>
                  <a:lnTo>
                    <a:pt x="1109980" y="2407615"/>
                  </a:lnTo>
                  <a:lnTo>
                    <a:pt x="1109980" y="2410930"/>
                  </a:lnTo>
                  <a:lnTo>
                    <a:pt x="1111326" y="2412276"/>
                  </a:lnTo>
                  <a:lnTo>
                    <a:pt x="1112977" y="2412276"/>
                  </a:lnTo>
                  <a:lnTo>
                    <a:pt x="1114640" y="2412276"/>
                  </a:lnTo>
                  <a:lnTo>
                    <a:pt x="1115987" y="2410930"/>
                  </a:lnTo>
                  <a:lnTo>
                    <a:pt x="1115987" y="2407615"/>
                  </a:lnTo>
                  <a:close/>
                </a:path>
                <a:path w="5953759" h="3039109">
                  <a:moveTo>
                    <a:pt x="1167726" y="2241740"/>
                  </a:moveTo>
                  <a:lnTo>
                    <a:pt x="1164170" y="2238171"/>
                  </a:lnTo>
                  <a:lnTo>
                    <a:pt x="1155344" y="2238171"/>
                  </a:lnTo>
                  <a:lnTo>
                    <a:pt x="1151763" y="2241740"/>
                  </a:lnTo>
                  <a:lnTo>
                    <a:pt x="1151763" y="2250567"/>
                  </a:lnTo>
                  <a:lnTo>
                    <a:pt x="1155344" y="2254135"/>
                  </a:lnTo>
                  <a:lnTo>
                    <a:pt x="1159751" y="2254135"/>
                  </a:lnTo>
                  <a:lnTo>
                    <a:pt x="1164170" y="2254135"/>
                  </a:lnTo>
                  <a:lnTo>
                    <a:pt x="1167726" y="2250567"/>
                  </a:lnTo>
                  <a:lnTo>
                    <a:pt x="1167726" y="2241740"/>
                  </a:lnTo>
                  <a:close/>
                </a:path>
                <a:path w="5953759" h="3039109">
                  <a:moveTo>
                    <a:pt x="1173137" y="2513126"/>
                  </a:moveTo>
                  <a:lnTo>
                    <a:pt x="1172273" y="2512225"/>
                  </a:lnTo>
                  <a:lnTo>
                    <a:pt x="1170051" y="2512225"/>
                  </a:lnTo>
                  <a:lnTo>
                    <a:pt x="1169174" y="2513126"/>
                  </a:lnTo>
                  <a:lnTo>
                    <a:pt x="1169174" y="2515324"/>
                  </a:lnTo>
                  <a:lnTo>
                    <a:pt x="1170051" y="2516238"/>
                  </a:lnTo>
                  <a:lnTo>
                    <a:pt x="1171143" y="2516238"/>
                  </a:lnTo>
                  <a:lnTo>
                    <a:pt x="1172273" y="2516238"/>
                  </a:lnTo>
                  <a:lnTo>
                    <a:pt x="1173137" y="2515324"/>
                  </a:lnTo>
                  <a:lnTo>
                    <a:pt x="1173137" y="2513126"/>
                  </a:lnTo>
                  <a:close/>
                </a:path>
                <a:path w="5953759" h="3039109">
                  <a:moveTo>
                    <a:pt x="1231900" y="2343378"/>
                  </a:moveTo>
                  <a:lnTo>
                    <a:pt x="1225638" y="2337117"/>
                  </a:lnTo>
                  <a:lnTo>
                    <a:pt x="1210208" y="2337117"/>
                  </a:lnTo>
                  <a:lnTo>
                    <a:pt x="1203947" y="2343378"/>
                  </a:lnTo>
                  <a:lnTo>
                    <a:pt x="1203947" y="2358809"/>
                  </a:lnTo>
                  <a:lnTo>
                    <a:pt x="1210208" y="2365070"/>
                  </a:lnTo>
                  <a:lnTo>
                    <a:pt x="1217942" y="2365070"/>
                  </a:lnTo>
                  <a:lnTo>
                    <a:pt x="1225638" y="2365070"/>
                  </a:lnTo>
                  <a:lnTo>
                    <a:pt x="1231900" y="2358809"/>
                  </a:lnTo>
                  <a:lnTo>
                    <a:pt x="1231900" y="2343378"/>
                  </a:lnTo>
                  <a:close/>
                </a:path>
                <a:path w="5953759" h="3039109">
                  <a:moveTo>
                    <a:pt x="1281023" y="2178951"/>
                  </a:moveTo>
                  <a:lnTo>
                    <a:pt x="1273721" y="2171662"/>
                  </a:lnTo>
                  <a:lnTo>
                    <a:pt x="1255687" y="2171662"/>
                  </a:lnTo>
                  <a:lnTo>
                    <a:pt x="1248397" y="2178951"/>
                  </a:lnTo>
                  <a:lnTo>
                    <a:pt x="1248397" y="2196973"/>
                  </a:lnTo>
                  <a:lnTo>
                    <a:pt x="1255687" y="2204275"/>
                  </a:lnTo>
                  <a:lnTo>
                    <a:pt x="1264704" y="2204275"/>
                  </a:lnTo>
                  <a:lnTo>
                    <a:pt x="1273721" y="2204275"/>
                  </a:lnTo>
                  <a:lnTo>
                    <a:pt x="1281023" y="2196973"/>
                  </a:lnTo>
                  <a:lnTo>
                    <a:pt x="1281023" y="2178951"/>
                  </a:lnTo>
                  <a:close/>
                </a:path>
                <a:path w="5953759" h="3039109">
                  <a:moveTo>
                    <a:pt x="1287741" y="2449626"/>
                  </a:moveTo>
                  <a:lnTo>
                    <a:pt x="1282547" y="2444394"/>
                  </a:lnTo>
                  <a:lnTo>
                    <a:pt x="1269682" y="2444394"/>
                  </a:lnTo>
                  <a:lnTo>
                    <a:pt x="1264450" y="2449626"/>
                  </a:lnTo>
                  <a:lnTo>
                    <a:pt x="1264450" y="2462492"/>
                  </a:lnTo>
                  <a:lnTo>
                    <a:pt x="1269682" y="2467686"/>
                  </a:lnTo>
                  <a:lnTo>
                    <a:pt x="1276096" y="2467686"/>
                  </a:lnTo>
                  <a:lnTo>
                    <a:pt x="1282547" y="2467686"/>
                  </a:lnTo>
                  <a:lnTo>
                    <a:pt x="1287741" y="2462492"/>
                  </a:lnTo>
                  <a:lnTo>
                    <a:pt x="1287741" y="2449626"/>
                  </a:lnTo>
                  <a:close/>
                </a:path>
                <a:path w="5953759" h="3039109">
                  <a:moveTo>
                    <a:pt x="1341843" y="2292921"/>
                  </a:moveTo>
                  <a:lnTo>
                    <a:pt x="1340345" y="2285530"/>
                  </a:lnTo>
                  <a:lnTo>
                    <a:pt x="1336281" y="2279510"/>
                  </a:lnTo>
                  <a:lnTo>
                    <a:pt x="1330248" y="2275446"/>
                  </a:lnTo>
                  <a:lnTo>
                    <a:pt x="1322870" y="2273960"/>
                  </a:lnTo>
                  <a:lnTo>
                    <a:pt x="1315491" y="2275446"/>
                  </a:lnTo>
                  <a:lnTo>
                    <a:pt x="1309471" y="2279510"/>
                  </a:lnTo>
                  <a:lnTo>
                    <a:pt x="1305407" y="2285530"/>
                  </a:lnTo>
                  <a:lnTo>
                    <a:pt x="1303921" y="2292921"/>
                  </a:lnTo>
                  <a:lnTo>
                    <a:pt x="1305407" y="2300313"/>
                  </a:lnTo>
                  <a:lnTo>
                    <a:pt x="1309471" y="2306332"/>
                  </a:lnTo>
                  <a:lnTo>
                    <a:pt x="1315491" y="2310396"/>
                  </a:lnTo>
                  <a:lnTo>
                    <a:pt x="1322870" y="2311895"/>
                  </a:lnTo>
                  <a:lnTo>
                    <a:pt x="1330248" y="2310396"/>
                  </a:lnTo>
                  <a:lnTo>
                    <a:pt x="1336281" y="2306332"/>
                  </a:lnTo>
                  <a:lnTo>
                    <a:pt x="1340345" y="2300313"/>
                  </a:lnTo>
                  <a:lnTo>
                    <a:pt x="1341843" y="2292921"/>
                  </a:lnTo>
                  <a:close/>
                </a:path>
                <a:path w="5953759" h="3039109">
                  <a:moveTo>
                    <a:pt x="1392694" y="2391422"/>
                  </a:moveTo>
                  <a:lnTo>
                    <a:pt x="1387500" y="2386241"/>
                  </a:lnTo>
                  <a:lnTo>
                    <a:pt x="1374609" y="2386241"/>
                  </a:lnTo>
                  <a:lnTo>
                    <a:pt x="1369415" y="2391422"/>
                  </a:lnTo>
                  <a:lnTo>
                    <a:pt x="1369415" y="2404300"/>
                  </a:lnTo>
                  <a:lnTo>
                    <a:pt x="1374609" y="2409520"/>
                  </a:lnTo>
                  <a:lnTo>
                    <a:pt x="1381061" y="2409520"/>
                  </a:lnTo>
                  <a:lnTo>
                    <a:pt x="1387500" y="2409520"/>
                  </a:lnTo>
                  <a:lnTo>
                    <a:pt x="1392694" y="2404300"/>
                  </a:lnTo>
                  <a:lnTo>
                    <a:pt x="1392694" y="2391422"/>
                  </a:lnTo>
                  <a:close/>
                </a:path>
                <a:path w="5953759" h="3039109">
                  <a:moveTo>
                    <a:pt x="1439151" y="2228507"/>
                  </a:moveTo>
                  <a:lnTo>
                    <a:pt x="1434084" y="2223439"/>
                  </a:lnTo>
                  <a:lnTo>
                    <a:pt x="1421587" y="2223439"/>
                  </a:lnTo>
                  <a:lnTo>
                    <a:pt x="1416519" y="2228507"/>
                  </a:lnTo>
                  <a:lnTo>
                    <a:pt x="1416519" y="2240991"/>
                  </a:lnTo>
                  <a:lnTo>
                    <a:pt x="1421587" y="2246058"/>
                  </a:lnTo>
                  <a:lnTo>
                    <a:pt x="1427822" y="2246058"/>
                  </a:lnTo>
                  <a:lnTo>
                    <a:pt x="1434084" y="2246058"/>
                  </a:lnTo>
                  <a:lnTo>
                    <a:pt x="1439151" y="2240991"/>
                  </a:lnTo>
                  <a:lnTo>
                    <a:pt x="1439151" y="2228507"/>
                  </a:lnTo>
                  <a:close/>
                </a:path>
                <a:path w="5953759" h="3039109">
                  <a:moveTo>
                    <a:pt x="1508302" y="2339683"/>
                  </a:moveTo>
                  <a:lnTo>
                    <a:pt x="1506550" y="2331021"/>
                  </a:lnTo>
                  <a:lnTo>
                    <a:pt x="1501775" y="2323935"/>
                  </a:lnTo>
                  <a:lnTo>
                    <a:pt x="1494688" y="2319159"/>
                  </a:lnTo>
                  <a:lnTo>
                    <a:pt x="1486014" y="2317407"/>
                  </a:lnTo>
                  <a:lnTo>
                    <a:pt x="1477327" y="2319159"/>
                  </a:lnTo>
                  <a:lnTo>
                    <a:pt x="1470240" y="2323935"/>
                  </a:lnTo>
                  <a:lnTo>
                    <a:pt x="1465478" y="2331021"/>
                  </a:lnTo>
                  <a:lnTo>
                    <a:pt x="1463725" y="2339683"/>
                  </a:lnTo>
                  <a:lnTo>
                    <a:pt x="1465478" y="2348369"/>
                  </a:lnTo>
                  <a:lnTo>
                    <a:pt x="1470240" y="2355469"/>
                  </a:lnTo>
                  <a:lnTo>
                    <a:pt x="1477327" y="2360257"/>
                  </a:lnTo>
                  <a:lnTo>
                    <a:pt x="1486014" y="2362009"/>
                  </a:lnTo>
                  <a:lnTo>
                    <a:pt x="1494688" y="2360257"/>
                  </a:lnTo>
                  <a:lnTo>
                    <a:pt x="1501775" y="2355469"/>
                  </a:lnTo>
                  <a:lnTo>
                    <a:pt x="1506550" y="2348369"/>
                  </a:lnTo>
                  <a:lnTo>
                    <a:pt x="1508302" y="2339683"/>
                  </a:lnTo>
                  <a:close/>
                </a:path>
                <a:path w="5953759" h="3039109">
                  <a:moveTo>
                    <a:pt x="1533436" y="2176195"/>
                  </a:moveTo>
                  <a:lnTo>
                    <a:pt x="1533156" y="2175903"/>
                  </a:lnTo>
                  <a:lnTo>
                    <a:pt x="1532394" y="2175903"/>
                  </a:lnTo>
                  <a:lnTo>
                    <a:pt x="1532115" y="2176195"/>
                  </a:lnTo>
                  <a:lnTo>
                    <a:pt x="1532115" y="2176945"/>
                  </a:lnTo>
                  <a:lnTo>
                    <a:pt x="1532394" y="2177224"/>
                  </a:lnTo>
                  <a:lnTo>
                    <a:pt x="1532775" y="2177224"/>
                  </a:lnTo>
                  <a:lnTo>
                    <a:pt x="1533156" y="2177224"/>
                  </a:lnTo>
                  <a:lnTo>
                    <a:pt x="1533436" y="2176945"/>
                  </a:lnTo>
                  <a:lnTo>
                    <a:pt x="1533436" y="2176195"/>
                  </a:lnTo>
                  <a:close/>
                </a:path>
                <a:path w="5953759" h="3039109">
                  <a:moveTo>
                    <a:pt x="1593278" y="2280247"/>
                  </a:moveTo>
                  <a:lnTo>
                    <a:pt x="1592262" y="2279180"/>
                  </a:lnTo>
                  <a:lnTo>
                    <a:pt x="1589659" y="2279180"/>
                  </a:lnTo>
                  <a:lnTo>
                    <a:pt x="1588617" y="2280247"/>
                  </a:lnTo>
                  <a:lnTo>
                    <a:pt x="1588617" y="2282812"/>
                  </a:lnTo>
                  <a:lnTo>
                    <a:pt x="1589659" y="2283841"/>
                  </a:lnTo>
                  <a:lnTo>
                    <a:pt x="1590967" y="2283841"/>
                  </a:lnTo>
                  <a:lnTo>
                    <a:pt x="1592262" y="2283841"/>
                  </a:lnTo>
                  <a:lnTo>
                    <a:pt x="1593278" y="2282812"/>
                  </a:lnTo>
                  <a:lnTo>
                    <a:pt x="1593278" y="2280247"/>
                  </a:lnTo>
                  <a:close/>
                </a:path>
                <a:path w="5953759" h="3039109">
                  <a:moveTo>
                    <a:pt x="1847964" y="2001875"/>
                  </a:moveTo>
                  <a:lnTo>
                    <a:pt x="1847799" y="2001710"/>
                  </a:lnTo>
                  <a:lnTo>
                    <a:pt x="1847456" y="2001710"/>
                  </a:lnTo>
                  <a:lnTo>
                    <a:pt x="1847303" y="2001875"/>
                  </a:lnTo>
                  <a:lnTo>
                    <a:pt x="1847303" y="2002218"/>
                  </a:lnTo>
                  <a:lnTo>
                    <a:pt x="1847456" y="2002370"/>
                  </a:lnTo>
                  <a:lnTo>
                    <a:pt x="1847621" y="2002370"/>
                  </a:lnTo>
                  <a:lnTo>
                    <a:pt x="1847799" y="2002370"/>
                  </a:lnTo>
                  <a:lnTo>
                    <a:pt x="1847964" y="2002218"/>
                  </a:lnTo>
                  <a:lnTo>
                    <a:pt x="1847964" y="2001875"/>
                  </a:lnTo>
                  <a:close/>
                </a:path>
                <a:path w="5953759" h="3039109">
                  <a:moveTo>
                    <a:pt x="2129015" y="1983308"/>
                  </a:moveTo>
                  <a:lnTo>
                    <a:pt x="2123033" y="1977339"/>
                  </a:lnTo>
                  <a:lnTo>
                    <a:pt x="2108365" y="1977339"/>
                  </a:lnTo>
                  <a:lnTo>
                    <a:pt x="2102383" y="1983308"/>
                  </a:lnTo>
                  <a:lnTo>
                    <a:pt x="2102383" y="1997989"/>
                  </a:lnTo>
                  <a:lnTo>
                    <a:pt x="2108365" y="2003971"/>
                  </a:lnTo>
                  <a:lnTo>
                    <a:pt x="2115693" y="2003971"/>
                  </a:lnTo>
                  <a:lnTo>
                    <a:pt x="2123033" y="2003971"/>
                  </a:lnTo>
                  <a:lnTo>
                    <a:pt x="2129015" y="1997989"/>
                  </a:lnTo>
                  <a:lnTo>
                    <a:pt x="2129015" y="1983308"/>
                  </a:lnTo>
                  <a:close/>
                </a:path>
                <a:path w="5953759" h="3039109">
                  <a:moveTo>
                    <a:pt x="2478671" y="1652257"/>
                  </a:moveTo>
                  <a:lnTo>
                    <a:pt x="2478049" y="1651660"/>
                  </a:lnTo>
                  <a:lnTo>
                    <a:pt x="2476563" y="1651660"/>
                  </a:lnTo>
                  <a:lnTo>
                    <a:pt x="2475979" y="1652257"/>
                  </a:lnTo>
                  <a:lnTo>
                    <a:pt x="2475979" y="1653730"/>
                  </a:lnTo>
                  <a:lnTo>
                    <a:pt x="2476563" y="1654327"/>
                  </a:lnTo>
                  <a:lnTo>
                    <a:pt x="2477325" y="1654327"/>
                  </a:lnTo>
                  <a:lnTo>
                    <a:pt x="2478049" y="1654327"/>
                  </a:lnTo>
                  <a:lnTo>
                    <a:pt x="2478671" y="1653730"/>
                  </a:lnTo>
                  <a:lnTo>
                    <a:pt x="2478671" y="1652257"/>
                  </a:lnTo>
                  <a:close/>
                </a:path>
                <a:path w="5953759" h="3039109">
                  <a:moveTo>
                    <a:pt x="2536837" y="1757222"/>
                  </a:moveTo>
                  <a:lnTo>
                    <a:pt x="2536240" y="1756625"/>
                  </a:lnTo>
                  <a:lnTo>
                    <a:pt x="2534755" y="1756625"/>
                  </a:lnTo>
                  <a:lnTo>
                    <a:pt x="2534170" y="1757222"/>
                  </a:lnTo>
                  <a:lnTo>
                    <a:pt x="2534170" y="1758683"/>
                  </a:lnTo>
                  <a:lnTo>
                    <a:pt x="2534755" y="1759280"/>
                  </a:lnTo>
                  <a:lnTo>
                    <a:pt x="2535478" y="1759280"/>
                  </a:lnTo>
                  <a:lnTo>
                    <a:pt x="2536240" y="1759280"/>
                  </a:lnTo>
                  <a:lnTo>
                    <a:pt x="2536837" y="1758683"/>
                  </a:lnTo>
                  <a:lnTo>
                    <a:pt x="2536837" y="1757222"/>
                  </a:lnTo>
                  <a:close/>
                </a:path>
                <a:path w="5953759" h="3039109">
                  <a:moveTo>
                    <a:pt x="2587917" y="1591716"/>
                  </a:moveTo>
                  <a:lnTo>
                    <a:pt x="2585415" y="1589189"/>
                  </a:lnTo>
                  <a:lnTo>
                    <a:pt x="2579154" y="1589189"/>
                  </a:lnTo>
                  <a:lnTo>
                    <a:pt x="2576614" y="1591716"/>
                  </a:lnTo>
                  <a:lnTo>
                    <a:pt x="2576614" y="1597952"/>
                  </a:lnTo>
                  <a:lnTo>
                    <a:pt x="2579154" y="1600479"/>
                  </a:lnTo>
                  <a:lnTo>
                    <a:pt x="2582278" y="1600479"/>
                  </a:lnTo>
                  <a:lnTo>
                    <a:pt x="2585415" y="1600479"/>
                  </a:lnTo>
                  <a:lnTo>
                    <a:pt x="2587917" y="1597952"/>
                  </a:lnTo>
                  <a:lnTo>
                    <a:pt x="2587917" y="1591716"/>
                  </a:lnTo>
                  <a:close/>
                </a:path>
                <a:path w="5953759" h="3039109">
                  <a:moveTo>
                    <a:pt x="2650426" y="1694268"/>
                  </a:moveTo>
                  <a:lnTo>
                    <a:pt x="2645943" y="1689785"/>
                  </a:lnTo>
                  <a:lnTo>
                    <a:pt x="2634932" y="1689785"/>
                  </a:lnTo>
                  <a:lnTo>
                    <a:pt x="2630449" y="1694268"/>
                  </a:lnTo>
                  <a:lnTo>
                    <a:pt x="2630449" y="1705292"/>
                  </a:lnTo>
                  <a:lnTo>
                    <a:pt x="2634932" y="1709762"/>
                  </a:lnTo>
                  <a:lnTo>
                    <a:pt x="2640444" y="1709762"/>
                  </a:lnTo>
                  <a:lnTo>
                    <a:pt x="2645943" y="1709762"/>
                  </a:lnTo>
                  <a:lnTo>
                    <a:pt x="2650426" y="1705292"/>
                  </a:lnTo>
                  <a:lnTo>
                    <a:pt x="2650426" y="1694268"/>
                  </a:lnTo>
                  <a:close/>
                </a:path>
                <a:path w="5953759" h="3039109">
                  <a:moveTo>
                    <a:pt x="2692552" y="1533715"/>
                  </a:moveTo>
                  <a:lnTo>
                    <a:pt x="2690152" y="1531340"/>
                  </a:lnTo>
                  <a:lnTo>
                    <a:pt x="2684297" y="1531340"/>
                  </a:lnTo>
                  <a:lnTo>
                    <a:pt x="2681884" y="1533715"/>
                  </a:lnTo>
                  <a:lnTo>
                    <a:pt x="2681884" y="1539608"/>
                  </a:lnTo>
                  <a:lnTo>
                    <a:pt x="2684297" y="1541983"/>
                  </a:lnTo>
                  <a:lnTo>
                    <a:pt x="2687205" y="1541983"/>
                  </a:lnTo>
                  <a:lnTo>
                    <a:pt x="2690152" y="1541983"/>
                  </a:lnTo>
                  <a:lnTo>
                    <a:pt x="2692552" y="1539608"/>
                  </a:lnTo>
                  <a:lnTo>
                    <a:pt x="2692552" y="1533715"/>
                  </a:lnTo>
                  <a:close/>
                </a:path>
                <a:path w="5953759" h="3039109">
                  <a:moveTo>
                    <a:pt x="2754376" y="1636636"/>
                  </a:moveTo>
                  <a:lnTo>
                    <a:pt x="2750337" y="1632635"/>
                  </a:lnTo>
                  <a:lnTo>
                    <a:pt x="2740418" y="1632635"/>
                  </a:lnTo>
                  <a:lnTo>
                    <a:pt x="2736418" y="1636636"/>
                  </a:lnTo>
                  <a:lnTo>
                    <a:pt x="2736418" y="1646555"/>
                  </a:lnTo>
                  <a:lnTo>
                    <a:pt x="2740418" y="1650606"/>
                  </a:lnTo>
                  <a:lnTo>
                    <a:pt x="2745397" y="1650606"/>
                  </a:lnTo>
                  <a:lnTo>
                    <a:pt x="2750337" y="1650606"/>
                  </a:lnTo>
                  <a:lnTo>
                    <a:pt x="2754376" y="1646555"/>
                  </a:lnTo>
                  <a:lnTo>
                    <a:pt x="2754376" y="1636636"/>
                  </a:lnTo>
                  <a:close/>
                </a:path>
                <a:path w="5953759" h="3039109">
                  <a:moveTo>
                    <a:pt x="2796171" y="1476273"/>
                  </a:moveTo>
                  <a:lnTo>
                    <a:pt x="2794381" y="1474495"/>
                  </a:lnTo>
                  <a:lnTo>
                    <a:pt x="2789974" y="1474495"/>
                  </a:lnTo>
                  <a:lnTo>
                    <a:pt x="2788183" y="1476273"/>
                  </a:lnTo>
                  <a:lnTo>
                    <a:pt x="2788183" y="1480693"/>
                  </a:lnTo>
                  <a:lnTo>
                    <a:pt x="2789974" y="1482471"/>
                  </a:lnTo>
                  <a:lnTo>
                    <a:pt x="2792158" y="1482471"/>
                  </a:lnTo>
                  <a:lnTo>
                    <a:pt x="2794381" y="1482471"/>
                  </a:lnTo>
                  <a:lnTo>
                    <a:pt x="2796171" y="1480693"/>
                  </a:lnTo>
                  <a:lnTo>
                    <a:pt x="2796171" y="1476273"/>
                  </a:lnTo>
                  <a:close/>
                </a:path>
                <a:path w="5953759" h="3039109">
                  <a:moveTo>
                    <a:pt x="2867977" y="1573682"/>
                  </a:moveTo>
                  <a:lnTo>
                    <a:pt x="2860090" y="1565808"/>
                  </a:lnTo>
                  <a:lnTo>
                    <a:pt x="2840609" y="1565808"/>
                  </a:lnTo>
                  <a:lnTo>
                    <a:pt x="2832697" y="1573682"/>
                  </a:lnTo>
                  <a:lnTo>
                    <a:pt x="2832697" y="1593164"/>
                  </a:lnTo>
                  <a:lnTo>
                    <a:pt x="2840609" y="1601076"/>
                  </a:lnTo>
                  <a:lnTo>
                    <a:pt x="2850350" y="1601076"/>
                  </a:lnTo>
                  <a:lnTo>
                    <a:pt x="2860090" y="1601076"/>
                  </a:lnTo>
                  <a:lnTo>
                    <a:pt x="2867977" y="1593164"/>
                  </a:lnTo>
                  <a:lnTo>
                    <a:pt x="2867977" y="1573682"/>
                  </a:lnTo>
                  <a:close/>
                </a:path>
                <a:path w="5953759" h="3039109">
                  <a:moveTo>
                    <a:pt x="2905760" y="1415529"/>
                  </a:moveTo>
                  <a:lnTo>
                    <a:pt x="2901899" y="1411668"/>
                  </a:lnTo>
                  <a:lnTo>
                    <a:pt x="2892336" y="1411668"/>
                  </a:lnTo>
                  <a:lnTo>
                    <a:pt x="2888475" y="1415529"/>
                  </a:lnTo>
                  <a:lnTo>
                    <a:pt x="2888475" y="1425092"/>
                  </a:lnTo>
                  <a:lnTo>
                    <a:pt x="2892336" y="1428953"/>
                  </a:lnTo>
                  <a:lnTo>
                    <a:pt x="2897124" y="1428953"/>
                  </a:lnTo>
                  <a:lnTo>
                    <a:pt x="2901899" y="1428953"/>
                  </a:lnTo>
                  <a:lnTo>
                    <a:pt x="2905760" y="1425092"/>
                  </a:lnTo>
                  <a:lnTo>
                    <a:pt x="2905760" y="1415529"/>
                  </a:lnTo>
                  <a:close/>
                </a:path>
                <a:path w="5953759" h="3039109">
                  <a:moveTo>
                    <a:pt x="2961627" y="1521752"/>
                  </a:moveTo>
                  <a:lnTo>
                    <a:pt x="2958782" y="1518945"/>
                  </a:lnTo>
                  <a:lnTo>
                    <a:pt x="2951797" y="1518945"/>
                  </a:lnTo>
                  <a:lnTo>
                    <a:pt x="2948952" y="1521752"/>
                  </a:lnTo>
                  <a:lnTo>
                    <a:pt x="2948952" y="1528737"/>
                  </a:lnTo>
                  <a:lnTo>
                    <a:pt x="2951797" y="1531594"/>
                  </a:lnTo>
                  <a:lnTo>
                    <a:pt x="2955315" y="1531594"/>
                  </a:lnTo>
                  <a:lnTo>
                    <a:pt x="2958782" y="1531594"/>
                  </a:lnTo>
                  <a:lnTo>
                    <a:pt x="2961627" y="1528737"/>
                  </a:lnTo>
                  <a:lnTo>
                    <a:pt x="2961627" y="1521752"/>
                  </a:lnTo>
                  <a:close/>
                </a:path>
                <a:path w="5953759" h="3039109">
                  <a:moveTo>
                    <a:pt x="3007055" y="1359369"/>
                  </a:moveTo>
                  <a:lnTo>
                    <a:pt x="3004832" y="1357134"/>
                  </a:lnTo>
                  <a:lnTo>
                    <a:pt x="2999321" y="1357134"/>
                  </a:lnTo>
                  <a:lnTo>
                    <a:pt x="2997073" y="1359369"/>
                  </a:lnTo>
                  <a:lnTo>
                    <a:pt x="2997073" y="1364907"/>
                  </a:lnTo>
                  <a:lnTo>
                    <a:pt x="2999321" y="1367129"/>
                  </a:lnTo>
                  <a:lnTo>
                    <a:pt x="3002076" y="1367129"/>
                  </a:lnTo>
                  <a:lnTo>
                    <a:pt x="3004832" y="1367129"/>
                  </a:lnTo>
                  <a:lnTo>
                    <a:pt x="3007055" y="1364907"/>
                  </a:lnTo>
                  <a:lnTo>
                    <a:pt x="3007055" y="1359369"/>
                  </a:lnTo>
                  <a:close/>
                </a:path>
                <a:path w="5953759" h="3039109">
                  <a:moveTo>
                    <a:pt x="3066250" y="1463789"/>
                  </a:moveTo>
                  <a:lnTo>
                    <a:pt x="3063557" y="1461096"/>
                  </a:lnTo>
                  <a:lnTo>
                    <a:pt x="3056940" y="1461096"/>
                  </a:lnTo>
                  <a:lnTo>
                    <a:pt x="3054261" y="1463789"/>
                  </a:lnTo>
                  <a:lnTo>
                    <a:pt x="3054261" y="1470393"/>
                  </a:lnTo>
                  <a:lnTo>
                    <a:pt x="3056940" y="1473085"/>
                  </a:lnTo>
                  <a:lnTo>
                    <a:pt x="3060230" y="1473085"/>
                  </a:lnTo>
                  <a:lnTo>
                    <a:pt x="3063557" y="1473085"/>
                  </a:lnTo>
                  <a:lnTo>
                    <a:pt x="3066250" y="1470393"/>
                  </a:lnTo>
                  <a:lnTo>
                    <a:pt x="3066250" y="1463789"/>
                  </a:lnTo>
                  <a:close/>
                </a:path>
                <a:path w="5953759" h="3039109">
                  <a:moveTo>
                    <a:pt x="3108007" y="1303401"/>
                  </a:moveTo>
                  <a:lnTo>
                    <a:pt x="3107563" y="1302956"/>
                  </a:lnTo>
                  <a:lnTo>
                    <a:pt x="3106470" y="1302956"/>
                  </a:lnTo>
                  <a:lnTo>
                    <a:pt x="3106026" y="1303401"/>
                  </a:lnTo>
                  <a:lnTo>
                    <a:pt x="3106026" y="1304518"/>
                  </a:lnTo>
                  <a:lnTo>
                    <a:pt x="3106470" y="1304963"/>
                  </a:lnTo>
                  <a:lnTo>
                    <a:pt x="3107029" y="1304963"/>
                  </a:lnTo>
                  <a:lnTo>
                    <a:pt x="3107563" y="1304963"/>
                  </a:lnTo>
                  <a:lnTo>
                    <a:pt x="3108007" y="1304518"/>
                  </a:lnTo>
                  <a:lnTo>
                    <a:pt x="3108007" y="1303401"/>
                  </a:lnTo>
                  <a:close/>
                </a:path>
                <a:path w="5953759" h="3039109">
                  <a:moveTo>
                    <a:pt x="3170161" y="1406169"/>
                  </a:moveTo>
                  <a:lnTo>
                    <a:pt x="3167938" y="1403908"/>
                  </a:lnTo>
                  <a:lnTo>
                    <a:pt x="3162439" y="1403908"/>
                  </a:lnTo>
                  <a:lnTo>
                    <a:pt x="3160217" y="1406169"/>
                  </a:lnTo>
                  <a:lnTo>
                    <a:pt x="3160217" y="1411668"/>
                  </a:lnTo>
                  <a:lnTo>
                    <a:pt x="3162439" y="1413891"/>
                  </a:lnTo>
                  <a:lnTo>
                    <a:pt x="3165195" y="1413891"/>
                  </a:lnTo>
                  <a:lnTo>
                    <a:pt x="3167938" y="1413891"/>
                  </a:lnTo>
                  <a:lnTo>
                    <a:pt x="3170161" y="1411668"/>
                  </a:lnTo>
                  <a:lnTo>
                    <a:pt x="3170161" y="1406169"/>
                  </a:lnTo>
                  <a:close/>
                </a:path>
                <a:path w="5953759" h="3039109">
                  <a:moveTo>
                    <a:pt x="3317570" y="1187234"/>
                  </a:moveTo>
                  <a:lnTo>
                    <a:pt x="3317290" y="1186942"/>
                  </a:lnTo>
                  <a:lnTo>
                    <a:pt x="3316541" y="1186942"/>
                  </a:lnTo>
                  <a:lnTo>
                    <a:pt x="3316249" y="1187234"/>
                  </a:lnTo>
                  <a:lnTo>
                    <a:pt x="3316249" y="1187983"/>
                  </a:lnTo>
                  <a:lnTo>
                    <a:pt x="3316541" y="1188262"/>
                  </a:lnTo>
                  <a:lnTo>
                    <a:pt x="3316909" y="1188262"/>
                  </a:lnTo>
                  <a:lnTo>
                    <a:pt x="3317290" y="1188262"/>
                  </a:lnTo>
                  <a:lnTo>
                    <a:pt x="3317570" y="1187983"/>
                  </a:lnTo>
                  <a:lnTo>
                    <a:pt x="3317570" y="1187234"/>
                  </a:lnTo>
                  <a:close/>
                </a:path>
                <a:path w="5953759" h="3039109">
                  <a:moveTo>
                    <a:pt x="3481032" y="1233843"/>
                  </a:moveTo>
                  <a:lnTo>
                    <a:pt x="3480600" y="1233411"/>
                  </a:lnTo>
                  <a:lnTo>
                    <a:pt x="3479495" y="1233411"/>
                  </a:lnTo>
                  <a:lnTo>
                    <a:pt x="3479025" y="1233843"/>
                  </a:lnTo>
                  <a:lnTo>
                    <a:pt x="3479025" y="1234935"/>
                  </a:lnTo>
                  <a:lnTo>
                    <a:pt x="3479495" y="1235379"/>
                  </a:lnTo>
                  <a:lnTo>
                    <a:pt x="3480028" y="1235379"/>
                  </a:lnTo>
                  <a:lnTo>
                    <a:pt x="3480600" y="1235379"/>
                  </a:lnTo>
                  <a:lnTo>
                    <a:pt x="3481032" y="1234935"/>
                  </a:lnTo>
                  <a:lnTo>
                    <a:pt x="3481032" y="1233843"/>
                  </a:lnTo>
                  <a:close/>
                </a:path>
                <a:path w="5953759" h="3039109">
                  <a:moveTo>
                    <a:pt x="3527488" y="1070876"/>
                  </a:moveTo>
                  <a:lnTo>
                    <a:pt x="3527171" y="1070597"/>
                  </a:lnTo>
                  <a:lnTo>
                    <a:pt x="3526447" y="1070597"/>
                  </a:lnTo>
                  <a:lnTo>
                    <a:pt x="3526129" y="1070876"/>
                  </a:lnTo>
                  <a:lnTo>
                    <a:pt x="3526129" y="1071638"/>
                  </a:lnTo>
                  <a:lnTo>
                    <a:pt x="3526447" y="1071918"/>
                  </a:lnTo>
                  <a:lnTo>
                    <a:pt x="3526828" y="1071918"/>
                  </a:lnTo>
                  <a:lnTo>
                    <a:pt x="3527171" y="1071918"/>
                  </a:lnTo>
                  <a:lnTo>
                    <a:pt x="3527488" y="1071638"/>
                  </a:lnTo>
                  <a:lnTo>
                    <a:pt x="3527488" y="1070876"/>
                  </a:lnTo>
                  <a:close/>
                </a:path>
                <a:path w="5953759" h="3039109">
                  <a:moveTo>
                    <a:pt x="4636808" y="593178"/>
                  </a:moveTo>
                  <a:lnTo>
                    <a:pt x="4635766" y="592150"/>
                  </a:lnTo>
                  <a:lnTo>
                    <a:pt x="4633188" y="592150"/>
                  </a:lnTo>
                  <a:lnTo>
                    <a:pt x="4632160" y="593178"/>
                  </a:lnTo>
                  <a:lnTo>
                    <a:pt x="4632160" y="595744"/>
                  </a:lnTo>
                  <a:lnTo>
                    <a:pt x="4633188" y="596811"/>
                  </a:lnTo>
                  <a:lnTo>
                    <a:pt x="4634484" y="596811"/>
                  </a:lnTo>
                  <a:lnTo>
                    <a:pt x="4635766" y="596811"/>
                  </a:lnTo>
                  <a:lnTo>
                    <a:pt x="4636808" y="595744"/>
                  </a:lnTo>
                  <a:lnTo>
                    <a:pt x="4636808" y="593178"/>
                  </a:lnTo>
                  <a:close/>
                </a:path>
                <a:path w="5953759" h="3039109">
                  <a:moveTo>
                    <a:pt x="4684585" y="429501"/>
                  </a:moveTo>
                  <a:lnTo>
                    <a:pt x="4683099" y="428028"/>
                  </a:lnTo>
                  <a:lnTo>
                    <a:pt x="4679429" y="428028"/>
                  </a:lnTo>
                  <a:lnTo>
                    <a:pt x="4677930" y="429501"/>
                  </a:lnTo>
                  <a:lnTo>
                    <a:pt x="4677930" y="433184"/>
                  </a:lnTo>
                  <a:lnTo>
                    <a:pt x="4679429" y="434657"/>
                  </a:lnTo>
                  <a:lnTo>
                    <a:pt x="4681258" y="434657"/>
                  </a:lnTo>
                  <a:lnTo>
                    <a:pt x="4683099" y="434657"/>
                  </a:lnTo>
                  <a:lnTo>
                    <a:pt x="4684585" y="433184"/>
                  </a:lnTo>
                  <a:lnTo>
                    <a:pt x="4684585" y="429501"/>
                  </a:lnTo>
                  <a:close/>
                </a:path>
                <a:path w="5953759" h="3039109">
                  <a:moveTo>
                    <a:pt x="4746752" y="532269"/>
                  </a:moveTo>
                  <a:lnTo>
                    <a:pt x="4743475" y="528980"/>
                  </a:lnTo>
                  <a:lnTo>
                    <a:pt x="4735385" y="528980"/>
                  </a:lnTo>
                  <a:lnTo>
                    <a:pt x="4732109" y="532269"/>
                  </a:lnTo>
                  <a:lnTo>
                    <a:pt x="4732109" y="540334"/>
                  </a:lnTo>
                  <a:lnTo>
                    <a:pt x="4735385" y="543623"/>
                  </a:lnTo>
                  <a:lnTo>
                    <a:pt x="4739424" y="543623"/>
                  </a:lnTo>
                  <a:lnTo>
                    <a:pt x="4743475" y="543623"/>
                  </a:lnTo>
                  <a:lnTo>
                    <a:pt x="4746752" y="540334"/>
                  </a:lnTo>
                  <a:lnTo>
                    <a:pt x="4746752" y="532269"/>
                  </a:lnTo>
                  <a:close/>
                </a:path>
                <a:path w="5953759" h="3039109">
                  <a:moveTo>
                    <a:pt x="4786541" y="372999"/>
                  </a:moveTo>
                  <a:lnTo>
                    <a:pt x="4786388" y="372833"/>
                  </a:lnTo>
                  <a:lnTo>
                    <a:pt x="4786020" y="372833"/>
                  </a:lnTo>
                  <a:lnTo>
                    <a:pt x="4785868" y="372999"/>
                  </a:lnTo>
                  <a:lnTo>
                    <a:pt x="4785868" y="373341"/>
                  </a:lnTo>
                  <a:lnTo>
                    <a:pt x="4786020" y="373494"/>
                  </a:lnTo>
                  <a:lnTo>
                    <a:pt x="4786198" y="373494"/>
                  </a:lnTo>
                  <a:lnTo>
                    <a:pt x="4786388" y="373494"/>
                  </a:lnTo>
                  <a:lnTo>
                    <a:pt x="4786541" y="373341"/>
                  </a:lnTo>
                  <a:lnTo>
                    <a:pt x="4786541" y="372999"/>
                  </a:lnTo>
                  <a:close/>
                </a:path>
                <a:path w="5953759" h="3039109">
                  <a:moveTo>
                    <a:pt x="4845050" y="477761"/>
                  </a:moveTo>
                  <a:lnTo>
                    <a:pt x="4844745" y="477443"/>
                  </a:lnTo>
                  <a:lnTo>
                    <a:pt x="4844008" y="477443"/>
                  </a:lnTo>
                  <a:lnTo>
                    <a:pt x="4843704" y="477761"/>
                  </a:lnTo>
                  <a:lnTo>
                    <a:pt x="4843704" y="478485"/>
                  </a:lnTo>
                  <a:lnTo>
                    <a:pt x="4844008" y="478802"/>
                  </a:lnTo>
                  <a:lnTo>
                    <a:pt x="4844377" y="478802"/>
                  </a:lnTo>
                  <a:lnTo>
                    <a:pt x="4844745" y="478802"/>
                  </a:lnTo>
                  <a:lnTo>
                    <a:pt x="4845050" y="478485"/>
                  </a:lnTo>
                  <a:lnTo>
                    <a:pt x="4845050" y="477761"/>
                  </a:lnTo>
                  <a:close/>
                </a:path>
                <a:path w="5953759" h="3039109">
                  <a:moveTo>
                    <a:pt x="4949660" y="419760"/>
                  </a:moveTo>
                  <a:lnTo>
                    <a:pt x="4949507" y="419608"/>
                  </a:lnTo>
                  <a:lnTo>
                    <a:pt x="4949139" y="419608"/>
                  </a:lnTo>
                  <a:lnTo>
                    <a:pt x="4948999" y="419760"/>
                  </a:lnTo>
                  <a:lnTo>
                    <a:pt x="4948999" y="420141"/>
                  </a:lnTo>
                  <a:lnTo>
                    <a:pt x="4949139" y="420268"/>
                  </a:lnTo>
                  <a:lnTo>
                    <a:pt x="4949329" y="420268"/>
                  </a:lnTo>
                  <a:lnTo>
                    <a:pt x="4949507" y="420268"/>
                  </a:lnTo>
                  <a:lnTo>
                    <a:pt x="4949660" y="420141"/>
                  </a:lnTo>
                  <a:lnTo>
                    <a:pt x="4949660" y="419760"/>
                  </a:lnTo>
                  <a:close/>
                </a:path>
                <a:path w="5953759" h="3039109">
                  <a:moveTo>
                    <a:pt x="5008423" y="250012"/>
                  </a:moveTo>
                  <a:lnTo>
                    <a:pt x="5002898" y="244500"/>
                  </a:lnTo>
                  <a:lnTo>
                    <a:pt x="4989309" y="244500"/>
                  </a:lnTo>
                  <a:lnTo>
                    <a:pt x="4983797" y="250012"/>
                  </a:lnTo>
                  <a:lnTo>
                    <a:pt x="4983797" y="263626"/>
                  </a:lnTo>
                  <a:lnTo>
                    <a:pt x="4989309" y="269138"/>
                  </a:lnTo>
                  <a:lnTo>
                    <a:pt x="4996104" y="269138"/>
                  </a:lnTo>
                  <a:lnTo>
                    <a:pt x="5002898" y="269138"/>
                  </a:lnTo>
                  <a:lnTo>
                    <a:pt x="5008423" y="263626"/>
                  </a:lnTo>
                  <a:lnTo>
                    <a:pt x="5008423" y="250012"/>
                  </a:lnTo>
                  <a:close/>
                </a:path>
                <a:path w="5953759" h="3039109">
                  <a:moveTo>
                    <a:pt x="5055603" y="361048"/>
                  </a:moveTo>
                  <a:lnTo>
                    <a:pt x="5055006" y="360451"/>
                  </a:lnTo>
                  <a:lnTo>
                    <a:pt x="5053546" y="360451"/>
                  </a:lnTo>
                  <a:lnTo>
                    <a:pt x="5052949" y="361048"/>
                  </a:lnTo>
                  <a:lnTo>
                    <a:pt x="5052949" y="362508"/>
                  </a:lnTo>
                  <a:lnTo>
                    <a:pt x="5053546" y="363105"/>
                  </a:lnTo>
                  <a:lnTo>
                    <a:pt x="5054282" y="363105"/>
                  </a:lnTo>
                  <a:lnTo>
                    <a:pt x="5055006" y="363105"/>
                  </a:lnTo>
                  <a:lnTo>
                    <a:pt x="5055603" y="362508"/>
                  </a:lnTo>
                  <a:lnTo>
                    <a:pt x="5055603" y="361048"/>
                  </a:lnTo>
                  <a:close/>
                </a:path>
                <a:path w="5953759" h="3039109">
                  <a:moveTo>
                    <a:pt x="5103380" y="197358"/>
                  </a:moveTo>
                  <a:lnTo>
                    <a:pt x="5102339" y="196329"/>
                  </a:lnTo>
                  <a:lnTo>
                    <a:pt x="5099761" y="196329"/>
                  </a:lnTo>
                  <a:lnTo>
                    <a:pt x="5098732" y="197358"/>
                  </a:lnTo>
                  <a:lnTo>
                    <a:pt x="5098732" y="199923"/>
                  </a:lnTo>
                  <a:lnTo>
                    <a:pt x="5099761" y="200990"/>
                  </a:lnTo>
                  <a:lnTo>
                    <a:pt x="5101056" y="200990"/>
                  </a:lnTo>
                  <a:lnTo>
                    <a:pt x="5102339" y="200990"/>
                  </a:lnTo>
                  <a:lnTo>
                    <a:pt x="5103380" y="199923"/>
                  </a:lnTo>
                  <a:lnTo>
                    <a:pt x="5103380" y="197358"/>
                  </a:lnTo>
                  <a:close/>
                </a:path>
                <a:path w="5953759" h="3039109">
                  <a:moveTo>
                    <a:pt x="5170868" y="297154"/>
                  </a:moveTo>
                  <a:lnTo>
                    <a:pt x="5165661" y="291960"/>
                  </a:lnTo>
                  <a:lnTo>
                    <a:pt x="5152796" y="291960"/>
                  </a:lnTo>
                  <a:lnTo>
                    <a:pt x="5147589" y="297154"/>
                  </a:lnTo>
                  <a:lnTo>
                    <a:pt x="5147589" y="310019"/>
                  </a:lnTo>
                  <a:lnTo>
                    <a:pt x="5152796" y="315239"/>
                  </a:lnTo>
                  <a:lnTo>
                    <a:pt x="5159222" y="315239"/>
                  </a:lnTo>
                  <a:lnTo>
                    <a:pt x="5165661" y="315239"/>
                  </a:lnTo>
                  <a:lnTo>
                    <a:pt x="5170868" y="310019"/>
                  </a:lnTo>
                  <a:lnTo>
                    <a:pt x="5170868" y="297154"/>
                  </a:lnTo>
                  <a:close/>
                </a:path>
                <a:path w="5953759" h="3039109">
                  <a:moveTo>
                    <a:pt x="5206670" y="140106"/>
                  </a:moveTo>
                  <a:lnTo>
                    <a:pt x="5206365" y="139788"/>
                  </a:lnTo>
                  <a:lnTo>
                    <a:pt x="5205628" y="139788"/>
                  </a:lnTo>
                  <a:lnTo>
                    <a:pt x="5205336" y="140106"/>
                  </a:lnTo>
                  <a:lnTo>
                    <a:pt x="5205336" y="140830"/>
                  </a:lnTo>
                  <a:lnTo>
                    <a:pt x="5205628" y="141147"/>
                  </a:lnTo>
                  <a:lnTo>
                    <a:pt x="5205996" y="141147"/>
                  </a:lnTo>
                  <a:lnTo>
                    <a:pt x="5206365" y="141147"/>
                  </a:lnTo>
                  <a:lnTo>
                    <a:pt x="5206670" y="140830"/>
                  </a:lnTo>
                  <a:lnTo>
                    <a:pt x="5206670" y="140106"/>
                  </a:lnTo>
                  <a:close/>
                </a:path>
                <a:path w="5953759" h="3039109">
                  <a:moveTo>
                    <a:pt x="5265509" y="244690"/>
                  </a:moveTo>
                  <a:lnTo>
                    <a:pt x="5264912" y="244094"/>
                  </a:lnTo>
                  <a:lnTo>
                    <a:pt x="5263439" y="244094"/>
                  </a:lnTo>
                  <a:lnTo>
                    <a:pt x="5262842" y="244690"/>
                  </a:lnTo>
                  <a:lnTo>
                    <a:pt x="5262842" y="246151"/>
                  </a:lnTo>
                  <a:lnTo>
                    <a:pt x="5263439" y="246748"/>
                  </a:lnTo>
                  <a:lnTo>
                    <a:pt x="5264175" y="246748"/>
                  </a:lnTo>
                  <a:lnTo>
                    <a:pt x="5264912" y="246748"/>
                  </a:lnTo>
                  <a:lnTo>
                    <a:pt x="5265509" y="246151"/>
                  </a:lnTo>
                  <a:lnTo>
                    <a:pt x="5265509" y="244690"/>
                  </a:lnTo>
                  <a:close/>
                </a:path>
                <a:path w="5953759" h="3039109">
                  <a:moveTo>
                    <a:pt x="5313946" y="80632"/>
                  </a:moveTo>
                  <a:lnTo>
                    <a:pt x="5312613" y="79286"/>
                  </a:lnTo>
                  <a:lnTo>
                    <a:pt x="5309298" y="79286"/>
                  </a:lnTo>
                  <a:lnTo>
                    <a:pt x="5307952" y="80632"/>
                  </a:lnTo>
                  <a:lnTo>
                    <a:pt x="5307952" y="83947"/>
                  </a:lnTo>
                  <a:lnTo>
                    <a:pt x="5309298" y="85293"/>
                  </a:lnTo>
                  <a:lnTo>
                    <a:pt x="5310949" y="85293"/>
                  </a:lnTo>
                  <a:lnTo>
                    <a:pt x="5312613" y="85293"/>
                  </a:lnTo>
                  <a:lnTo>
                    <a:pt x="5313946" y="83947"/>
                  </a:lnTo>
                  <a:lnTo>
                    <a:pt x="5313946" y="80632"/>
                  </a:lnTo>
                  <a:close/>
                </a:path>
                <a:path w="5953759" h="3039109">
                  <a:moveTo>
                    <a:pt x="5323687" y="349643"/>
                  </a:moveTo>
                  <a:lnTo>
                    <a:pt x="5323090" y="349046"/>
                  </a:lnTo>
                  <a:lnTo>
                    <a:pt x="5321617" y="349046"/>
                  </a:lnTo>
                  <a:lnTo>
                    <a:pt x="5321020" y="349643"/>
                  </a:lnTo>
                  <a:lnTo>
                    <a:pt x="5321020" y="351116"/>
                  </a:lnTo>
                  <a:lnTo>
                    <a:pt x="5321617" y="351713"/>
                  </a:lnTo>
                  <a:lnTo>
                    <a:pt x="5322354" y="351713"/>
                  </a:lnTo>
                  <a:lnTo>
                    <a:pt x="5323090" y="351713"/>
                  </a:lnTo>
                  <a:lnTo>
                    <a:pt x="5323687" y="351116"/>
                  </a:lnTo>
                  <a:lnTo>
                    <a:pt x="5323687" y="349643"/>
                  </a:lnTo>
                  <a:close/>
                </a:path>
                <a:path w="5953759" h="3039109">
                  <a:moveTo>
                    <a:pt x="5370449" y="186499"/>
                  </a:moveTo>
                  <a:lnTo>
                    <a:pt x="5369852" y="185902"/>
                  </a:lnTo>
                  <a:lnTo>
                    <a:pt x="5368391" y="185902"/>
                  </a:lnTo>
                  <a:lnTo>
                    <a:pt x="5367794" y="186499"/>
                  </a:lnTo>
                  <a:lnTo>
                    <a:pt x="5367794" y="187972"/>
                  </a:lnTo>
                  <a:lnTo>
                    <a:pt x="5368391" y="188569"/>
                  </a:lnTo>
                  <a:lnTo>
                    <a:pt x="5369128" y="188569"/>
                  </a:lnTo>
                  <a:lnTo>
                    <a:pt x="5369852" y="188569"/>
                  </a:lnTo>
                  <a:lnTo>
                    <a:pt x="5370449" y="187972"/>
                  </a:lnTo>
                  <a:lnTo>
                    <a:pt x="5370449" y="186499"/>
                  </a:lnTo>
                  <a:close/>
                </a:path>
                <a:path w="5953759" h="3039109">
                  <a:moveTo>
                    <a:pt x="5416232" y="23939"/>
                  </a:moveTo>
                  <a:lnTo>
                    <a:pt x="5416093" y="23787"/>
                  </a:lnTo>
                  <a:lnTo>
                    <a:pt x="5415724" y="23787"/>
                  </a:lnTo>
                  <a:lnTo>
                    <a:pt x="5415559" y="23939"/>
                  </a:lnTo>
                  <a:lnTo>
                    <a:pt x="5415559" y="24320"/>
                  </a:lnTo>
                  <a:lnTo>
                    <a:pt x="5415724" y="24447"/>
                  </a:lnTo>
                  <a:lnTo>
                    <a:pt x="5415902" y="24447"/>
                  </a:lnTo>
                  <a:lnTo>
                    <a:pt x="5416093" y="24447"/>
                  </a:lnTo>
                  <a:lnTo>
                    <a:pt x="5416232" y="24320"/>
                  </a:lnTo>
                  <a:lnTo>
                    <a:pt x="5416232" y="23939"/>
                  </a:lnTo>
                  <a:close/>
                </a:path>
                <a:path w="5953759" h="3039109">
                  <a:moveTo>
                    <a:pt x="5439283" y="285572"/>
                  </a:moveTo>
                  <a:lnTo>
                    <a:pt x="5433923" y="280212"/>
                  </a:lnTo>
                  <a:lnTo>
                    <a:pt x="5420677" y="280212"/>
                  </a:lnTo>
                  <a:lnTo>
                    <a:pt x="5415318" y="285572"/>
                  </a:lnTo>
                  <a:lnTo>
                    <a:pt x="5415318" y="298818"/>
                  </a:lnTo>
                  <a:lnTo>
                    <a:pt x="5420677" y="304165"/>
                  </a:lnTo>
                  <a:lnTo>
                    <a:pt x="5427307" y="304165"/>
                  </a:lnTo>
                  <a:lnTo>
                    <a:pt x="5433923" y="304165"/>
                  </a:lnTo>
                  <a:lnTo>
                    <a:pt x="5439283" y="298818"/>
                  </a:lnTo>
                  <a:lnTo>
                    <a:pt x="5439283" y="285572"/>
                  </a:lnTo>
                  <a:close/>
                </a:path>
                <a:path w="5953759" h="3039109">
                  <a:moveTo>
                    <a:pt x="5479072" y="126314"/>
                  </a:moveTo>
                  <a:lnTo>
                    <a:pt x="5476824" y="124079"/>
                  </a:lnTo>
                  <a:lnTo>
                    <a:pt x="5471325" y="124079"/>
                  </a:lnTo>
                  <a:lnTo>
                    <a:pt x="5469077" y="126314"/>
                  </a:lnTo>
                  <a:lnTo>
                    <a:pt x="5469077" y="131851"/>
                  </a:lnTo>
                  <a:lnTo>
                    <a:pt x="5471325" y="134061"/>
                  </a:lnTo>
                  <a:lnTo>
                    <a:pt x="5474068" y="134061"/>
                  </a:lnTo>
                  <a:lnTo>
                    <a:pt x="5476824" y="134061"/>
                  </a:lnTo>
                  <a:lnTo>
                    <a:pt x="5479072" y="131851"/>
                  </a:lnTo>
                  <a:lnTo>
                    <a:pt x="5479072" y="126314"/>
                  </a:lnTo>
                  <a:close/>
                </a:path>
                <a:path w="5953759" h="3039109">
                  <a:moveTo>
                    <a:pt x="5538571" y="230543"/>
                  </a:moveTo>
                  <a:lnTo>
                    <a:pt x="5535739" y="227685"/>
                  </a:lnTo>
                  <a:lnTo>
                    <a:pt x="5528754" y="227685"/>
                  </a:lnTo>
                  <a:lnTo>
                    <a:pt x="5525922" y="230543"/>
                  </a:lnTo>
                  <a:lnTo>
                    <a:pt x="5525922" y="237528"/>
                  </a:lnTo>
                  <a:lnTo>
                    <a:pt x="5528754" y="240334"/>
                  </a:lnTo>
                  <a:lnTo>
                    <a:pt x="5532247" y="240334"/>
                  </a:lnTo>
                  <a:lnTo>
                    <a:pt x="5535739" y="240334"/>
                  </a:lnTo>
                  <a:lnTo>
                    <a:pt x="5538571" y="237528"/>
                  </a:lnTo>
                  <a:lnTo>
                    <a:pt x="5538571" y="230543"/>
                  </a:lnTo>
                  <a:close/>
                </a:path>
                <a:path w="5953759" h="3039109">
                  <a:moveTo>
                    <a:pt x="5593994" y="62636"/>
                  </a:moveTo>
                  <a:lnTo>
                    <a:pt x="5587301" y="55930"/>
                  </a:lnTo>
                  <a:lnTo>
                    <a:pt x="5570753" y="55930"/>
                  </a:lnTo>
                  <a:lnTo>
                    <a:pt x="5564048" y="62636"/>
                  </a:lnTo>
                  <a:lnTo>
                    <a:pt x="5564048" y="79159"/>
                  </a:lnTo>
                  <a:lnTo>
                    <a:pt x="5570753" y="85864"/>
                  </a:lnTo>
                  <a:lnTo>
                    <a:pt x="5579021" y="85864"/>
                  </a:lnTo>
                  <a:lnTo>
                    <a:pt x="5587301" y="85864"/>
                  </a:lnTo>
                  <a:lnTo>
                    <a:pt x="5593994" y="79159"/>
                  </a:lnTo>
                  <a:lnTo>
                    <a:pt x="5593994" y="62636"/>
                  </a:lnTo>
                  <a:close/>
                </a:path>
                <a:path w="5953759" h="3039109">
                  <a:moveTo>
                    <a:pt x="5646521" y="170688"/>
                  </a:moveTo>
                  <a:lnTo>
                    <a:pt x="5642343" y="166522"/>
                  </a:lnTo>
                  <a:lnTo>
                    <a:pt x="5632056" y="166522"/>
                  </a:lnTo>
                  <a:lnTo>
                    <a:pt x="5627878" y="170688"/>
                  </a:lnTo>
                  <a:lnTo>
                    <a:pt x="5627878" y="181000"/>
                  </a:lnTo>
                  <a:lnTo>
                    <a:pt x="5632056" y="185153"/>
                  </a:lnTo>
                  <a:lnTo>
                    <a:pt x="5637200" y="185153"/>
                  </a:lnTo>
                  <a:lnTo>
                    <a:pt x="5642343" y="185153"/>
                  </a:lnTo>
                  <a:lnTo>
                    <a:pt x="5646521" y="181000"/>
                  </a:lnTo>
                  <a:lnTo>
                    <a:pt x="5646521" y="170688"/>
                  </a:lnTo>
                  <a:close/>
                </a:path>
                <a:path w="5953759" h="3039109">
                  <a:moveTo>
                    <a:pt x="5685307" y="11988"/>
                  </a:moveTo>
                  <a:lnTo>
                    <a:pt x="5684710" y="11391"/>
                  </a:lnTo>
                  <a:lnTo>
                    <a:pt x="5683237" y="11391"/>
                  </a:lnTo>
                  <a:lnTo>
                    <a:pt x="5682640" y="11988"/>
                  </a:lnTo>
                  <a:lnTo>
                    <a:pt x="5682640" y="13462"/>
                  </a:lnTo>
                  <a:lnTo>
                    <a:pt x="5683237" y="14058"/>
                  </a:lnTo>
                  <a:lnTo>
                    <a:pt x="5683974" y="14058"/>
                  </a:lnTo>
                  <a:lnTo>
                    <a:pt x="5684710" y="14058"/>
                  </a:lnTo>
                  <a:lnTo>
                    <a:pt x="5685307" y="13462"/>
                  </a:lnTo>
                  <a:lnTo>
                    <a:pt x="5685307" y="11988"/>
                  </a:lnTo>
                  <a:close/>
                </a:path>
                <a:path w="5953759" h="3039109">
                  <a:moveTo>
                    <a:pt x="5745480" y="115849"/>
                  </a:moveTo>
                  <a:lnTo>
                    <a:pt x="5743994" y="114338"/>
                  </a:lnTo>
                  <a:lnTo>
                    <a:pt x="5740298" y="114338"/>
                  </a:lnTo>
                  <a:lnTo>
                    <a:pt x="5738812" y="115849"/>
                  </a:lnTo>
                  <a:lnTo>
                    <a:pt x="5738812" y="119507"/>
                  </a:lnTo>
                  <a:lnTo>
                    <a:pt x="5740298" y="121018"/>
                  </a:lnTo>
                  <a:lnTo>
                    <a:pt x="5742152" y="121018"/>
                  </a:lnTo>
                  <a:lnTo>
                    <a:pt x="5743994" y="121018"/>
                  </a:lnTo>
                  <a:lnTo>
                    <a:pt x="5745480" y="119507"/>
                  </a:lnTo>
                  <a:lnTo>
                    <a:pt x="5745480" y="115849"/>
                  </a:lnTo>
                  <a:close/>
                </a:path>
                <a:path w="5953759" h="3039109">
                  <a:moveTo>
                    <a:pt x="5849099" y="58407"/>
                  </a:moveTo>
                  <a:lnTo>
                    <a:pt x="5848197" y="57492"/>
                  </a:lnTo>
                  <a:lnTo>
                    <a:pt x="5846000" y="57492"/>
                  </a:lnTo>
                  <a:lnTo>
                    <a:pt x="5845099" y="58407"/>
                  </a:lnTo>
                  <a:lnTo>
                    <a:pt x="5845099" y="60591"/>
                  </a:lnTo>
                  <a:lnTo>
                    <a:pt x="5846000" y="61506"/>
                  </a:lnTo>
                  <a:lnTo>
                    <a:pt x="5847092" y="61506"/>
                  </a:lnTo>
                  <a:lnTo>
                    <a:pt x="5848197" y="61506"/>
                  </a:lnTo>
                  <a:lnTo>
                    <a:pt x="5849099" y="60591"/>
                  </a:lnTo>
                  <a:lnTo>
                    <a:pt x="5849099" y="58407"/>
                  </a:lnTo>
                  <a:close/>
                </a:path>
                <a:path w="5953759" h="3039109">
                  <a:moveTo>
                    <a:pt x="5953379" y="596"/>
                  </a:moveTo>
                  <a:lnTo>
                    <a:pt x="5952782" y="0"/>
                  </a:lnTo>
                  <a:lnTo>
                    <a:pt x="5951309" y="0"/>
                  </a:lnTo>
                  <a:lnTo>
                    <a:pt x="5950712" y="596"/>
                  </a:lnTo>
                  <a:lnTo>
                    <a:pt x="5950712" y="2070"/>
                  </a:lnTo>
                  <a:lnTo>
                    <a:pt x="5951309" y="2667"/>
                  </a:lnTo>
                  <a:lnTo>
                    <a:pt x="5952045" y="2667"/>
                  </a:lnTo>
                  <a:lnTo>
                    <a:pt x="5952782" y="2667"/>
                  </a:lnTo>
                  <a:lnTo>
                    <a:pt x="5953379" y="2070"/>
                  </a:lnTo>
                  <a:lnTo>
                    <a:pt x="5953379" y="59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833005" y="8219357"/>
              <a:ext cx="5680710" cy="3025775"/>
            </a:xfrm>
            <a:custGeom>
              <a:avLst/>
              <a:gdLst/>
              <a:ahLst/>
              <a:cxnLst/>
              <a:rect l="l" t="t" r="r" b="b"/>
              <a:pathLst>
                <a:path w="5680709" h="3025775">
                  <a:moveTo>
                    <a:pt x="2654" y="2919704"/>
                  </a:moveTo>
                  <a:lnTo>
                    <a:pt x="2057" y="2919107"/>
                  </a:lnTo>
                  <a:lnTo>
                    <a:pt x="584" y="2919107"/>
                  </a:lnTo>
                  <a:lnTo>
                    <a:pt x="0" y="2919704"/>
                  </a:lnTo>
                  <a:lnTo>
                    <a:pt x="0" y="2921165"/>
                  </a:lnTo>
                  <a:lnTo>
                    <a:pt x="584" y="2921762"/>
                  </a:lnTo>
                  <a:lnTo>
                    <a:pt x="1308" y="2921762"/>
                  </a:lnTo>
                  <a:lnTo>
                    <a:pt x="2057" y="2921762"/>
                  </a:lnTo>
                  <a:lnTo>
                    <a:pt x="2654" y="2921165"/>
                  </a:lnTo>
                  <a:lnTo>
                    <a:pt x="2654" y="2919704"/>
                  </a:lnTo>
                  <a:close/>
                </a:path>
                <a:path w="5680709" h="3025775">
                  <a:moveTo>
                    <a:pt x="59817" y="3025216"/>
                  </a:moveTo>
                  <a:lnTo>
                    <a:pt x="59651" y="3025063"/>
                  </a:lnTo>
                  <a:lnTo>
                    <a:pt x="59309" y="3025063"/>
                  </a:lnTo>
                  <a:lnTo>
                    <a:pt x="59156" y="3025216"/>
                  </a:lnTo>
                  <a:lnTo>
                    <a:pt x="59156" y="3025559"/>
                  </a:lnTo>
                  <a:lnTo>
                    <a:pt x="59309" y="3025724"/>
                  </a:lnTo>
                  <a:lnTo>
                    <a:pt x="59499" y="3025724"/>
                  </a:lnTo>
                  <a:lnTo>
                    <a:pt x="59651" y="3025724"/>
                  </a:lnTo>
                  <a:lnTo>
                    <a:pt x="59817" y="3025559"/>
                  </a:lnTo>
                  <a:lnTo>
                    <a:pt x="59817" y="3025216"/>
                  </a:lnTo>
                  <a:close/>
                </a:path>
                <a:path w="5680709" h="3025775">
                  <a:moveTo>
                    <a:pt x="106603" y="2862097"/>
                  </a:moveTo>
                  <a:lnTo>
                    <a:pt x="106451" y="2861945"/>
                  </a:lnTo>
                  <a:lnTo>
                    <a:pt x="106070" y="2861945"/>
                  </a:lnTo>
                  <a:lnTo>
                    <a:pt x="105918" y="2862097"/>
                  </a:lnTo>
                  <a:lnTo>
                    <a:pt x="105918" y="2862440"/>
                  </a:lnTo>
                  <a:lnTo>
                    <a:pt x="106070" y="2862605"/>
                  </a:lnTo>
                  <a:lnTo>
                    <a:pt x="106260" y="2862605"/>
                  </a:lnTo>
                  <a:lnTo>
                    <a:pt x="106451" y="2862605"/>
                  </a:lnTo>
                  <a:lnTo>
                    <a:pt x="106603" y="2862440"/>
                  </a:lnTo>
                  <a:lnTo>
                    <a:pt x="106603" y="2862097"/>
                  </a:lnTo>
                  <a:close/>
                </a:path>
                <a:path w="5680709" h="3025775">
                  <a:moveTo>
                    <a:pt x="529374" y="2627744"/>
                  </a:moveTo>
                  <a:lnTo>
                    <a:pt x="527900" y="2626233"/>
                  </a:lnTo>
                  <a:lnTo>
                    <a:pt x="524217" y="2626233"/>
                  </a:lnTo>
                  <a:lnTo>
                    <a:pt x="522744" y="2627744"/>
                  </a:lnTo>
                  <a:lnTo>
                    <a:pt x="522744" y="2631402"/>
                  </a:lnTo>
                  <a:lnTo>
                    <a:pt x="524217" y="2632900"/>
                  </a:lnTo>
                  <a:lnTo>
                    <a:pt x="526059" y="2632900"/>
                  </a:lnTo>
                  <a:lnTo>
                    <a:pt x="527900" y="2632900"/>
                  </a:lnTo>
                  <a:lnTo>
                    <a:pt x="529374" y="2631402"/>
                  </a:lnTo>
                  <a:lnTo>
                    <a:pt x="529374" y="2627744"/>
                  </a:lnTo>
                  <a:close/>
                </a:path>
                <a:path w="5680709" h="3025775">
                  <a:moveTo>
                    <a:pt x="584568" y="2734322"/>
                  </a:moveTo>
                  <a:lnTo>
                    <a:pt x="584403" y="2734195"/>
                  </a:lnTo>
                  <a:lnTo>
                    <a:pt x="584034" y="2734195"/>
                  </a:lnTo>
                  <a:lnTo>
                    <a:pt x="583907" y="2734322"/>
                  </a:lnTo>
                  <a:lnTo>
                    <a:pt x="583907" y="2734703"/>
                  </a:lnTo>
                  <a:lnTo>
                    <a:pt x="584034" y="2734856"/>
                  </a:lnTo>
                  <a:lnTo>
                    <a:pt x="584212" y="2734856"/>
                  </a:lnTo>
                  <a:lnTo>
                    <a:pt x="584403" y="2734856"/>
                  </a:lnTo>
                  <a:lnTo>
                    <a:pt x="584568" y="2734703"/>
                  </a:lnTo>
                  <a:lnTo>
                    <a:pt x="584568" y="2734322"/>
                  </a:lnTo>
                  <a:close/>
                </a:path>
                <a:path w="5680709" h="3025775">
                  <a:moveTo>
                    <a:pt x="649300" y="2571394"/>
                  </a:moveTo>
                  <a:lnTo>
                    <a:pt x="647865" y="2564269"/>
                  </a:lnTo>
                  <a:lnTo>
                    <a:pt x="643953" y="2558453"/>
                  </a:lnTo>
                  <a:lnTo>
                    <a:pt x="638136" y="2554516"/>
                  </a:lnTo>
                  <a:lnTo>
                    <a:pt x="631012" y="2553081"/>
                  </a:lnTo>
                  <a:lnTo>
                    <a:pt x="623887" y="2554516"/>
                  </a:lnTo>
                  <a:lnTo>
                    <a:pt x="618070" y="2558453"/>
                  </a:lnTo>
                  <a:lnTo>
                    <a:pt x="614146" y="2564269"/>
                  </a:lnTo>
                  <a:lnTo>
                    <a:pt x="612698" y="2571394"/>
                  </a:lnTo>
                  <a:lnTo>
                    <a:pt x="614146" y="2578519"/>
                  </a:lnTo>
                  <a:lnTo>
                    <a:pt x="618070" y="2584348"/>
                  </a:lnTo>
                  <a:lnTo>
                    <a:pt x="623887" y="2588272"/>
                  </a:lnTo>
                  <a:lnTo>
                    <a:pt x="631012" y="2589707"/>
                  </a:lnTo>
                  <a:lnTo>
                    <a:pt x="638136" y="2588272"/>
                  </a:lnTo>
                  <a:lnTo>
                    <a:pt x="643953" y="2584348"/>
                  </a:lnTo>
                  <a:lnTo>
                    <a:pt x="647865" y="2578519"/>
                  </a:lnTo>
                  <a:lnTo>
                    <a:pt x="649300" y="2571394"/>
                  </a:lnTo>
                  <a:close/>
                </a:path>
                <a:path w="5680709" h="3025775">
                  <a:moveTo>
                    <a:pt x="691172" y="2675229"/>
                  </a:moveTo>
                  <a:lnTo>
                    <a:pt x="690270" y="2674340"/>
                  </a:lnTo>
                  <a:lnTo>
                    <a:pt x="688086" y="2674340"/>
                  </a:lnTo>
                  <a:lnTo>
                    <a:pt x="687171" y="2675229"/>
                  </a:lnTo>
                  <a:lnTo>
                    <a:pt x="687171" y="2677452"/>
                  </a:lnTo>
                  <a:lnTo>
                    <a:pt x="688086" y="2678328"/>
                  </a:lnTo>
                  <a:lnTo>
                    <a:pt x="689178" y="2678328"/>
                  </a:lnTo>
                  <a:lnTo>
                    <a:pt x="690270" y="2678328"/>
                  </a:lnTo>
                  <a:lnTo>
                    <a:pt x="691172" y="2677452"/>
                  </a:lnTo>
                  <a:lnTo>
                    <a:pt x="691172" y="2675229"/>
                  </a:lnTo>
                  <a:close/>
                </a:path>
                <a:path w="5680709" h="3025775">
                  <a:moveTo>
                    <a:pt x="744918" y="2508262"/>
                  </a:moveTo>
                  <a:lnTo>
                    <a:pt x="740918" y="2504249"/>
                  </a:lnTo>
                  <a:lnTo>
                    <a:pt x="730999" y="2504249"/>
                  </a:lnTo>
                  <a:lnTo>
                    <a:pt x="726986" y="2508262"/>
                  </a:lnTo>
                  <a:lnTo>
                    <a:pt x="726986" y="2518181"/>
                  </a:lnTo>
                  <a:lnTo>
                    <a:pt x="730999" y="2522220"/>
                  </a:lnTo>
                  <a:lnTo>
                    <a:pt x="735965" y="2522220"/>
                  </a:lnTo>
                  <a:lnTo>
                    <a:pt x="740918" y="2522220"/>
                  </a:lnTo>
                  <a:lnTo>
                    <a:pt x="744918" y="2518181"/>
                  </a:lnTo>
                  <a:lnTo>
                    <a:pt x="744918" y="2508262"/>
                  </a:lnTo>
                  <a:close/>
                </a:path>
                <a:path w="5680709" h="3025775">
                  <a:moveTo>
                    <a:pt x="799109" y="2615412"/>
                  </a:moveTo>
                  <a:lnTo>
                    <a:pt x="796886" y="2613177"/>
                  </a:lnTo>
                  <a:lnTo>
                    <a:pt x="791375" y="2613177"/>
                  </a:lnTo>
                  <a:lnTo>
                    <a:pt x="789127" y="2615412"/>
                  </a:lnTo>
                  <a:lnTo>
                    <a:pt x="789127" y="2620911"/>
                  </a:lnTo>
                  <a:lnTo>
                    <a:pt x="791375" y="2623172"/>
                  </a:lnTo>
                  <a:lnTo>
                    <a:pt x="794131" y="2623172"/>
                  </a:lnTo>
                  <a:lnTo>
                    <a:pt x="796886" y="2623172"/>
                  </a:lnTo>
                  <a:lnTo>
                    <a:pt x="799109" y="2620911"/>
                  </a:lnTo>
                  <a:lnTo>
                    <a:pt x="799109" y="2615412"/>
                  </a:lnTo>
                  <a:close/>
                </a:path>
                <a:path w="5680709" h="3025775">
                  <a:moveTo>
                    <a:pt x="856894" y="2446210"/>
                  </a:moveTo>
                  <a:lnTo>
                    <a:pt x="849718" y="2439085"/>
                  </a:lnTo>
                  <a:lnTo>
                    <a:pt x="832065" y="2439085"/>
                  </a:lnTo>
                  <a:lnTo>
                    <a:pt x="824928" y="2446210"/>
                  </a:lnTo>
                  <a:lnTo>
                    <a:pt x="824928" y="2463863"/>
                  </a:lnTo>
                  <a:lnTo>
                    <a:pt x="832065" y="2471013"/>
                  </a:lnTo>
                  <a:lnTo>
                    <a:pt x="840892" y="2471013"/>
                  </a:lnTo>
                  <a:lnTo>
                    <a:pt x="849718" y="2471013"/>
                  </a:lnTo>
                  <a:lnTo>
                    <a:pt x="856894" y="2463863"/>
                  </a:lnTo>
                  <a:lnTo>
                    <a:pt x="856894" y="2446210"/>
                  </a:lnTo>
                  <a:close/>
                </a:path>
                <a:path w="5680709" h="3025775">
                  <a:moveTo>
                    <a:pt x="912698" y="2552458"/>
                  </a:moveTo>
                  <a:lnTo>
                    <a:pt x="906602" y="2546350"/>
                  </a:lnTo>
                  <a:lnTo>
                    <a:pt x="891552" y="2546350"/>
                  </a:lnTo>
                  <a:lnTo>
                    <a:pt x="885444" y="2552458"/>
                  </a:lnTo>
                  <a:lnTo>
                    <a:pt x="885444" y="2567546"/>
                  </a:lnTo>
                  <a:lnTo>
                    <a:pt x="891552" y="2573655"/>
                  </a:lnTo>
                  <a:lnTo>
                    <a:pt x="899083" y="2573655"/>
                  </a:lnTo>
                  <a:lnTo>
                    <a:pt x="906602" y="2573655"/>
                  </a:lnTo>
                  <a:lnTo>
                    <a:pt x="912698" y="2567546"/>
                  </a:lnTo>
                  <a:lnTo>
                    <a:pt x="912698" y="2552458"/>
                  </a:lnTo>
                  <a:close/>
                </a:path>
                <a:path w="5680709" h="3025775">
                  <a:moveTo>
                    <a:pt x="947191" y="2396134"/>
                  </a:moveTo>
                  <a:lnTo>
                    <a:pt x="946581" y="2395537"/>
                  </a:lnTo>
                  <a:lnTo>
                    <a:pt x="945134" y="2395537"/>
                  </a:lnTo>
                  <a:lnTo>
                    <a:pt x="944537" y="2396134"/>
                  </a:lnTo>
                  <a:lnTo>
                    <a:pt x="944537" y="2397607"/>
                  </a:lnTo>
                  <a:lnTo>
                    <a:pt x="945134" y="2398204"/>
                  </a:lnTo>
                  <a:lnTo>
                    <a:pt x="945857" y="2398204"/>
                  </a:lnTo>
                  <a:lnTo>
                    <a:pt x="946581" y="2398204"/>
                  </a:lnTo>
                  <a:lnTo>
                    <a:pt x="947191" y="2397607"/>
                  </a:lnTo>
                  <a:lnTo>
                    <a:pt x="947191" y="2396134"/>
                  </a:lnTo>
                  <a:close/>
                </a:path>
                <a:path w="5680709" h="3025775">
                  <a:moveTo>
                    <a:pt x="1156423" y="2280158"/>
                  </a:moveTo>
                  <a:lnTo>
                    <a:pt x="1156106" y="2279840"/>
                  </a:lnTo>
                  <a:lnTo>
                    <a:pt x="1155382" y="2279840"/>
                  </a:lnTo>
                  <a:lnTo>
                    <a:pt x="1155077" y="2280158"/>
                  </a:lnTo>
                  <a:lnTo>
                    <a:pt x="1155077" y="2280882"/>
                  </a:lnTo>
                  <a:lnTo>
                    <a:pt x="1155382" y="2281199"/>
                  </a:lnTo>
                  <a:lnTo>
                    <a:pt x="1155763" y="2281199"/>
                  </a:lnTo>
                  <a:lnTo>
                    <a:pt x="1156106" y="2281199"/>
                  </a:lnTo>
                  <a:lnTo>
                    <a:pt x="1156423" y="2280882"/>
                  </a:lnTo>
                  <a:lnTo>
                    <a:pt x="1156423" y="2280158"/>
                  </a:lnTo>
                  <a:close/>
                </a:path>
                <a:path w="5680709" h="3025775">
                  <a:moveTo>
                    <a:pt x="1216583" y="2383980"/>
                  </a:moveTo>
                  <a:lnTo>
                    <a:pt x="1215402" y="2382799"/>
                  </a:lnTo>
                  <a:lnTo>
                    <a:pt x="1212443" y="2382799"/>
                  </a:lnTo>
                  <a:lnTo>
                    <a:pt x="1211262" y="2383980"/>
                  </a:lnTo>
                  <a:lnTo>
                    <a:pt x="1211262" y="2386927"/>
                  </a:lnTo>
                  <a:lnTo>
                    <a:pt x="1212443" y="2388120"/>
                  </a:lnTo>
                  <a:lnTo>
                    <a:pt x="1213929" y="2388120"/>
                  </a:lnTo>
                  <a:lnTo>
                    <a:pt x="1215402" y="2388120"/>
                  </a:lnTo>
                  <a:lnTo>
                    <a:pt x="1216583" y="2386927"/>
                  </a:lnTo>
                  <a:lnTo>
                    <a:pt x="1216583" y="2383980"/>
                  </a:lnTo>
                  <a:close/>
                </a:path>
                <a:path w="5680709" h="3025775">
                  <a:moveTo>
                    <a:pt x="1261033" y="2222157"/>
                  </a:moveTo>
                  <a:lnTo>
                    <a:pt x="1260881" y="2221992"/>
                  </a:lnTo>
                  <a:lnTo>
                    <a:pt x="1260500" y="2221992"/>
                  </a:lnTo>
                  <a:lnTo>
                    <a:pt x="1260373" y="2222157"/>
                  </a:lnTo>
                  <a:lnTo>
                    <a:pt x="1260373" y="2222525"/>
                  </a:lnTo>
                  <a:lnTo>
                    <a:pt x="1260500" y="2222690"/>
                  </a:lnTo>
                  <a:lnTo>
                    <a:pt x="1260690" y="2222690"/>
                  </a:lnTo>
                  <a:lnTo>
                    <a:pt x="1260881" y="2222690"/>
                  </a:lnTo>
                  <a:lnTo>
                    <a:pt x="1261033" y="2222525"/>
                  </a:lnTo>
                  <a:lnTo>
                    <a:pt x="1261033" y="2222157"/>
                  </a:lnTo>
                  <a:close/>
                </a:path>
                <a:path w="5680709" h="3025775">
                  <a:moveTo>
                    <a:pt x="1323200" y="2324925"/>
                  </a:moveTo>
                  <a:lnTo>
                    <a:pt x="1321257" y="2322982"/>
                  </a:lnTo>
                  <a:lnTo>
                    <a:pt x="1316469" y="2322982"/>
                  </a:lnTo>
                  <a:lnTo>
                    <a:pt x="1314551" y="2324925"/>
                  </a:lnTo>
                  <a:lnTo>
                    <a:pt x="1314551" y="2329688"/>
                  </a:lnTo>
                  <a:lnTo>
                    <a:pt x="1316469" y="2331618"/>
                  </a:lnTo>
                  <a:lnTo>
                    <a:pt x="1318882" y="2331618"/>
                  </a:lnTo>
                  <a:lnTo>
                    <a:pt x="1321257" y="2331618"/>
                  </a:lnTo>
                  <a:lnTo>
                    <a:pt x="1323200" y="2329688"/>
                  </a:lnTo>
                  <a:lnTo>
                    <a:pt x="1323200" y="2324925"/>
                  </a:lnTo>
                  <a:close/>
                </a:path>
                <a:path w="5680709" h="3025775">
                  <a:moveTo>
                    <a:pt x="1424813" y="2268588"/>
                  </a:moveTo>
                  <a:lnTo>
                    <a:pt x="1424368" y="2268143"/>
                  </a:lnTo>
                  <a:lnTo>
                    <a:pt x="1423276" y="2268143"/>
                  </a:lnTo>
                  <a:lnTo>
                    <a:pt x="1422831" y="2268588"/>
                  </a:lnTo>
                  <a:lnTo>
                    <a:pt x="1422831" y="2269667"/>
                  </a:lnTo>
                  <a:lnTo>
                    <a:pt x="1423276" y="2270112"/>
                  </a:lnTo>
                  <a:lnTo>
                    <a:pt x="1423809" y="2270112"/>
                  </a:lnTo>
                  <a:lnTo>
                    <a:pt x="1424368" y="2270112"/>
                  </a:lnTo>
                  <a:lnTo>
                    <a:pt x="1424813" y="2269667"/>
                  </a:lnTo>
                  <a:lnTo>
                    <a:pt x="1424813" y="2268588"/>
                  </a:lnTo>
                  <a:close/>
                </a:path>
                <a:path w="5680709" h="3025775">
                  <a:moveTo>
                    <a:pt x="1471269" y="2105647"/>
                  </a:moveTo>
                  <a:lnTo>
                    <a:pt x="1470977" y="2105329"/>
                  </a:lnTo>
                  <a:lnTo>
                    <a:pt x="1470228" y="2105329"/>
                  </a:lnTo>
                  <a:lnTo>
                    <a:pt x="1469948" y="2105647"/>
                  </a:lnTo>
                  <a:lnTo>
                    <a:pt x="1469948" y="2106371"/>
                  </a:lnTo>
                  <a:lnTo>
                    <a:pt x="1470228" y="2106650"/>
                  </a:lnTo>
                  <a:lnTo>
                    <a:pt x="1470609" y="2106650"/>
                  </a:lnTo>
                  <a:lnTo>
                    <a:pt x="1470977" y="2106650"/>
                  </a:lnTo>
                  <a:lnTo>
                    <a:pt x="1471269" y="2106371"/>
                  </a:lnTo>
                  <a:lnTo>
                    <a:pt x="1471269" y="2105647"/>
                  </a:lnTo>
                  <a:close/>
                </a:path>
                <a:path w="5680709" h="3025775">
                  <a:moveTo>
                    <a:pt x="1530769" y="2209850"/>
                  </a:moveTo>
                  <a:lnTo>
                    <a:pt x="1529892" y="2208949"/>
                  </a:lnTo>
                  <a:lnTo>
                    <a:pt x="1527670" y="2208949"/>
                  </a:lnTo>
                  <a:lnTo>
                    <a:pt x="1526794" y="2209850"/>
                  </a:lnTo>
                  <a:lnTo>
                    <a:pt x="1526794" y="2212048"/>
                  </a:lnTo>
                  <a:lnTo>
                    <a:pt x="1527670" y="2212949"/>
                  </a:lnTo>
                  <a:lnTo>
                    <a:pt x="1528762" y="2212949"/>
                  </a:lnTo>
                  <a:lnTo>
                    <a:pt x="1529892" y="2212949"/>
                  </a:lnTo>
                  <a:lnTo>
                    <a:pt x="1530769" y="2212048"/>
                  </a:lnTo>
                  <a:lnTo>
                    <a:pt x="1530769" y="2209850"/>
                  </a:lnTo>
                  <a:close/>
                </a:path>
                <a:path w="5680709" h="3025775">
                  <a:moveTo>
                    <a:pt x="1634375" y="2152408"/>
                  </a:moveTo>
                  <a:lnTo>
                    <a:pt x="1634096" y="2152104"/>
                  </a:lnTo>
                  <a:lnTo>
                    <a:pt x="1633347" y="2152104"/>
                  </a:lnTo>
                  <a:lnTo>
                    <a:pt x="1633054" y="2152408"/>
                  </a:lnTo>
                  <a:lnTo>
                    <a:pt x="1633054" y="2153132"/>
                  </a:lnTo>
                  <a:lnTo>
                    <a:pt x="1633347" y="2153450"/>
                  </a:lnTo>
                  <a:lnTo>
                    <a:pt x="1633715" y="2153450"/>
                  </a:lnTo>
                  <a:lnTo>
                    <a:pt x="1634096" y="2153450"/>
                  </a:lnTo>
                  <a:lnTo>
                    <a:pt x="1634375" y="2153132"/>
                  </a:lnTo>
                  <a:lnTo>
                    <a:pt x="1634375" y="2152408"/>
                  </a:lnTo>
                  <a:close/>
                </a:path>
                <a:path w="5680709" h="3025775">
                  <a:moveTo>
                    <a:pt x="1680832" y="1989455"/>
                  </a:moveTo>
                  <a:lnTo>
                    <a:pt x="1680679" y="1989328"/>
                  </a:lnTo>
                  <a:lnTo>
                    <a:pt x="1680298" y="1989328"/>
                  </a:lnTo>
                  <a:lnTo>
                    <a:pt x="1680171" y="1989455"/>
                  </a:lnTo>
                  <a:lnTo>
                    <a:pt x="1680171" y="1989836"/>
                  </a:lnTo>
                  <a:lnTo>
                    <a:pt x="1680298" y="1989988"/>
                  </a:lnTo>
                  <a:lnTo>
                    <a:pt x="1680489" y="1989988"/>
                  </a:lnTo>
                  <a:lnTo>
                    <a:pt x="1680679" y="1989988"/>
                  </a:lnTo>
                  <a:lnTo>
                    <a:pt x="1680832" y="1989836"/>
                  </a:lnTo>
                  <a:lnTo>
                    <a:pt x="1680832" y="1989455"/>
                  </a:lnTo>
                  <a:close/>
                </a:path>
                <a:path w="5680709" h="3025775">
                  <a:moveTo>
                    <a:pt x="1747659" y="2089658"/>
                  </a:moveTo>
                  <a:lnTo>
                    <a:pt x="1743621" y="2085619"/>
                  </a:lnTo>
                  <a:lnTo>
                    <a:pt x="1733702" y="2085619"/>
                  </a:lnTo>
                  <a:lnTo>
                    <a:pt x="1729689" y="2089658"/>
                  </a:lnTo>
                  <a:lnTo>
                    <a:pt x="1729689" y="2099576"/>
                  </a:lnTo>
                  <a:lnTo>
                    <a:pt x="1733702" y="2103577"/>
                  </a:lnTo>
                  <a:lnTo>
                    <a:pt x="1738680" y="2103577"/>
                  </a:lnTo>
                  <a:lnTo>
                    <a:pt x="1743621" y="2103577"/>
                  </a:lnTo>
                  <a:lnTo>
                    <a:pt x="1747659" y="2099576"/>
                  </a:lnTo>
                  <a:lnTo>
                    <a:pt x="1747659" y="2089658"/>
                  </a:lnTo>
                  <a:close/>
                </a:path>
                <a:path w="5680709" h="3025775">
                  <a:moveTo>
                    <a:pt x="1785785" y="1931289"/>
                  </a:moveTo>
                  <a:lnTo>
                    <a:pt x="1785632" y="1931136"/>
                  </a:lnTo>
                  <a:lnTo>
                    <a:pt x="1785251" y="1931136"/>
                  </a:lnTo>
                  <a:lnTo>
                    <a:pt x="1785124" y="1931289"/>
                  </a:lnTo>
                  <a:lnTo>
                    <a:pt x="1785124" y="1931670"/>
                  </a:lnTo>
                  <a:lnTo>
                    <a:pt x="1785251" y="1931797"/>
                  </a:lnTo>
                  <a:lnTo>
                    <a:pt x="1785442" y="1931797"/>
                  </a:lnTo>
                  <a:lnTo>
                    <a:pt x="1785632" y="1931797"/>
                  </a:lnTo>
                  <a:lnTo>
                    <a:pt x="1785785" y="1931670"/>
                  </a:lnTo>
                  <a:lnTo>
                    <a:pt x="1785785" y="1931289"/>
                  </a:lnTo>
                  <a:close/>
                </a:path>
                <a:path w="5680709" h="3025775">
                  <a:moveTo>
                    <a:pt x="1852612" y="2031466"/>
                  </a:moveTo>
                  <a:lnTo>
                    <a:pt x="1848573" y="2027453"/>
                  </a:lnTo>
                  <a:lnTo>
                    <a:pt x="1838655" y="2027453"/>
                  </a:lnTo>
                  <a:lnTo>
                    <a:pt x="1834642" y="2031466"/>
                  </a:lnTo>
                  <a:lnTo>
                    <a:pt x="1834642" y="2041385"/>
                  </a:lnTo>
                  <a:lnTo>
                    <a:pt x="1838655" y="2045423"/>
                  </a:lnTo>
                  <a:lnTo>
                    <a:pt x="1843633" y="2045423"/>
                  </a:lnTo>
                  <a:lnTo>
                    <a:pt x="1848573" y="2045423"/>
                  </a:lnTo>
                  <a:lnTo>
                    <a:pt x="1852612" y="2041385"/>
                  </a:lnTo>
                  <a:lnTo>
                    <a:pt x="1852612" y="2031466"/>
                  </a:lnTo>
                  <a:close/>
                </a:path>
                <a:path w="5680709" h="3025775">
                  <a:moveTo>
                    <a:pt x="1891715" y="1872576"/>
                  </a:moveTo>
                  <a:lnTo>
                    <a:pt x="1891118" y="1871980"/>
                  </a:lnTo>
                  <a:lnTo>
                    <a:pt x="1889645" y="1871980"/>
                  </a:lnTo>
                  <a:lnTo>
                    <a:pt x="1889061" y="1872576"/>
                  </a:lnTo>
                  <a:lnTo>
                    <a:pt x="1889061" y="1874037"/>
                  </a:lnTo>
                  <a:lnTo>
                    <a:pt x="1889645" y="1874634"/>
                  </a:lnTo>
                  <a:lnTo>
                    <a:pt x="1890395" y="1874634"/>
                  </a:lnTo>
                  <a:lnTo>
                    <a:pt x="1891118" y="1874634"/>
                  </a:lnTo>
                  <a:lnTo>
                    <a:pt x="1891715" y="1874037"/>
                  </a:lnTo>
                  <a:lnTo>
                    <a:pt x="1891715" y="1872576"/>
                  </a:lnTo>
                  <a:close/>
                </a:path>
                <a:path w="5680709" h="3025775">
                  <a:moveTo>
                    <a:pt x="1949907" y="1977529"/>
                  </a:moveTo>
                  <a:lnTo>
                    <a:pt x="1949310" y="1976932"/>
                  </a:lnTo>
                  <a:lnTo>
                    <a:pt x="1947837" y="1976932"/>
                  </a:lnTo>
                  <a:lnTo>
                    <a:pt x="1947252" y="1977529"/>
                  </a:lnTo>
                  <a:lnTo>
                    <a:pt x="1947252" y="1979002"/>
                  </a:lnTo>
                  <a:lnTo>
                    <a:pt x="1947837" y="1979599"/>
                  </a:lnTo>
                  <a:lnTo>
                    <a:pt x="1948561" y="1979599"/>
                  </a:lnTo>
                  <a:lnTo>
                    <a:pt x="1949310" y="1979599"/>
                  </a:lnTo>
                  <a:lnTo>
                    <a:pt x="1949907" y="1979002"/>
                  </a:lnTo>
                  <a:lnTo>
                    <a:pt x="1949907" y="1977529"/>
                  </a:lnTo>
                  <a:close/>
                </a:path>
                <a:path w="5680709" h="3025775">
                  <a:moveTo>
                    <a:pt x="2011324" y="1806308"/>
                  </a:moveTo>
                  <a:lnTo>
                    <a:pt x="2004148" y="1799170"/>
                  </a:lnTo>
                  <a:lnTo>
                    <a:pt x="1986534" y="1799170"/>
                  </a:lnTo>
                  <a:lnTo>
                    <a:pt x="1979358" y="1806308"/>
                  </a:lnTo>
                  <a:lnTo>
                    <a:pt x="1979358" y="1823961"/>
                  </a:lnTo>
                  <a:lnTo>
                    <a:pt x="1986534" y="1831098"/>
                  </a:lnTo>
                  <a:lnTo>
                    <a:pt x="1995360" y="1831098"/>
                  </a:lnTo>
                  <a:lnTo>
                    <a:pt x="2004148" y="1831098"/>
                  </a:lnTo>
                  <a:lnTo>
                    <a:pt x="2011324" y="1823961"/>
                  </a:lnTo>
                  <a:lnTo>
                    <a:pt x="2011324" y="1806308"/>
                  </a:lnTo>
                  <a:close/>
                </a:path>
                <a:path w="5680709" h="3025775">
                  <a:moveTo>
                    <a:pt x="2056180" y="1918614"/>
                  </a:moveTo>
                  <a:lnTo>
                    <a:pt x="2054987" y="1917433"/>
                  </a:lnTo>
                  <a:lnTo>
                    <a:pt x="2052040" y="1917433"/>
                  </a:lnTo>
                  <a:lnTo>
                    <a:pt x="2050859" y="1918614"/>
                  </a:lnTo>
                  <a:lnTo>
                    <a:pt x="2050859" y="1921560"/>
                  </a:lnTo>
                  <a:lnTo>
                    <a:pt x="2052040" y="1922754"/>
                  </a:lnTo>
                  <a:lnTo>
                    <a:pt x="2053513" y="1922754"/>
                  </a:lnTo>
                  <a:lnTo>
                    <a:pt x="2054987" y="1922754"/>
                  </a:lnTo>
                  <a:lnTo>
                    <a:pt x="2056180" y="1921560"/>
                  </a:lnTo>
                  <a:lnTo>
                    <a:pt x="2056180" y="1918614"/>
                  </a:lnTo>
                  <a:close/>
                </a:path>
                <a:path w="5680709" h="3025775">
                  <a:moveTo>
                    <a:pt x="2105291" y="1754187"/>
                  </a:moveTo>
                  <a:lnTo>
                    <a:pt x="2103069" y="1751965"/>
                  </a:lnTo>
                  <a:lnTo>
                    <a:pt x="2097532" y="1751965"/>
                  </a:lnTo>
                  <a:lnTo>
                    <a:pt x="2095309" y="1754187"/>
                  </a:lnTo>
                  <a:lnTo>
                    <a:pt x="2095309" y="1759724"/>
                  </a:lnTo>
                  <a:lnTo>
                    <a:pt x="2097532" y="1761947"/>
                  </a:lnTo>
                  <a:lnTo>
                    <a:pt x="2100275" y="1761947"/>
                  </a:lnTo>
                  <a:lnTo>
                    <a:pt x="2103069" y="1761947"/>
                  </a:lnTo>
                  <a:lnTo>
                    <a:pt x="2105291" y="1759724"/>
                  </a:lnTo>
                  <a:lnTo>
                    <a:pt x="2105291" y="1754187"/>
                  </a:lnTo>
                  <a:close/>
                </a:path>
                <a:path w="5680709" h="3025775">
                  <a:moveTo>
                    <a:pt x="2163788" y="1858962"/>
                  </a:moveTo>
                  <a:lnTo>
                    <a:pt x="2161413" y="1856587"/>
                  </a:lnTo>
                  <a:lnTo>
                    <a:pt x="2155533" y="1856587"/>
                  </a:lnTo>
                  <a:lnTo>
                    <a:pt x="2153145" y="1858962"/>
                  </a:lnTo>
                  <a:lnTo>
                    <a:pt x="2153145" y="1864842"/>
                  </a:lnTo>
                  <a:lnTo>
                    <a:pt x="2155533" y="1867217"/>
                  </a:lnTo>
                  <a:lnTo>
                    <a:pt x="2158466" y="1867217"/>
                  </a:lnTo>
                  <a:lnTo>
                    <a:pt x="2161413" y="1867217"/>
                  </a:lnTo>
                  <a:lnTo>
                    <a:pt x="2163788" y="1864842"/>
                  </a:lnTo>
                  <a:lnTo>
                    <a:pt x="2163788" y="1858962"/>
                  </a:lnTo>
                  <a:close/>
                </a:path>
                <a:path w="5680709" h="3025775">
                  <a:moveTo>
                    <a:pt x="2210549" y="1695843"/>
                  </a:moveTo>
                  <a:lnTo>
                    <a:pt x="2208174" y="1693468"/>
                  </a:lnTo>
                  <a:lnTo>
                    <a:pt x="2202294" y="1693468"/>
                  </a:lnTo>
                  <a:lnTo>
                    <a:pt x="2199919" y="1695843"/>
                  </a:lnTo>
                  <a:lnTo>
                    <a:pt x="2199919" y="1701723"/>
                  </a:lnTo>
                  <a:lnTo>
                    <a:pt x="2202294" y="1704098"/>
                  </a:lnTo>
                  <a:lnTo>
                    <a:pt x="2205240" y="1704098"/>
                  </a:lnTo>
                  <a:lnTo>
                    <a:pt x="2208174" y="1704098"/>
                  </a:lnTo>
                  <a:lnTo>
                    <a:pt x="2210549" y="1701723"/>
                  </a:lnTo>
                  <a:lnTo>
                    <a:pt x="2210549" y="1695843"/>
                  </a:lnTo>
                  <a:close/>
                </a:path>
                <a:path w="5680709" h="3025775">
                  <a:moveTo>
                    <a:pt x="2264435" y="1803184"/>
                  </a:moveTo>
                  <a:lnTo>
                    <a:pt x="2263965" y="1802739"/>
                  </a:lnTo>
                  <a:lnTo>
                    <a:pt x="2262860" y="1802739"/>
                  </a:lnTo>
                  <a:lnTo>
                    <a:pt x="2262416" y="1803184"/>
                  </a:lnTo>
                  <a:lnTo>
                    <a:pt x="2262416" y="1804263"/>
                  </a:lnTo>
                  <a:lnTo>
                    <a:pt x="2262860" y="1804733"/>
                  </a:lnTo>
                  <a:lnTo>
                    <a:pt x="2263432" y="1804733"/>
                  </a:lnTo>
                  <a:lnTo>
                    <a:pt x="2263965" y="1804733"/>
                  </a:lnTo>
                  <a:lnTo>
                    <a:pt x="2264435" y="1804263"/>
                  </a:lnTo>
                  <a:lnTo>
                    <a:pt x="2264435" y="1803184"/>
                  </a:lnTo>
                  <a:close/>
                </a:path>
                <a:path w="5680709" h="3025775">
                  <a:moveTo>
                    <a:pt x="2315514" y="1637652"/>
                  </a:moveTo>
                  <a:lnTo>
                    <a:pt x="2313140" y="1635277"/>
                  </a:lnTo>
                  <a:lnTo>
                    <a:pt x="2307247" y="1635277"/>
                  </a:lnTo>
                  <a:lnTo>
                    <a:pt x="2304872" y="1637652"/>
                  </a:lnTo>
                  <a:lnTo>
                    <a:pt x="2304872" y="1643532"/>
                  </a:lnTo>
                  <a:lnTo>
                    <a:pt x="2307247" y="1645945"/>
                  </a:lnTo>
                  <a:lnTo>
                    <a:pt x="2310193" y="1645945"/>
                  </a:lnTo>
                  <a:lnTo>
                    <a:pt x="2313140" y="1645945"/>
                  </a:lnTo>
                  <a:lnTo>
                    <a:pt x="2315514" y="1643532"/>
                  </a:lnTo>
                  <a:lnTo>
                    <a:pt x="2315514" y="1637652"/>
                  </a:lnTo>
                  <a:close/>
                </a:path>
                <a:path w="5680709" h="3025775">
                  <a:moveTo>
                    <a:pt x="2419477" y="1580045"/>
                  </a:moveTo>
                  <a:lnTo>
                    <a:pt x="2417521" y="1578114"/>
                  </a:lnTo>
                  <a:lnTo>
                    <a:pt x="2412746" y="1578114"/>
                  </a:lnTo>
                  <a:lnTo>
                    <a:pt x="2410803" y="1580045"/>
                  </a:lnTo>
                  <a:lnTo>
                    <a:pt x="2410803" y="1584820"/>
                  </a:lnTo>
                  <a:lnTo>
                    <a:pt x="2412746" y="1586750"/>
                  </a:lnTo>
                  <a:lnTo>
                    <a:pt x="2415146" y="1586750"/>
                  </a:lnTo>
                  <a:lnTo>
                    <a:pt x="2417521" y="1586750"/>
                  </a:lnTo>
                  <a:lnTo>
                    <a:pt x="2419477" y="1584820"/>
                  </a:lnTo>
                  <a:lnTo>
                    <a:pt x="2419477" y="1580045"/>
                  </a:lnTo>
                  <a:close/>
                </a:path>
                <a:path w="5680709" h="3025775">
                  <a:moveTo>
                    <a:pt x="2474315" y="1686826"/>
                  </a:moveTo>
                  <a:lnTo>
                    <a:pt x="2473871" y="1686394"/>
                  </a:lnTo>
                  <a:lnTo>
                    <a:pt x="2472779" y="1686394"/>
                  </a:lnTo>
                  <a:lnTo>
                    <a:pt x="2472309" y="1686826"/>
                  </a:lnTo>
                  <a:lnTo>
                    <a:pt x="2472309" y="1687918"/>
                  </a:lnTo>
                  <a:lnTo>
                    <a:pt x="2472779" y="1688388"/>
                  </a:lnTo>
                  <a:lnTo>
                    <a:pt x="2473312" y="1688388"/>
                  </a:lnTo>
                  <a:lnTo>
                    <a:pt x="2473871" y="1688388"/>
                  </a:lnTo>
                  <a:lnTo>
                    <a:pt x="2474315" y="1687918"/>
                  </a:lnTo>
                  <a:lnTo>
                    <a:pt x="2474315" y="1686826"/>
                  </a:lnTo>
                  <a:close/>
                </a:path>
                <a:path w="5680709" h="3025775">
                  <a:moveTo>
                    <a:pt x="2522423" y="1522958"/>
                  </a:moveTo>
                  <a:lnTo>
                    <a:pt x="2521381" y="1521929"/>
                  </a:lnTo>
                  <a:lnTo>
                    <a:pt x="2518791" y="1521929"/>
                  </a:lnTo>
                  <a:lnTo>
                    <a:pt x="2517762" y="1522958"/>
                  </a:lnTo>
                  <a:lnTo>
                    <a:pt x="2517762" y="1525549"/>
                  </a:lnTo>
                  <a:lnTo>
                    <a:pt x="2518791" y="1526590"/>
                  </a:lnTo>
                  <a:lnTo>
                    <a:pt x="2520111" y="1526590"/>
                  </a:lnTo>
                  <a:lnTo>
                    <a:pt x="2521381" y="1526590"/>
                  </a:lnTo>
                  <a:lnTo>
                    <a:pt x="2522423" y="1525549"/>
                  </a:lnTo>
                  <a:lnTo>
                    <a:pt x="2522423" y="1522958"/>
                  </a:lnTo>
                  <a:close/>
                </a:path>
                <a:path w="5680709" h="3025775">
                  <a:moveTo>
                    <a:pt x="2578608" y="1629003"/>
                  </a:moveTo>
                  <a:lnTo>
                    <a:pt x="2578455" y="1628889"/>
                  </a:lnTo>
                  <a:lnTo>
                    <a:pt x="2578074" y="1628889"/>
                  </a:lnTo>
                  <a:lnTo>
                    <a:pt x="2577922" y="1629003"/>
                  </a:lnTo>
                  <a:lnTo>
                    <a:pt x="2577922" y="1629384"/>
                  </a:lnTo>
                  <a:lnTo>
                    <a:pt x="2578074" y="1629537"/>
                  </a:lnTo>
                  <a:lnTo>
                    <a:pt x="2578265" y="1629537"/>
                  </a:lnTo>
                  <a:lnTo>
                    <a:pt x="2578455" y="1629537"/>
                  </a:lnTo>
                  <a:lnTo>
                    <a:pt x="2578608" y="1629384"/>
                  </a:lnTo>
                  <a:lnTo>
                    <a:pt x="2578608" y="1629003"/>
                  </a:lnTo>
                  <a:close/>
                </a:path>
                <a:path w="5680709" h="3025775">
                  <a:moveTo>
                    <a:pt x="2684526" y="1570291"/>
                  </a:moveTo>
                  <a:lnTo>
                    <a:pt x="2683941" y="1569694"/>
                  </a:lnTo>
                  <a:lnTo>
                    <a:pt x="2682468" y="1569694"/>
                  </a:lnTo>
                  <a:lnTo>
                    <a:pt x="2681871" y="1570291"/>
                  </a:lnTo>
                  <a:lnTo>
                    <a:pt x="2681871" y="1571752"/>
                  </a:lnTo>
                  <a:lnTo>
                    <a:pt x="2682468" y="1572348"/>
                  </a:lnTo>
                  <a:lnTo>
                    <a:pt x="2683218" y="1572348"/>
                  </a:lnTo>
                  <a:lnTo>
                    <a:pt x="2683941" y="1572348"/>
                  </a:lnTo>
                  <a:lnTo>
                    <a:pt x="2684526" y="1571752"/>
                  </a:lnTo>
                  <a:lnTo>
                    <a:pt x="2684526" y="1570291"/>
                  </a:lnTo>
                  <a:close/>
                </a:path>
                <a:path w="5680709" h="3025775">
                  <a:moveTo>
                    <a:pt x="2733306" y="1406080"/>
                  </a:moveTo>
                  <a:lnTo>
                    <a:pt x="2731833" y="1404569"/>
                  </a:lnTo>
                  <a:lnTo>
                    <a:pt x="2728150" y="1404569"/>
                  </a:lnTo>
                  <a:lnTo>
                    <a:pt x="2726664" y="1406080"/>
                  </a:lnTo>
                  <a:lnTo>
                    <a:pt x="2726664" y="1409738"/>
                  </a:lnTo>
                  <a:lnTo>
                    <a:pt x="2728150" y="1411236"/>
                  </a:lnTo>
                  <a:lnTo>
                    <a:pt x="2729992" y="1411236"/>
                  </a:lnTo>
                  <a:lnTo>
                    <a:pt x="2731833" y="1411236"/>
                  </a:lnTo>
                  <a:lnTo>
                    <a:pt x="2733306" y="1409738"/>
                  </a:lnTo>
                  <a:lnTo>
                    <a:pt x="2733306" y="1406080"/>
                  </a:lnTo>
                  <a:close/>
                </a:path>
                <a:path w="5680709" h="3025775">
                  <a:moveTo>
                    <a:pt x="2795168" y="1509001"/>
                  </a:moveTo>
                  <a:lnTo>
                    <a:pt x="2792031" y="1505864"/>
                  </a:lnTo>
                  <a:lnTo>
                    <a:pt x="2784297" y="1505864"/>
                  </a:lnTo>
                  <a:lnTo>
                    <a:pt x="2781160" y="1509001"/>
                  </a:lnTo>
                  <a:lnTo>
                    <a:pt x="2781160" y="1516722"/>
                  </a:lnTo>
                  <a:lnTo>
                    <a:pt x="2784297" y="1519859"/>
                  </a:lnTo>
                  <a:lnTo>
                    <a:pt x="2788145" y="1519859"/>
                  </a:lnTo>
                  <a:lnTo>
                    <a:pt x="2792031" y="1519859"/>
                  </a:lnTo>
                  <a:lnTo>
                    <a:pt x="2795168" y="1516722"/>
                  </a:lnTo>
                  <a:lnTo>
                    <a:pt x="2795168" y="1509001"/>
                  </a:lnTo>
                  <a:close/>
                </a:path>
                <a:path w="5680709" h="3025775">
                  <a:moveTo>
                    <a:pt x="2940901" y="1291018"/>
                  </a:moveTo>
                  <a:lnTo>
                    <a:pt x="2940431" y="1290574"/>
                  </a:lnTo>
                  <a:lnTo>
                    <a:pt x="2939338" y="1290574"/>
                  </a:lnTo>
                  <a:lnTo>
                    <a:pt x="2938894" y="1291018"/>
                  </a:lnTo>
                  <a:lnTo>
                    <a:pt x="2938894" y="1292098"/>
                  </a:lnTo>
                  <a:lnTo>
                    <a:pt x="2939338" y="1292567"/>
                  </a:lnTo>
                  <a:lnTo>
                    <a:pt x="2939897" y="1292567"/>
                  </a:lnTo>
                  <a:lnTo>
                    <a:pt x="2940431" y="1292567"/>
                  </a:lnTo>
                  <a:lnTo>
                    <a:pt x="2940901" y="1292098"/>
                  </a:lnTo>
                  <a:lnTo>
                    <a:pt x="2940901" y="1291018"/>
                  </a:lnTo>
                  <a:close/>
                </a:path>
                <a:path w="5680709" h="3025775">
                  <a:moveTo>
                    <a:pt x="2998406" y="1396339"/>
                  </a:moveTo>
                  <a:lnTo>
                    <a:pt x="2998254" y="1396187"/>
                  </a:lnTo>
                  <a:lnTo>
                    <a:pt x="2997873" y="1396187"/>
                  </a:lnTo>
                  <a:lnTo>
                    <a:pt x="2997720" y="1396339"/>
                  </a:lnTo>
                  <a:lnTo>
                    <a:pt x="2997720" y="1396682"/>
                  </a:lnTo>
                  <a:lnTo>
                    <a:pt x="2997873" y="1396847"/>
                  </a:lnTo>
                  <a:lnTo>
                    <a:pt x="2998063" y="1396847"/>
                  </a:lnTo>
                  <a:lnTo>
                    <a:pt x="2998254" y="1396847"/>
                  </a:lnTo>
                  <a:lnTo>
                    <a:pt x="2998406" y="1396682"/>
                  </a:lnTo>
                  <a:lnTo>
                    <a:pt x="2998406" y="1396339"/>
                  </a:lnTo>
                  <a:close/>
                </a:path>
                <a:path w="5680709" h="3025775">
                  <a:moveTo>
                    <a:pt x="3109341" y="1334833"/>
                  </a:moveTo>
                  <a:lnTo>
                    <a:pt x="3106496" y="1332014"/>
                  </a:lnTo>
                  <a:lnTo>
                    <a:pt x="3099511" y="1332014"/>
                  </a:lnTo>
                  <a:lnTo>
                    <a:pt x="3096691" y="1334833"/>
                  </a:lnTo>
                  <a:lnTo>
                    <a:pt x="3096691" y="1341843"/>
                  </a:lnTo>
                  <a:lnTo>
                    <a:pt x="3099511" y="1344663"/>
                  </a:lnTo>
                  <a:lnTo>
                    <a:pt x="3103016" y="1344663"/>
                  </a:lnTo>
                  <a:lnTo>
                    <a:pt x="3106496" y="1344663"/>
                  </a:lnTo>
                  <a:lnTo>
                    <a:pt x="3109341" y="1341843"/>
                  </a:lnTo>
                  <a:lnTo>
                    <a:pt x="3109341" y="1334833"/>
                  </a:lnTo>
                  <a:close/>
                </a:path>
                <a:path w="5680709" h="3025775">
                  <a:moveTo>
                    <a:pt x="3990708" y="709104"/>
                  </a:moveTo>
                  <a:lnTo>
                    <a:pt x="3990111" y="708469"/>
                  </a:lnTo>
                  <a:lnTo>
                    <a:pt x="3988651" y="708469"/>
                  </a:lnTo>
                  <a:lnTo>
                    <a:pt x="3988054" y="709104"/>
                  </a:lnTo>
                  <a:lnTo>
                    <a:pt x="3988054" y="710539"/>
                  </a:lnTo>
                  <a:lnTo>
                    <a:pt x="3988651" y="711136"/>
                  </a:lnTo>
                  <a:lnTo>
                    <a:pt x="3989374" y="711136"/>
                  </a:lnTo>
                  <a:lnTo>
                    <a:pt x="3990111" y="711136"/>
                  </a:lnTo>
                  <a:lnTo>
                    <a:pt x="3990708" y="710539"/>
                  </a:lnTo>
                  <a:lnTo>
                    <a:pt x="3990708" y="709104"/>
                  </a:lnTo>
                  <a:close/>
                </a:path>
                <a:path w="5680709" h="3025775">
                  <a:moveTo>
                    <a:pt x="4048887" y="814031"/>
                  </a:moveTo>
                  <a:lnTo>
                    <a:pt x="4048290" y="813435"/>
                  </a:lnTo>
                  <a:lnTo>
                    <a:pt x="4046817" y="813435"/>
                  </a:lnTo>
                  <a:lnTo>
                    <a:pt x="4046220" y="814031"/>
                  </a:lnTo>
                  <a:lnTo>
                    <a:pt x="4046220" y="815492"/>
                  </a:lnTo>
                  <a:lnTo>
                    <a:pt x="4046817" y="816089"/>
                  </a:lnTo>
                  <a:lnTo>
                    <a:pt x="4047553" y="816089"/>
                  </a:lnTo>
                  <a:lnTo>
                    <a:pt x="4048290" y="816089"/>
                  </a:lnTo>
                  <a:lnTo>
                    <a:pt x="4048887" y="815492"/>
                  </a:lnTo>
                  <a:lnTo>
                    <a:pt x="4048887" y="814031"/>
                  </a:lnTo>
                  <a:close/>
                </a:path>
                <a:path w="5680709" h="3025775">
                  <a:moveTo>
                    <a:pt x="4100322" y="648335"/>
                  </a:moveTo>
                  <a:lnTo>
                    <a:pt x="4097642" y="645642"/>
                  </a:lnTo>
                  <a:lnTo>
                    <a:pt x="4091025" y="645642"/>
                  </a:lnTo>
                  <a:lnTo>
                    <a:pt x="4088346" y="648335"/>
                  </a:lnTo>
                  <a:lnTo>
                    <a:pt x="4088346" y="654951"/>
                  </a:lnTo>
                  <a:lnTo>
                    <a:pt x="4091025" y="657631"/>
                  </a:lnTo>
                  <a:lnTo>
                    <a:pt x="4094327" y="657631"/>
                  </a:lnTo>
                  <a:lnTo>
                    <a:pt x="4097642" y="657631"/>
                  </a:lnTo>
                  <a:lnTo>
                    <a:pt x="4100322" y="654951"/>
                  </a:lnTo>
                  <a:lnTo>
                    <a:pt x="4100322" y="648335"/>
                  </a:lnTo>
                  <a:close/>
                </a:path>
                <a:path w="5680709" h="3025775">
                  <a:moveTo>
                    <a:pt x="4156494" y="754392"/>
                  </a:moveTo>
                  <a:lnTo>
                    <a:pt x="4154703" y="752614"/>
                  </a:lnTo>
                  <a:lnTo>
                    <a:pt x="4150296" y="752614"/>
                  </a:lnTo>
                  <a:lnTo>
                    <a:pt x="4148518" y="754392"/>
                  </a:lnTo>
                  <a:lnTo>
                    <a:pt x="4148518" y="758799"/>
                  </a:lnTo>
                  <a:lnTo>
                    <a:pt x="4150296" y="760590"/>
                  </a:lnTo>
                  <a:lnTo>
                    <a:pt x="4152506" y="760590"/>
                  </a:lnTo>
                  <a:lnTo>
                    <a:pt x="4154703" y="760590"/>
                  </a:lnTo>
                  <a:lnTo>
                    <a:pt x="4156494" y="758799"/>
                  </a:lnTo>
                  <a:lnTo>
                    <a:pt x="4156494" y="754392"/>
                  </a:lnTo>
                  <a:close/>
                </a:path>
                <a:path w="5680709" h="3025775">
                  <a:moveTo>
                    <a:pt x="4206938" y="589241"/>
                  </a:moveTo>
                  <a:lnTo>
                    <a:pt x="4203509" y="585800"/>
                  </a:lnTo>
                  <a:lnTo>
                    <a:pt x="4195051" y="585800"/>
                  </a:lnTo>
                  <a:lnTo>
                    <a:pt x="4191622" y="589241"/>
                  </a:lnTo>
                  <a:lnTo>
                    <a:pt x="4191622" y="597687"/>
                  </a:lnTo>
                  <a:lnTo>
                    <a:pt x="4195051" y="601141"/>
                  </a:lnTo>
                  <a:lnTo>
                    <a:pt x="4199280" y="601141"/>
                  </a:lnTo>
                  <a:lnTo>
                    <a:pt x="4203509" y="601141"/>
                  </a:lnTo>
                  <a:lnTo>
                    <a:pt x="4206938" y="597687"/>
                  </a:lnTo>
                  <a:lnTo>
                    <a:pt x="4206938" y="589241"/>
                  </a:lnTo>
                  <a:close/>
                </a:path>
                <a:path w="5680709" h="3025775">
                  <a:moveTo>
                    <a:pt x="4264431" y="694550"/>
                  </a:moveTo>
                  <a:lnTo>
                    <a:pt x="4261307" y="691451"/>
                  </a:lnTo>
                  <a:lnTo>
                    <a:pt x="4253598" y="691451"/>
                  </a:lnTo>
                  <a:lnTo>
                    <a:pt x="4250474" y="694550"/>
                  </a:lnTo>
                  <a:lnTo>
                    <a:pt x="4250474" y="702271"/>
                  </a:lnTo>
                  <a:lnTo>
                    <a:pt x="4253598" y="705408"/>
                  </a:lnTo>
                  <a:lnTo>
                    <a:pt x="4257446" y="705408"/>
                  </a:lnTo>
                  <a:lnTo>
                    <a:pt x="4261307" y="705408"/>
                  </a:lnTo>
                  <a:lnTo>
                    <a:pt x="4264431" y="702271"/>
                  </a:lnTo>
                  <a:lnTo>
                    <a:pt x="4264431" y="694550"/>
                  </a:lnTo>
                  <a:close/>
                </a:path>
                <a:path w="5680709" h="3025775">
                  <a:moveTo>
                    <a:pt x="4308881" y="532701"/>
                  </a:moveTo>
                  <a:lnTo>
                    <a:pt x="4306798" y="530644"/>
                  </a:lnTo>
                  <a:lnTo>
                    <a:pt x="4301655" y="530644"/>
                  </a:lnTo>
                  <a:lnTo>
                    <a:pt x="4299572" y="532701"/>
                  </a:lnTo>
                  <a:lnTo>
                    <a:pt x="4299572" y="537883"/>
                  </a:lnTo>
                  <a:lnTo>
                    <a:pt x="4301655" y="539940"/>
                  </a:lnTo>
                  <a:lnTo>
                    <a:pt x="4304220" y="539940"/>
                  </a:lnTo>
                  <a:lnTo>
                    <a:pt x="4306798" y="539940"/>
                  </a:lnTo>
                  <a:lnTo>
                    <a:pt x="4308881" y="537883"/>
                  </a:lnTo>
                  <a:lnTo>
                    <a:pt x="4308881" y="532701"/>
                  </a:lnTo>
                  <a:close/>
                </a:path>
                <a:path w="5680709" h="3025775">
                  <a:moveTo>
                    <a:pt x="4362742" y="640080"/>
                  </a:moveTo>
                  <a:lnTo>
                    <a:pt x="4362589" y="639914"/>
                  </a:lnTo>
                  <a:lnTo>
                    <a:pt x="4362208" y="639914"/>
                  </a:lnTo>
                  <a:lnTo>
                    <a:pt x="4362069" y="640080"/>
                  </a:lnTo>
                  <a:lnTo>
                    <a:pt x="4362069" y="640422"/>
                  </a:lnTo>
                  <a:lnTo>
                    <a:pt x="4362208" y="640575"/>
                  </a:lnTo>
                  <a:lnTo>
                    <a:pt x="4362399" y="640575"/>
                  </a:lnTo>
                  <a:lnTo>
                    <a:pt x="4362589" y="640575"/>
                  </a:lnTo>
                  <a:lnTo>
                    <a:pt x="4362742" y="640422"/>
                  </a:lnTo>
                  <a:lnTo>
                    <a:pt x="4362742" y="640080"/>
                  </a:lnTo>
                  <a:close/>
                </a:path>
                <a:path w="5680709" h="3025775">
                  <a:moveTo>
                    <a:pt x="4410176" y="476580"/>
                  </a:moveTo>
                  <a:lnTo>
                    <a:pt x="4409732" y="476123"/>
                  </a:lnTo>
                  <a:lnTo>
                    <a:pt x="4408627" y="476123"/>
                  </a:lnTo>
                  <a:lnTo>
                    <a:pt x="4408182" y="476580"/>
                  </a:lnTo>
                  <a:lnTo>
                    <a:pt x="4408182" y="477685"/>
                  </a:lnTo>
                  <a:lnTo>
                    <a:pt x="4408627" y="478116"/>
                  </a:lnTo>
                  <a:lnTo>
                    <a:pt x="4409173" y="478116"/>
                  </a:lnTo>
                  <a:lnTo>
                    <a:pt x="4409732" y="478116"/>
                  </a:lnTo>
                  <a:lnTo>
                    <a:pt x="4410176" y="477685"/>
                  </a:lnTo>
                  <a:lnTo>
                    <a:pt x="4410176" y="476580"/>
                  </a:lnTo>
                  <a:close/>
                </a:path>
                <a:path w="5680709" h="3025775">
                  <a:moveTo>
                    <a:pt x="4468685" y="581329"/>
                  </a:moveTo>
                  <a:lnTo>
                    <a:pt x="4468088" y="580732"/>
                  </a:lnTo>
                  <a:lnTo>
                    <a:pt x="4466615" y="580732"/>
                  </a:lnTo>
                  <a:lnTo>
                    <a:pt x="4466018" y="581329"/>
                  </a:lnTo>
                  <a:lnTo>
                    <a:pt x="4466018" y="582790"/>
                  </a:lnTo>
                  <a:lnTo>
                    <a:pt x="4466615" y="583387"/>
                  </a:lnTo>
                  <a:lnTo>
                    <a:pt x="4467352" y="583387"/>
                  </a:lnTo>
                  <a:lnTo>
                    <a:pt x="4468088" y="583387"/>
                  </a:lnTo>
                  <a:lnTo>
                    <a:pt x="4468685" y="582790"/>
                  </a:lnTo>
                  <a:lnTo>
                    <a:pt x="4468685" y="581329"/>
                  </a:lnTo>
                  <a:close/>
                </a:path>
                <a:path w="5680709" h="3025775">
                  <a:moveTo>
                    <a:pt x="4516793" y="417487"/>
                  </a:moveTo>
                  <a:lnTo>
                    <a:pt x="4515599" y="416293"/>
                  </a:lnTo>
                  <a:lnTo>
                    <a:pt x="4512653" y="416293"/>
                  </a:lnTo>
                  <a:lnTo>
                    <a:pt x="4511472" y="417487"/>
                  </a:lnTo>
                  <a:lnTo>
                    <a:pt x="4511472" y="420420"/>
                  </a:lnTo>
                  <a:lnTo>
                    <a:pt x="4512653" y="421614"/>
                  </a:lnTo>
                  <a:lnTo>
                    <a:pt x="4514126" y="421614"/>
                  </a:lnTo>
                  <a:lnTo>
                    <a:pt x="4515599" y="421614"/>
                  </a:lnTo>
                  <a:lnTo>
                    <a:pt x="4516793" y="420420"/>
                  </a:lnTo>
                  <a:lnTo>
                    <a:pt x="4516793" y="417487"/>
                  </a:lnTo>
                  <a:close/>
                </a:path>
                <a:path w="5680709" h="3025775">
                  <a:moveTo>
                    <a:pt x="4574959" y="522401"/>
                  </a:moveTo>
                  <a:lnTo>
                    <a:pt x="4573765" y="521220"/>
                  </a:lnTo>
                  <a:lnTo>
                    <a:pt x="4570831" y="521220"/>
                  </a:lnTo>
                  <a:lnTo>
                    <a:pt x="4569638" y="522401"/>
                  </a:lnTo>
                  <a:lnTo>
                    <a:pt x="4569638" y="525360"/>
                  </a:lnTo>
                  <a:lnTo>
                    <a:pt x="4570831" y="526542"/>
                  </a:lnTo>
                  <a:lnTo>
                    <a:pt x="4572305" y="526542"/>
                  </a:lnTo>
                  <a:lnTo>
                    <a:pt x="4573765" y="526542"/>
                  </a:lnTo>
                  <a:lnTo>
                    <a:pt x="4574959" y="525360"/>
                  </a:lnTo>
                  <a:lnTo>
                    <a:pt x="4574959" y="522401"/>
                  </a:lnTo>
                  <a:close/>
                </a:path>
                <a:path w="5680709" h="3025775">
                  <a:moveTo>
                    <a:pt x="4620412" y="360045"/>
                  </a:moveTo>
                  <a:lnTo>
                    <a:pt x="4619815" y="359448"/>
                  </a:lnTo>
                  <a:lnTo>
                    <a:pt x="4618342" y="359448"/>
                  </a:lnTo>
                  <a:lnTo>
                    <a:pt x="4617745" y="360045"/>
                  </a:lnTo>
                  <a:lnTo>
                    <a:pt x="4617745" y="361518"/>
                  </a:lnTo>
                  <a:lnTo>
                    <a:pt x="4618342" y="362115"/>
                  </a:lnTo>
                  <a:lnTo>
                    <a:pt x="4619079" y="362115"/>
                  </a:lnTo>
                  <a:lnTo>
                    <a:pt x="4619815" y="362115"/>
                  </a:lnTo>
                  <a:lnTo>
                    <a:pt x="4620412" y="361518"/>
                  </a:lnTo>
                  <a:lnTo>
                    <a:pt x="4620412" y="360045"/>
                  </a:lnTo>
                  <a:close/>
                </a:path>
                <a:path w="5680709" h="3025775">
                  <a:moveTo>
                    <a:pt x="4680585" y="463880"/>
                  </a:moveTo>
                  <a:lnTo>
                    <a:pt x="4679086" y="462407"/>
                  </a:lnTo>
                  <a:lnTo>
                    <a:pt x="4675416" y="462407"/>
                  </a:lnTo>
                  <a:lnTo>
                    <a:pt x="4673917" y="463880"/>
                  </a:lnTo>
                  <a:lnTo>
                    <a:pt x="4673917" y="467575"/>
                  </a:lnTo>
                  <a:lnTo>
                    <a:pt x="4675416" y="469036"/>
                  </a:lnTo>
                  <a:lnTo>
                    <a:pt x="4677245" y="469036"/>
                  </a:lnTo>
                  <a:lnTo>
                    <a:pt x="4679086" y="469036"/>
                  </a:lnTo>
                  <a:lnTo>
                    <a:pt x="4680585" y="467575"/>
                  </a:lnTo>
                  <a:lnTo>
                    <a:pt x="4680585" y="463880"/>
                  </a:lnTo>
                  <a:close/>
                </a:path>
                <a:path w="5680709" h="3025775">
                  <a:moveTo>
                    <a:pt x="4806823" y="407530"/>
                  </a:moveTo>
                  <a:lnTo>
                    <a:pt x="4804892" y="397954"/>
                  </a:lnTo>
                  <a:lnTo>
                    <a:pt x="4799609" y="390131"/>
                  </a:lnTo>
                  <a:lnTo>
                    <a:pt x="4791786" y="384860"/>
                  </a:lnTo>
                  <a:lnTo>
                    <a:pt x="4782197" y="382917"/>
                  </a:lnTo>
                  <a:lnTo>
                    <a:pt x="4772609" y="384860"/>
                  </a:lnTo>
                  <a:lnTo>
                    <a:pt x="4764786" y="390131"/>
                  </a:lnTo>
                  <a:lnTo>
                    <a:pt x="4759503" y="397954"/>
                  </a:lnTo>
                  <a:lnTo>
                    <a:pt x="4757572" y="407530"/>
                  </a:lnTo>
                  <a:lnTo>
                    <a:pt x="4759503" y="417131"/>
                  </a:lnTo>
                  <a:lnTo>
                    <a:pt x="4764786" y="424954"/>
                  </a:lnTo>
                  <a:lnTo>
                    <a:pt x="4772609" y="430237"/>
                  </a:lnTo>
                  <a:lnTo>
                    <a:pt x="4782197" y="432168"/>
                  </a:lnTo>
                  <a:lnTo>
                    <a:pt x="4791786" y="430237"/>
                  </a:lnTo>
                  <a:lnTo>
                    <a:pt x="4799609" y="424954"/>
                  </a:lnTo>
                  <a:lnTo>
                    <a:pt x="4804892" y="417131"/>
                  </a:lnTo>
                  <a:lnTo>
                    <a:pt x="4806823" y="407530"/>
                  </a:lnTo>
                  <a:close/>
                </a:path>
                <a:path w="5680709" h="3025775">
                  <a:moveTo>
                    <a:pt x="4890147" y="347713"/>
                  </a:moveTo>
                  <a:lnTo>
                    <a:pt x="4888801" y="346367"/>
                  </a:lnTo>
                  <a:lnTo>
                    <a:pt x="4885487" y="346367"/>
                  </a:lnTo>
                  <a:lnTo>
                    <a:pt x="4884153" y="347713"/>
                  </a:lnTo>
                  <a:lnTo>
                    <a:pt x="4884153" y="351028"/>
                  </a:lnTo>
                  <a:lnTo>
                    <a:pt x="4885487" y="352374"/>
                  </a:lnTo>
                  <a:lnTo>
                    <a:pt x="4887150" y="352374"/>
                  </a:lnTo>
                  <a:lnTo>
                    <a:pt x="4888801" y="352374"/>
                  </a:lnTo>
                  <a:lnTo>
                    <a:pt x="4890147" y="351028"/>
                  </a:lnTo>
                  <a:lnTo>
                    <a:pt x="4890147" y="347713"/>
                  </a:lnTo>
                  <a:close/>
                </a:path>
                <a:path w="5680709" h="3025775">
                  <a:moveTo>
                    <a:pt x="4992763" y="290830"/>
                  </a:moveTo>
                  <a:lnTo>
                    <a:pt x="4992459" y="290525"/>
                  </a:lnTo>
                  <a:lnTo>
                    <a:pt x="4991735" y="290525"/>
                  </a:lnTo>
                  <a:lnTo>
                    <a:pt x="4991430" y="290830"/>
                  </a:lnTo>
                  <a:lnTo>
                    <a:pt x="4991430" y="291553"/>
                  </a:lnTo>
                  <a:lnTo>
                    <a:pt x="4991735" y="291871"/>
                  </a:lnTo>
                  <a:lnTo>
                    <a:pt x="4992090" y="291871"/>
                  </a:lnTo>
                  <a:lnTo>
                    <a:pt x="4992459" y="291871"/>
                  </a:lnTo>
                  <a:lnTo>
                    <a:pt x="4992763" y="291553"/>
                  </a:lnTo>
                  <a:lnTo>
                    <a:pt x="4992763" y="290830"/>
                  </a:lnTo>
                  <a:close/>
                </a:path>
                <a:path w="5680709" h="3025775">
                  <a:moveTo>
                    <a:pt x="5097704" y="232638"/>
                  </a:moveTo>
                  <a:lnTo>
                    <a:pt x="5097411" y="232371"/>
                  </a:lnTo>
                  <a:lnTo>
                    <a:pt x="5096675" y="232371"/>
                  </a:lnTo>
                  <a:lnTo>
                    <a:pt x="5096383" y="232638"/>
                  </a:lnTo>
                  <a:lnTo>
                    <a:pt x="5096383" y="233400"/>
                  </a:lnTo>
                  <a:lnTo>
                    <a:pt x="5096675" y="233680"/>
                  </a:lnTo>
                  <a:lnTo>
                    <a:pt x="5097043" y="233680"/>
                  </a:lnTo>
                  <a:lnTo>
                    <a:pt x="5097411" y="233680"/>
                  </a:lnTo>
                  <a:lnTo>
                    <a:pt x="5097704" y="233400"/>
                  </a:lnTo>
                  <a:lnTo>
                    <a:pt x="5097704" y="232638"/>
                  </a:lnTo>
                  <a:close/>
                </a:path>
                <a:path w="5680709" h="3025775">
                  <a:moveTo>
                    <a:pt x="5158879" y="335940"/>
                  </a:moveTo>
                  <a:lnTo>
                    <a:pt x="5157241" y="334327"/>
                  </a:lnTo>
                  <a:lnTo>
                    <a:pt x="5153203" y="334327"/>
                  </a:lnTo>
                  <a:lnTo>
                    <a:pt x="5151564" y="335940"/>
                  </a:lnTo>
                  <a:lnTo>
                    <a:pt x="5151564" y="339991"/>
                  </a:lnTo>
                  <a:lnTo>
                    <a:pt x="5153203" y="341642"/>
                  </a:lnTo>
                  <a:lnTo>
                    <a:pt x="5155222" y="341642"/>
                  </a:lnTo>
                  <a:lnTo>
                    <a:pt x="5157241" y="341642"/>
                  </a:lnTo>
                  <a:lnTo>
                    <a:pt x="5158879" y="339991"/>
                  </a:lnTo>
                  <a:lnTo>
                    <a:pt x="5158879" y="335940"/>
                  </a:lnTo>
                  <a:close/>
                </a:path>
                <a:path w="5680709" h="3025775">
                  <a:moveTo>
                    <a:pt x="5204663" y="173393"/>
                  </a:moveTo>
                  <a:lnTo>
                    <a:pt x="5203469" y="172199"/>
                  </a:lnTo>
                  <a:lnTo>
                    <a:pt x="5200523" y="172199"/>
                  </a:lnTo>
                  <a:lnTo>
                    <a:pt x="5199342" y="173393"/>
                  </a:lnTo>
                  <a:lnTo>
                    <a:pt x="5199342" y="176301"/>
                  </a:lnTo>
                  <a:lnTo>
                    <a:pt x="5200523" y="177520"/>
                  </a:lnTo>
                  <a:lnTo>
                    <a:pt x="5201996" y="177520"/>
                  </a:lnTo>
                  <a:lnTo>
                    <a:pt x="5203469" y="177520"/>
                  </a:lnTo>
                  <a:lnTo>
                    <a:pt x="5204663" y="176301"/>
                  </a:lnTo>
                  <a:lnTo>
                    <a:pt x="5204663" y="173393"/>
                  </a:lnTo>
                  <a:close/>
                </a:path>
                <a:path w="5680709" h="3025775">
                  <a:moveTo>
                    <a:pt x="5264493" y="277406"/>
                  </a:moveTo>
                  <a:lnTo>
                    <a:pt x="5262550" y="275475"/>
                  </a:lnTo>
                  <a:lnTo>
                    <a:pt x="5257787" y="275475"/>
                  </a:lnTo>
                  <a:lnTo>
                    <a:pt x="5255844" y="277406"/>
                  </a:lnTo>
                  <a:lnTo>
                    <a:pt x="5255844" y="282206"/>
                  </a:lnTo>
                  <a:lnTo>
                    <a:pt x="5257787" y="284111"/>
                  </a:lnTo>
                  <a:lnTo>
                    <a:pt x="5260162" y="284111"/>
                  </a:lnTo>
                  <a:lnTo>
                    <a:pt x="5262550" y="284111"/>
                  </a:lnTo>
                  <a:lnTo>
                    <a:pt x="5264493" y="282206"/>
                  </a:lnTo>
                  <a:lnTo>
                    <a:pt x="5264493" y="277406"/>
                  </a:lnTo>
                  <a:close/>
                </a:path>
                <a:path w="5680709" h="3025775">
                  <a:moveTo>
                    <a:pt x="5310606" y="114642"/>
                  </a:moveTo>
                  <a:lnTo>
                    <a:pt x="5308968" y="113017"/>
                  </a:lnTo>
                  <a:lnTo>
                    <a:pt x="5304917" y="113017"/>
                  </a:lnTo>
                  <a:lnTo>
                    <a:pt x="5303291" y="114642"/>
                  </a:lnTo>
                  <a:lnTo>
                    <a:pt x="5303291" y="118706"/>
                  </a:lnTo>
                  <a:lnTo>
                    <a:pt x="5304917" y="120332"/>
                  </a:lnTo>
                  <a:lnTo>
                    <a:pt x="5306949" y="120332"/>
                  </a:lnTo>
                  <a:lnTo>
                    <a:pt x="5308968" y="120332"/>
                  </a:lnTo>
                  <a:lnTo>
                    <a:pt x="5310606" y="118706"/>
                  </a:lnTo>
                  <a:lnTo>
                    <a:pt x="5310606" y="114642"/>
                  </a:lnTo>
                  <a:close/>
                </a:path>
                <a:path w="5680709" h="3025775">
                  <a:moveTo>
                    <a:pt x="5368112" y="219964"/>
                  </a:moveTo>
                  <a:lnTo>
                    <a:pt x="5366778" y="218617"/>
                  </a:lnTo>
                  <a:lnTo>
                    <a:pt x="5363464" y="218617"/>
                  </a:lnTo>
                  <a:lnTo>
                    <a:pt x="5362130" y="219964"/>
                  </a:lnTo>
                  <a:lnTo>
                    <a:pt x="5362130" y="223278"/>
                  </a:lnTo>
                  <a:lnTo>
                    <a:pt x="5363464" y="224599"/>
                  </a:lnTo>
                  <a:lnTo>
                    <a:pt x="5365115" y="224599"/>
                  </a:lnTo>
                  <a:lnTo>
                    <a:pt x="5366778" y="224599"/>
                  </a:lnTo>
                  <a:lnTo>
                    <a:pt x="5368112" y="223278"/>
                  </a:lnTo>
                  <a:lnTo>
                    <a:pt x="5368112" y="219964"/>
                  </a:lnTo>
                  <a:close/>
                </a:path>
                <a:path w="5680709" h="3025775">
                  <a:moveTo>
                    <a:pt x="5421211" y="53352"/>
                  </a:moveTo>
                  <a:lnTo>
                    <a:pt x="5417045" y="49187"/>
                  </a:lnTo>
                  <a:lnTo>
                    <a:pt x="5406758" y="49187"/>
                  </a:lnTo>
                  <a:lnTo>
                    <a:pt x="5402580" y="53352"/>
                  </a:lnTo>
                  <a:lnTo>
                    <a:pt x="5402580" y="63639"/>
                  </a:lnTo>
                  <a:lnTo>
                    <a:pt x="5406758" y="67805"/>
                  </a:lnTo>
                  <a:lnTo>
                    <a:pt x="5411889" y="67805"/>
                  </a:lnTo>
                  <a:lnTo>
                    <a:pt x="5417045" y="67805"/>
                  </a:lnTo>
                  <a:lnTo>
                    <a:pt x="5421211" y="63639"/>
                  </a:lnTo>
                  <a:lnTo>
                    <a:pt x="5421211" y="53352"/>
                  </a:lnTo>
                  <a:close/>
                </a:path>
                <a:path w="5680709" h="3025775">
                  <a:moveTo>
                    <a:pt x="5481713" y="157022"/>
                  </a:moveTo>
                  <a:lnTo>
                    <a:pt x="5476494" y="151790"/>
                  </a:lnTo>
                  <a:lnTo>
                    <a:pt x="5463641" y="151790"/>
                  </a:lnTo>
                  <a:lnTo>
                    <a:pt x="5458422" y="157022"/>
                  </a:lnTo>
                  <a:lnTo>
                    <a:pt x="5458422" y="169887"/>
                  </a:lnTo>
                  <a:lnTo>
                    <a:pt x="5463641" y="175082"/>
                  </a:lnTo>
                  <a:lnTo>
                    <a:pt x="5470068" y="175082"/>
                  </a:lnTo>
                  <a:lnTo>
                    <a:pt x="5476494" y="175082"/>
                  </a:lnTo>
                  <a:lnTo>
                    <a:pt x="5481713" y="169887"/>
                  </a:lnTo>
                  <a:lnTo>
                    <a:pt x="5481713" y="157022"/>
                  </a:lnTo>
                  <a:close/>
                </a:path>
                <a:path w="5680709" h="3025775">
                  <a:moveTo>
                    <a:pt x="5517185" y="127"/>
                  </a:moveTo>
                  <a:lnTo>
                    <a:pt x="5517019" y="0"/>
                  </a:lnTo>
                  <a:lnTo>
                    <a:pt x="5516651" y="0"/>
                  </a:lnTo>
                  <a:lnTo>
                    <a:pt x="5516511" y="127"/>
                  </a:lnTo>
                  <a:lnTo>
                    <a:pt x="5516511" y="508"/>
                  </a:lnTo>
                  <a:lnTo>
                    <a:pt x="5516651" y="660"/>
                  </a:lnTo>
                  <a:lnTo>
                    <a:pt x="5516842" y="660"/>
                  </a:lnTo>
                  <a:lnTo>
                    <a:pt x="5517019" y="660"/>
                  </a:lnTo>
                  <a:lnTo>
                    <a:pt x="5517185" y="508"/>
                  </a:lnTo>
                  <a:lnTo>
                    <a:pt x="5517185" y="127"/>
                  </a:lnTo>
                  <a:close/>
                </a:path>
                <a:path w="5680709" h="3025775">
                  <a:moveTo>
                    <a:pt x="5581662" y="101612"/>
                  </a:moveTo>
                  <a:lnTo>
                    <a:pt x="5578691" y="98602"/>
                  </a:lnTo>
                  <a:lnTo>
                    <a:pt x="5571337" y="98602"/>
                  </a:lnTo>
                  <a:lnTo>
                    <a:pt x="5568366" y="101612"/>
                  </a:lnTo>
                  <a:lnTo>
                    <a:pt x="5568366" y="108940"/>
                  </a:lnTo>
                  <a:lnTo>
                    <a:pt x="5571337" y="111950"/>
                  </a:lnTo>
                  <a:lnTo>
                    <a:pt x="5575020" y="111950"/>
                  </a:lnTo>
                  <a:lnTo>
                    <a:pt x="5578691" y="111950"/>
                  </a:lnTo>
                  <a:lnTo>
                    <a:pt x="5581662" y="108940"/>
                  </a:lnTo>
                  <a:lnTo>
                    <a:pt x="5581662" y="101612"/>
                  </a:lnTo>
                  <a:close/>
                </a:path>
                <a:path w="5680709" h="3025775">
                  <a:moveTo>
                    <a:pt x="5680303" y="46926"/>
                  </a:moveTo>
                  <a:lnTo>
                    <a:pt x="5680151" y="46774"/>
                  </a:lnTo>
                  <a:lnTo>
                    <a:pt x="5679783" y="46774"/>
                  </a:lnTo>
                  <a:lnTo>
                    <a:pt x="5679630" y="46926"/>
                  </a:lnTo>
                  <a:lnTo>
                    <a:pt x="5679630" y="47269"/>
                  </a:lnTo>
                  <a:lnTo>
                    <a:pt x="5679783" y="47434"/>
                  </a:lnTo>
                  <a:lnTo>
                    <a:pt x="5679973" y="47434"/>
                  </a:lnTo>
                  <a:lnTo>
                    <a:pt x="5680151" y="47434"/>
                  </a:lnTo>
                  <a:lnTo>
                    <a:pt x="5680303" y="47269"/>
                  </a:lnTo>
                  <a:lnTo>
                    <a:pt x="5680303" y="4692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055267" y="8254383"/>
              <a:ext cx="5890260" cy="3037840"/>
            </a:xfrm>
            <a:custGeom>
              <a:avLst/>
              <a:gdLst/>
              <a:ahLst/>
              <a:cxnLst/>
              <a:rect l="l" t="t" r="r" b="b"/>
              <a:pathLst>
                <a:path w="5890259" h="3037840">
                  <a:moveTo>
                    <a:pt x="660" y="3036951"/>
                  </a:moveTo>
                  <a:lnTo>
                    <a:pt x="533" y="3036798"/>
                  </a:lnTo>
                  <a:lnTo>
                    <a:pt x="165" y="3036798"/>
                  </a:lnTo>
                  <a:lnTo>
                    <a:pt x="0" y="3036951"/>
                  </a:lnTo>
                  <a:lnTo>
                    <a:pt x="0" y="3037332"/>
                  </a:lnTo>
                  <a:lnTo>
                    <a:pt x="165" y="3037484"/>
                  </a:lnTo>
                  <a:lnTo>
                    <a:pt x="355" y="3037484"/>
                  </a:lnTo>
                  <a:lnTo>
                    <a:pt x="533" y="3037484"/>
                  </a:lnTo>
                  <a:lnTo>
                    <a:pt x="660" y="3037332"/>
                  </a:lnTo>
                  <a:lnTo>
                    <a:pt x="660" y="3036951"/>
                  </a:lnTo>
                  <a:close/>
                </a:path>
                <a:path w="5890259" h="3037840">
                  <a:moveTo>
                    <a:pt x="211239" y="2920225"/>
                  </a:moveTo>
                  <a:lnTo>
                    <a:pt x="210794" y="2919793"/>
                  </a:lnTo>
                  <a:lnTo>
                    <a:pt x="209702" y="2919793"/>
                  </a:lnTo>
                  <a:lnTo>
                    <a:pt x="209232" y="2920225"/>
                  </a:lnTo>
                  <a:lnTo>
                    <a:pt x="209232" y="2921355"/>
                  </a:lnTo>
                  <a:lnTo>
                    <a:pt x="209702" y="2921800"/>
                  </a:lnTo>
                  <a:lnTo>
                    <a:pt x="210235" y="2921800"/>
                  </a:lnTo>
                  <a:lnTo>
                    <a:pt x="210794" y="2921800"/>
                  </a:lnTo>
                  <a:lnTo>
                    <a:pt x="211239" y="2921355"/>
                  </a:lnTo>
                  <a:lnTo>
                    <a:pt x="211239" y="2920225"/>
                  </a:lnTo>
                  <a:close/>
                </a:path>
                <a:path w="5890259" h="3037840">
                  <a:moveTo>
                    <a:pt x="268732" y="3025559"/>
                  </a:moveTo>
                  <a:lnTo>
                    <a:pt x="268617" y="3025406"/>
                  </a:lnTo>
                  <a:lnTo>
                    <a:pt x="268236" y="3025406"/>
                  </a:lnTo>
                  <a:lnTo>
                    <a:pt x="268084" y="3025559"/>
                  </a:lnTo>
                  <a:lnTo>
                    <a:pt x="268084" y="3025940"/>
                  </a:lnTo>
                  <a:lnTo>
                    <a:pt x="268236" y="3026067"/>
                  </a:lnTo>
                  <a:lnTo>
                    <a:pt x="268427" y="3026067"/>
                  </a:lnTo>
                  <a:lnTo>
                    <a:pt x="268617" y="3026067"/>
                  </a:lnTo>
                  <a:lnTo>
                    <a:pt x="268732" y="3025940"/>
                  </a:lnTo>
                  <a:lnTo>
                    <a:pt x="268732" y="3025559"/>
                  </a:lnTo>
                  <a:close/>
                </a:path>
                <a:path w="5890259" h="3037840">
                  <a:moveTo>
                    <a:pt x="374688" y="2966847"/>
                  </a:moveTo>
                  <a:lnTo>
                    <a:pt x="374103" y="2966250"/>
                  </a:lnTo>
                  <a:lnTo>
                    <a:pt x="372630" y="2966250"/>
                  </a:lnTo>
                  <a:lnTo>
                    <a:pt x="372033" y="2966847"/>
                  </a:lnTo>
                  <a:lnTo>
                    <a:pt x="372033" y="2968307"/>
                  </a:lnTo>
                  <a:lnTo>
                    <a:pt x="372630" y="2968904"/>
                  </a:lnTo>
                  <a:lnTo>
                    <a:pt x="373380" y="2968904"/>
                  </a:lnTo>
                  <a:lnTo>
                    <a:pt x="374103" y="2968904"/>
                  </a:lnTo>
                  <a:lnTo>
                    <a:pt x="374688" y="2968307"/>
                  </a:lnTo>
                  <a:lnTo>
                    <a:pt x="374688" y="2966847"/>
                  </a:lnTo>
                  <a:close/>
                </a:path>
                <a:path w="5890259" h="3037840">
                  <a:moveTo>
                    <a:pt x="583603" y="2851023"/>
                  </a:moveTo>
                  <a:lnTo>
                    <a:pt x="583450" y="2850896"/>
                  </a:lnTo>
                  <a:lnTo>
                    <a:pt x="583069" y="2850896"/>
                  </a:lnTo>
                  <a:lnTo>
                    <a:pt x="582917" y="2851023"/>
                  </a:lnTo>
                  <a:lnTo>
                    <a:pt x="582917" y="2851391"/>
                  </a:lnTo>
                  <a:lnTo>
                    <a:pt x="583069" y="2851556"/>
                  </a:lnTo>
                  <a:lnTo>
                    <a:pt x="583260" y="2851556"/>
                  </a:lnTo>
                  <a:lnTo>
                    <a:pt x="583450" y="2851556"/>
                  </a:lnTo>
                  <a:lnTo>
                    <a:pt x="583603" y="2851391"/>
                  </a:lnTo>
                  <a:lnTo>
                    <a:pt x="583603" y="2851023"/>
                  </a:lnTo>
                  <a:close/>
                </a:path>
                <a:path w="5890259" h="3037840">
                  <a:moveTo>
                    <a:pt x="688568" y="2792857"/>
                  </a:moveTo>
                  <a:lnTo>
                    <a:pt x="688403" y="2792704"/>
                  </a:lnTo>
                  <a:lnTo>
                    <a:pt x="688035" y="2792704"/>
                  </a:lnTo>
                  <a:lnTo>
                    <a:pt x="687870" y="2792857"/>
                  </a:lnTo>
                  <a:lnTo>
                    <a:pt x="687870" y="2793238"/>
                  </a:lnTo>
                  <a:lnTo>
                    <a:pt x="688035" y="2793365"/>
                  </a:lnTo>
                  <a:lnTo>
                    <a:pt x="688213" y="2793365"/>
                  </a:lnTo>
                  <a:lnTo>
                    <a:pt x="688403" y="2793365"/>
                  </a:lnTo>
                  <a:lnTo>
                    <a:pt x="688568" y="2793238"/>
                  </a:lnTo>
                  <a:lnTo>
                    <a:pt x="688568" y="2792857"/>
                  </a:lnTo>
                  <a:close/>
                </a:path>
                <a:path w="5890259" h="3037840">
                  <a:moveTo>
                    <a:pt x="745617" y="2624048"/>
                  </a:moveTo>
                  <a:lnTo>
                    <a:pt x="740867" y="2619260"/>
                  </a:lnTo>
                  <a:lnTo>
                    <a:pt x="729094" y="2619260"/>
                  </a:lnTo>
                  <a:lnTo>
                    <a:pt x="724344" y="2624048"/>
                  </a:lnTo>
                  <a:lnTo>
                    <a:pt x="724344" y="2635783"/>
                  </a:lnTo>
                  <a:lnTo>
                    <a:pt x="729094" y="2640571"/>
                  </a:lnTo>
                  <a:lnTo>
                    <a:pt x="734987" y="2640571"/>
                  </a:lnTo>
                  <a:lnTo>
                    <a:pt x="740867" y="2640571"/>
                  </a:lnTo>
                  <a:lnTo>
                    <a:pt x="745617" y="2635783"/>
                  </a:lnTo>
                  <a:lnTo>
                    <a:pt x="745617" y="2624048"/>
                  </a:lnTo>
                  <a:close/>
                </a:path>
                <a:path w="5890259" h="3037840">
                  <a:moveTo>
                    <a:pt x="844600" y="2569184"/>
                  </a:moveTo>
                  <a:lnTo>
                    <a:pt x="842505" y="2567076"/>
                  </a:lnTo>
                  <a:lnTo>
                    <a:pt x="837374" y="2567076"/>
                  </a:lnTo>
                  <a:lnTo>
                    <a:pt x="835279" y="2569184"/>
                  </a:lnTo>
                  <a:lnTo>
                    <a:pt x="835279" y="2574315"/>
                  </a:lnTo>
                  <a:lnTo>
                    <a:pt x="837374" y="2576411"/>
                  </a:lnTo>
                  <a:lnTo>
                    <a:pt x="839939" y="2576411"/>
                  </a:lnTo>
                  <a:lnTo>
                    <a:pt x="842505" y="2576411"/>
                  </a:lnTo>
                  <a:lnTo>
                    <a:pt x="844600" y="2574315"/>
                  </a:lnTo>
                  <a:lnTo>
                    <a:pt x="844600" y="2569184"/>
                  </a:lnTo>
                  <a:close/>
                </a:path>
                <a:path w="5890259" h="3037840">
                  <a:moveTo>
                    <a:pt x="898448" y="2676512"/>
                  </a:moveTo>
                  <a:lnTo>
                    <a:pt x="898283" y="2676347"/>
                  </a:lnTo>
                  <a:lnTo>
                    <a:pt x="897940" y="2676347"/>
                  </a:lnTo>
                  <a:lnTo>
                    <a:pt x="897788" y="2676512"/>
                  </a:lnTo>
                  <a:lnTo>
                    <a:pt x="897788" y="2676880"/>
                  </a:lnTo>
                  <a:lnTo>
                    <a:pt x="897940" y="2677045"/>
                  </a:lnTo>
                  <a:lnTo>
                    <a:pt x="898105" y="2677045"/>
                  </a:lnTo>
                  <a:lnTo>
                    <a:pt x="898283" y="2677045"/>
                  </a:lnTo>
                  <a:lnTo>
                    <a:pt x="898448" y="2676880"/>
                  </a:lnTo>
                  <a:lnTo>
                    <a:pt x="898448" y="2676512"/>
                  </a:lnTo>
                  <a:close/>
                </a:path>
                <a:path w="5890259" h="3037840">
                  <a:moveTo>
                    <a:pt x="946213" y="2512834"/>
                  </a:moveTo>
                  <a:lnTo>
                    <a:pt x="945616" y="2512237"/>
                  </a:lnTo>
                  <a:lnTo>
                    <a:pt x="944143" y="2512237"/>
                  </a:lnTo>
                  <a:lnTo>
                    <a:pt x="943546" y="2512834"/>
                  </a:lnTo>
                  <a:lnTo>
                    <a:pt x="943546" y="2514295"/>
                  </a:lnTo>
                  <a:lnTo>
                    <a:pt x="944143" y="2514892"/>
                  </a:lnTo>
                  <a:lnTo>
                    <a:pt x="944892" y="2514892"/>
                  </a:lnTo>
                  <a:lnTo>
                    <a:pt x="945616" y="2514892"/>
                  </a:lnTo>
                  <a:lnTo>
                    <a:pt x="946213" y="2514295"/>
                  </a:lnTo>
                  <a:lnTo>
                    <a:pt x="946213" y="2512834"/>
                  </a:lnTo>
                  <a:close/>
                </a:path>
                <a:path w="5890259" h="3037840">
                  <a:moveTo>
                    <a:pt x="1006055" y="2616885"/>
                  </a:moveTo>
                  <a:lnTo>
                    <a:pt x="1004709" y="2615539"/>
                  </a:lnTo>
                  <a:lnTo>
                    <a:pt x="1001407" y="2615539"/>
                  </a:lnTo>
                  <a:lnTo>
                    <a:pt x="1000086" y="2616885"/>
                  </a:lnTo>
                  <a:lnTo>
                    <a:pt x="1000086" y="2620162"/>
                  </a:lnTo>
                  <a:lnTo>
                    <a:pt x="1001407" y="2621508"/>
                  </a:lnTo>
                  <a:lnTo>
                    <a:pt x="1003058" y="2621508"/>
                  </a:lnTo>
                  <a:lnTo>
                    <a:pt x="1004709" y="2621508"/>
                  </a:lnTo>
                  <a:lnTo>
                    <a:pt x="1006055" y="2620162"/>
                  </a:lnTo>
                  <a:lnTo>
                    <a:pt x="1006055" y="2616885"/>
                  </a:lnTo>
                  <a:close/>
                </a:path>
                <a:path w="5890259" h="3037840">
                  <a:moveTo>
                    <a:pt x="1053172" y="2453576"/>
                  </a:moveTo>
                  <a:lnTo>
                    <a:pt x="1051674" y="2452065"/>
                  </a:lnTo>
                  <a:lnTo>
                    <a:pt x="1048016" y="2452065"/>
                  </a:lnTo>
                  <a:lnTo>
                    <a:pt x="1046505" y="2453576"/>
                  </a:lnTo>
                  <a:lnTo>
                    <a:pt x="1046505" y="2457246"/>
                  </a:lnTo>
                  <a:lnTo>
                    <a:pt x="1048016" y="2458707"/>
                  </a:lnTo>
                  <a:lnTo>
                    <a:pt x="1049820" y="2458707"/>
                  </a:lnTo>
                  <a:lnTo>
                    <a:pt x="1051674" y="2458707"/>
                  </a:lnTo>
                  <a:lnTo>
                    <a:pt x="1053172" y="2457246"/>
                  </a:lnTo>
                  <a:lnTo>
                    <a:pt x="1053172" y="2453576"/>
                  </a:lnTo>
                  <a:close/>
                </a:path>
                <a:path w="5890259" h="3037840">
                  <a:moveTo>
                    <a:pt x="1111338" y="2558504"/>
                  </a:moveTo>
                  <a:lnTo>
                    <a:pt x="1109853" y="2557030"/>
                  </a:lnTo>
                  <a:lnTo>
                    <a:pt x="1106170" y="2557030"/>
                  </a:lnTo>
                  <a:lnTo>
                    <a:pt x="1104696" y="2558504"/>
                  </a:lnTo>
                  <a:lnTo>
                    <a:pt x="1104696" y="2562187"/>
                  </a:lnTo>
                  <a:lnTo>
                    <a:pt x="1106170" y="2563660"/>
                  </a:lnTo>
                  <a:lnTo>
                    <a:pt x="1108011" y="2563660"/>
                  </a:lnTo>
                  <a:lnTo>
                    <a:pt x="1109853" y="2563660"/>
                  </a:lnTo>
                  <a:lnTo>
                    <a:pt x="1111338" y="2562187"/>
                  </a:lnTo>
                  <a:lnTo>
                    <a:pt x="1111338" y="2558504"/>
                  </a:lnTo>
                  <a:close/>
                </a:path>
                <a:path w="5890259" h="3037840">
                  <a:moveTo>
                    <a:pt x="1163764" y="2392261"/>
                  </a:moveTo>
                  <a:lnTo>
                    <a:pt x="1159751" y="2388247"/>
                  </a:lnTo>
                  <a:lnTo>
                    <a:pt x="1149832" y="2388247"/>
                  </a:lnTo>
                  <a:lnTo>
                    <a:pt x="1145794" y="2392261"/>
                  </a:lnTo>
                  <a:lnTo>
                    <a:pt x="1145794" y="2402179"/>
                  </a:lnTo>
                  <a:lnTo>
                    <a:pt x="1149832" y="2406218"/>
                  </a:lnTo>
                  <a:lnTo>
                    <a:pt x="1154772" y="2406218"/>
                  </a:lnTo>
                  <a:lnTo>
                    <a:pt x="1159751" y="2406218"/>
                  </a:lnTo>
                  <a:lnTo>
                    <a:pt x="1163764" y="2402179"/>
                  </a:lnTo>
                  <a:lnTo>
                    <a:pt x="1163764" y="2392261"/>
                  </a:lnTo>
                  <a:close/>
                </a:path>
                <a:path w="5890259" h="3037840">
                  <a:moveTo>
                    <a:pt x="1218285" y="2499245"/>
                  </a:moveTo>
                  <a:lnTo>
                    <a:pt x="1215910" y="2496832"/>
                  </a:lnTo>
                  <a:lnTo>
                    <a:pt x="1210030" y="2496832"/>
                  </a:lnTo>
                  <a:lnTo>
                    <a:pt x="1207655" y="2499245"/>
                  </a:lnTo>
                  <a:lnTo>
                    <a:pt x="1207655" y="2505100"/>
                  </a:lnTo>
                  <a:lnTo>
                    <a:pt x="1210030" y="2507513"/>
                  </a:lnTo>
                  <a:lnTo>
                    <a:pt x="1212964" y="2507513"/>
                  </a:lnTo>
                  <a:lnTo>
                    <a:pt x="1215910" y="2507513"/>
                  </a:lnTo>
                  <a:lnTo>
                    <a:pt x="1218285" y="2505100"/>
                  </a:lnTo>
                  <a:lnTo>
                    <a:pt x="1218285" y="2499245"/>
                  </a:lnTo>
                  <a:close/>
                </a:path>
                <a:path w="5890259" h="3037840">
                  <a:moveTo>
                    <a:pt x="1261732" y="2337943"/>
                  </a:moveTo>
                  <a:lnTo>
                    <a:pt x="1260830" y="2337028"/>
                  </a:lnTo>
                  <a:lnTo>
                    <a:pt x="1258633" y="2337028"/>
                  </a:lnTo>
                  <a:lnTo>
                    <a:pt x="1257731" y="2337943"/>
                  </a:lnTo>
                  <a:lnTo>
                    <a:pt x="1257731" y="2340165"/>
                  </a:lnTo>
                  <a:lnTo>
                    <a:pt x="1258633" y="2341041"/>
                  </a:lnTo>
                  <a:lnTo>
                    <a:pt x="1259738" y="2341041"/>
                  </a:lnTo>
                  <a:lnTo>
                    <a:pt x="1260830" y="2341041"/>
                  </a:lnTo>
                  <a:lnTo>
                    <a:pt x="1261732" y="2340165"/>
                  </a:lnTo>
                  <a:lnTo>
                    <a:pt x="1261732" y="2337943"/>
                  </a:lnTo>
                  <a:close/>
                </a:path>
                <a:path w="5890259" h="3037840">
                  <a:moveTo>
                    <a:pt x="1329575" y="2437549"/>
                  </a:moveTo>
                  <a:lnTo>
                    <a:pt x="1324343" y="2432354"/>
                  </a:lnTo>
                  <a:lnTo>
                    <a:pt x="1311478" y="2432354"/>
                  </a:lnTo>
                  <a:lnTo>
                    <a:pt x="1306245" y="2437549"/>
                  </a:lnTo>
                  <a:lnTo>
                    <a:pt x="1306245" y="2450452"/>
                  </a:lnTo>
                  <a:lnTo>
                    <a:pt x="1311478" y="2455646"/>
                  </a:lnTo>
                  <a:lnTo>
                    <a:pt x="1317929" y="2455646"/>
                  </a:lnTo>
                  <a:lnTo>
                    <a:pt x="1324343" y="2455646"/>
                  </a:lnTo>
                  <a:lnTo>
                    <a:pt x="1329575" y="2450452"/>
                  </a:lnTo>
                  <a:lnTo>
                    <a:pt x="1329575" y="2437549"/>
                  </a:lnTo>
                  <a:close/>
                </a:path>
                <a:path w="5890259" h="3037840">
                  <a:moveTo>
                    <a:pt x="1367663" y="2279231"/>
                  </a:moveTo>
                  <a:lnTo>
                    <a:pt x="1366342" y="2277872"/>
                  </a:lnTo>
                  <a:lnTo>
                    <a:pt x="1363040" y="2277872"/>
                  </a:lnTo>
                  <a:lnTo>
                    <a:pt x="1361681" y="2279231"/>
                  </a:lnTo>
                  <a:lnTo>
                    <a:pt x="1361681" y="2282533"/>
                  </a:lnTo>
                  <a:lnTo>
                    <a:pt x="1363040" y="2283853"/>
                  </a:lnTo>
                  <a:lnTo>
                    <a:pt x="1364691" y="2283853"/>
                  </a:lnTo>
                  <a:lnTo>
                    <a:pt x="1366342" y="2283853"/>
                  </a:lnTo>
                  <a:lnTo>
                    <a:pt x="1367663" y="2282533"/>
                  </a:lnTo>
                  <a:lnTo>
                    <a:pt x="1367663" y="2279231"/>
                  </a:lnTo>
                  <a:close/>
                </a:path>
                <a:path w="5890259" h="3037840">
                  <a:moveTo>
                    <a:pt x="1430832" y="2381415"/>
                  </a:moveTo>
                  <a:lnTo>
                    <a:pt x="1427264" y="2377821"/>
                  </a:lnTo>
                  <a:lnTo>
                    <a:pt x="1418437" y="2377821"/>
                  </a:lnTo>
                  <a:lnTo>
                    <a:pt x="1414868" y="2381415"/>
                  </a:lnTo>
                  <a:lnTo>
                    <a:pt x="1414868" y="2390216"/>
                  </a:lnTo>
                  <a:lnTo>
                    <a:pt x="1418437" y="2393823"/>
                  </a:lnTo>
                  <a:lnTo>
                    <a:pt x="1422857" y="2393823"/>
                  </a:lnTo>
                  <a:lnTo>
                    <a:pt x="1427264" y="2393823"/>
                  </a:lnTo>
                  <a:lnTo>
                    <a:pt x="1430832" y="2390216"/>
                  </a:lnTo>
                  <a:lnTo>
                    <a:pt x="1430832" y="2381415"/>
                  </a:lnTo>
                  <a:close/>
                </a:path>
                <a:path w="5890259" h="3037840">
                  <a:moveTo>
                    <a:pt x="1470304" y="2222335"/>
                  </a:moveTo>
                  <a:lnTo>
                    <a:pt x="1469999" y="2222042"/>
                  </a:lnTo>
                  <a:lnTo>
                    <a:pt x="1469275" y="2222042"/>
                  </a:lnTo>
                  <a:lnTo>
                    <a:pt x="1468958" y="2222335"/>
                  </a:lnTo>
                  <a:lnTo>
                    <a:pt x="1468958" y="2223058"/>
                  </a:lnTo>
                  <a:lnTo>
                    <a:pt x="1469275" y="2223376"/>
                  </a:lnTo>
                  <a:lnTo>
                    <a:pt x="1469618" y="2223376"/>
                  </a:lnTo>
                  <a:lnTo>
                    <a:pt x="1469999" y="2223376"/>
                  </a:lnTo>
                  <a:lnTo>
                    <a:pt x="1470304" y="2223058"/>
                  </a:lnTo>
                  <a:lnTo>
                    <a:pt x="1470304" y="2222335"/>
                  </a:lnTo>
                  <a:close/>
                </a:path>
                <a:path w="5890259" h="3037840">
                  <a:moveTo>
                    <a:pt x="1590573" y="2155698"/>
                  </a:moveTo>
                  <a:lnTo>
                    <a:pt x="1583397" y="2148573"/>
                  </a:lnTo>
                  <a:lnTo>
                    <a:pt x="1565744" y="2148573"/>
                  </a:lnTo>
                  <a:lnTo>
                    <a:pt x="1558607" y="2155698"/>
                  </a:lnTo>
                  <a:lnTo>
                    <a:pt x="1558607" y="2173351"/>
                  </a:lnTo>
                  <a:lnTo>
                    <a:pt x="1565744" y="2180488"/>
                  </a:lnTo>
                  <a:lnTo>
                    <a:pt x="1574571" y="2180488"/>
                  </a:lnTo>
                  <a:lnTo>
                    <a:pt x="1583397" y="2180488"/>
                  </a:lnTo>
                  <a:lnTo>
                    <a:pt x="1590573" y="2173351"/>
                  </a:lnTo>
                  <a:lnTo>
                    <a:pt x="1590573" y="2155698"/>
                  </a:lnTo>
                  <a:close/>
                </a:path>
                <a:path w="5890259" h="3037840">
                  <a:moveTo>
                    <a:pt x="1638744" y="2266162"/>
                  </a:moveTo>
                  <a:lnTo>
                    <a:pt x="1636052" y="2263470"/>
                  </a:lnTo>
                  <a:lnTo>
                    <a:pt x="1629448" y="2263470"/>
                  </a:lnTo>
                  <a:lnTo>
                    <a:pt x="1626755" y="2266162"/>
                  </a:lnTo>
                  <a:lnTo>
                    <a:pt x="1626755" y="2272779"/>
                  </a:lnTo>
                  <a:lnTo>
                    <a:pt x="1629448" y="2275459"/>
                  </a:lnTo>
                  <a:lnTo>
                    <a:pt x="1632762" y="2275459"/>
                  </a:lnTo>
                  <a:lnTo>
                    <a:pt x="1636052" y="2275459"/>
                  </a:lnTo>
                  <a:lnTo>
                    <a:pt x="1638744" y="2272779"/>
                  </a:lnTo>
                  <a:lnTo>
                    <a:pt x="1638744" y="2266162"/>
                  </a:lnTo>
                  <a:close/>
                </a:path>
                <a:path w="5890259" h="3037840">
                  <a:moveTo>
                    <a:pt x="1695831" y="2097354"/>
                  </a:moveTo>
                  <a:lnTo>
                    <a:pt x="1688541" y="2090064"/>
                  </a:lnTo>
                  <a:lnTo>
                    <a:pt x="1670519" y="2090064"/>
                  </a:lnTo>
                  <a:lnTo>
                    <a:pt x="1663230" y="2097354"/>
                  </a:lnTo>
                  <a:lnTo>
                    <a:pt x="1663230" y="2115350"/>
                  </a:lnTo>
                  <a:lnTo>
                    <a:pt x="1670519" y="2122652"/>
                  </a:lnTo>
                  <a:lnTo>
                    <a:pt x="1679536" y="2122652"/>
                  </a:lnTo>
                  <a:lnTo>
                    <a:pt x="1688541" y="2122652"/>
                  </a:lnTo>
                  <a:lnTo>
                    <a:pt x="1695831" y="2115350"/>
                  </a:lnTo>
                  <a:lnTo>
                    <a:pt x="1695831" y="2097354"/>
                  </a:lnTo>
                  <a:close/>
                </a:path>
                <a:path w="5890259" h="3037840">
                  <a:moveTo>
                    <a:pt x="1749679" y="2204682"/>
                  </a:moveTo>
                  <a:lnTo>
                    <a:pt x="1744332" y="2199309"/>
                  </a:lnTo>
                  <a:lnTo>
                    <a:pt x="1731086" y="2199309"/>
                  </a:lnTo>
                  <a:lnTo>
                    <a:pt x="1725726" y="2204682"/>
                  </a:lnTo>
                  <a:lnTo>
                    <a:pt x="1725726" y="2217928"/>
                  </a:lnTo>
                  <a:lnTo>
                    <a:pt x="1731086" y="2223287"/>
                  </a:lnTo>
                  <a:lnTo>
                    <a:pt x="1737715" y="2223287"/>
                  </a:lnTo>
                  <a:lnTo>
                    <a:pt x="1744332" y="2223287"/>
                  </a:lnTo>
                  <a:lnTo>
                    <a:pt x="1749679" y="2217928"/>
                  </a:lnTo>
                  <a:lnTo>
                    <a:pt x="1749679" y="2204682"/>
                  </a:lnTo>
                  <a:close/>
                </a:path>
                <a:path w="5890259" h="3037840">
                  <a:moveTo>
                    <a:pt x="1790814" y="2044674"/>
                  </a:moveTo>
                  <a:lnTo>
                    <a:pt x="1787956" y="2041855"/>
                  </a:lnTo>
                  <a:lnTo>
                    <a:pt x="1780984" y="2041855"/>
                  </a:lnTo>
                  <a:lnTo>
                    <a:pt x="1778165" y="2044674"/>
                  </a:lnTo>
                  <a:lnTo>
                    <a:pt x="1778165" y="2051659"/>
                  </a:lnTo>
                  <a:lnTo>
                    <a:pt x="1780984" y="2054504"/>
                  </a:lnTo>
                  <a:lnTo>
                    <a:pt x="1784489" y="2054504"/>
                  </a:lnTo>
                  <a:lnTo>
                    <a:pt x="1787956" y="2054504"/>
                  </a:lnTo>
                  <a:lnTo>
                    <a:pt x="1790814" y="2051659"/>
                  </a:lnTo>
                  <a:lnTo>
                    <a:pt x="1790814" y="2044674"/>
                  </a:lnTo>
                  <a:close/>
                </a:path>
                <a:path w="5890259" h="3037840">
                  <a:moveTo>
                    <a:pt x="1857641" y="2144877"/>
                  </a:moveTo>
                  <a:lnTo>
                    <a:pt x="1850910" y="2138146"/>
                  </a:lnTo>
                  <a:lnTo>
                    <a:pt x="1834388" y="2138146"/>
                  </a:lnTo>
                  <a:lnTo>
                    <a:pt x="1827682" y="2144877"/>
                  </a:lnTo>
                  <a:lnTo>
                    <a:pt x="1827682" y="2161400"/>
                  </a:lnTo>
                  <a:lnTo>
                    <a:pt x="1834388" y="2168093"/>
                  </a:lnTo>
                  <a:lnTo>
                    <a:pt x="1842643" y="2168093"/>
                  </a:lnTo>
                  <a:lnTo>
                    <a:pt x="1850910" y="2168093"/>
                  </a:lnTo>
                  <a:lnTo>
                    <a:pt x="1857641" y="2161400"/>
                  </a:lnTo>
                  <a:lnTo>
                    <a:pt x="1857641" y="2144877"/>
                  </a:lnTo>
                  <a:close/>
                </a:path>
                <a:path w="5890259" h="3037840">
                  <a:moveTo>
                    <a:pt x="1954580" y="2091093"/>
                  </a:moveTo>
                  <a:lnTo>
                    <a:pt x="1951456" y="2087968"/>
                  </a:lnTo>
                  <a:lnTo>
                    <a:pt x="1943747" y="2087968"/>
                  </a:lnTo>
                  <a:lnTo>
                    <a:pt x="1940623" y="2091093"/>
                  </a:lnTo>
                  <a:lnTo>
                    <a:pt x="1940623" y="2098827"/>
                  </a:lnTo>
                  <a:lnTo>
                    <a:pt x="1943747" y="2101926"/>
                  </a:lnTo>
                  <a:lnTo>
                    <a:pt x="1947608" y="2101926"/>
                  </a:lnTo>
                  <a:lnTo>
                    <a:pt x="1951456" y="2101926"/>
                  </a:lnTo>
                  <a:lnTo>
                    <a:pt x="1954580" y="2098827"/>
                  </a:lnTo>
                  <a:lnTo>
                    <a:pt x="1954580" y="2091093"/>
                  </a:lnTo>
                  <a:close/>
                </a:path>
                <a:path w="5890259" h="3037840">
                  <a:moveTo>
                    <a:pt x="1997379" y="1930171"/>
                  </a:moveTo>
                  <a:lnTo>
                    <a:pt x="1996020" y="1928825"/>
                  </a:lnTo>
                  <a:lnTo>
                    <a:pt x="1992718" y="1928825"/>
                  </a:lnTo>
                  <a:lnTo>
                    <a:pt x="1991398" y="1930171"/>
                  </a:lnTo>
                  <a:lnTo>
                    <a:pt x="1991398" y="1933486"/>
                  </a:lnTo>
                  <a:lnTo>
                    <a:pt x="1992718" y="1934832"/>
                  </a:lnTo>
                  <a:lnTo>
                    <a:pt x="1994369" y="1934832"/>
                  </a:lnTo>
                  <a:lnTo>
                    <a:pt x="1996020" y="1934832"/>
                  </a:lnTo>
                  <a:lnTo>
                    <a:pt x="1997379" y="1933486"/>
                  </a:lnTo>
                  <a:lnTo>
                    <a:pt x="1997379" y="1930171"/>
                  </a:lnTo>
                  <a:close/>
                </a:path>
                <a:path w="5890259" h="3037840">
                  <a:moveTo>
                    <a:pt x="2056536" y="2034565"/>
                  </a:moveTo>
                  <a:lnTo>
                    <a:pt x="2054745" y="2032787"/>
                  </a:lnTo>
                  <a:lnTo>
                    <a:pt x="2050338" y="2032787"/>
                  </a:lnTo>
                  <a:lnTo>
                    <a:pt x="2048548" y="2034565"/>
                  </a:lnTo>
                  <a:lnTo>
                    <a:pt x="2048548" y="2038985"/>
                  </a:lnTo>
                  <a:lnTo>
                    <a:pt x="2050338" y="2040763"/>
                  </a:lnTo>
                  <a:lnTo>
                    <a:pt x="2052561" y="2040763"/>
                  </a:lnTo>
                  <a:lnTo>
                    <a:pt x="2054745" y="2040763"/>
                  </a:lnTo>
                  <a:lnTo>
                    <a:pt x="2056536" y="2038985"/>
                  </a:lnTo>
                  <a:lnTo>
                    <a:pt x="2056536" y="2034565"/>
                  </a:lnTo>
                  <a:close/>
                </a:path>
                <a:path w="5890259" h="3037840">
                  <a:moveTo>
                    <a:pt x="2101329" y="1872538"/>
                  </a:moveTo>
                  <a:lnTo>
                    <a:pt x="2100427" y="1871662"/>
                  </a:lnTo>
                  <a:lnTo>
                    <a:pt x="2098230" y="1871662"/>
                  </a:lnTo>
                  <a:lnTo>
                    <a:pt x="2097328" y="1872538"/>
                  </a:lnTo>
                  <a:lnTo>
                    <a:pt x="2097328" y="1874761"/>
                  </a:lnTo>
                  <a:lnTo>
                    <a:pt x="2098230" y="1875637"/>
                  </a:lnTo>
                  <a:lnTo>
                    <a:pt x="2099322" y="1875637"/>
                  </a:lnTo>
                  <a:lnTo>
                    <a:pt x="2100427" y="1875637"/>
                  </a:lnTo>
                  <a:lnTo>
                    <a:pt x="2101329" y="1874761"/>
                  </a:lnTo>
                  <a:lnTo>
                    <a:pt x="2101329" y="1872538"/>
                  </a:lnTo>
                  <a:close/>
                </a:path>
                <a:path w="5890259" h="3037840">
                  <a:moveTo>
                    <a:pt x="2160841" y="1976780"/>
                  </a:moveTo>
                  <a:lnTo>
                    <a:pt x="2159330" y="1975269"/>
                  </a:lnTo>
                  <a:lnTo>
                    <a:pt x="2155660" y="1975269"/>
                  </a:lnTo>
                  <a:lnTo>
                    <a:pt x="2154161" y="1976780"/>
                  </a:lnTo>
                  <a:lnTo>
                    <a:pt x="2154161" y="1980450"/>
                  </a:lnTo>
                  <a:lnTo>
                    <a:pt x="2155660" y="1981949"/>
                  </a:lnTo>
                  <a:lnTo>
                    <a:pt x="2157514" y="1981949"/>
                  </a:lnTo>
                  <a:lnTo>
                    <a:pt x="2159330" y="1981949"/>
                  </a:lnTo>
                  <a:lnTo>
                    <a:pt x="2160841" y="1980450"/>
                  </a:lnTo>
                  <a:lnTo>
                    <a:pt x="2160841" y="1976780"/>
                  </a:lnTo>
                  <a:close/>
                </a:path>
                <a:path w="5890259" h="3037840">
                  <a:moveTo>
                    <a:pt x="2263127" y="1920062"/>
                  </a:moveTo>
                  <a:lnTo>
                    <a:pt x="2262822" y="1919770"/>
                  </a:lnTo>
                  <a:lnTo>
                    <a:pt x="2262098" y="1919770"/>
                  </a:lnTo>
                  <a:lnTo>
                    <a:pt x="2261781" y="1920062"/>
                  </a:lnTo>
                  <a:lnTo>
                    <a:pt x="2261781" y="1920773"/>
                  </a:lnTo>
                  <a:lnTo>
                    <a:pt x="2262098" y="1921090"/>
                  </a:lnTo>
                  <a:lnTo>
                    <a:pt x="2262441" y="1921090"/>
                  </a:lnTo>
                  <a:lnTo>
                    <a:pt x="2262822" y="1921090"/>
                  </a:lnTo>
                  <a:lnTo>
                    <a:pt x="2263127" y="1920773"/>
                  </a:lnTo>
                  <a:lnTo>
                    <a:pt x="2263127" y="1920062"/>
                  </a:lnTo>
                  <a:close/>
                </a:path>
                <a:path w="5890259" h="3037840">
                  <a:moveTo>
                    <a:pt x="2311552" y="1756003"/>
                  </a:moveTo>
                  <a:lnTo>
                    <a:pt x="2310523" y="1754974"/>
                  </a:lnTo>
                  <a:lnTo>
                    <a:pt x="2307958" y="1754974"/>
                  </a:lnTo>
                  <a:lnTo>
                    <a:pt x="2306891" y="1756003"/>
                  </a:lnTo>
                  <a:lnTo>
                    <a:pt x="2306891" y="1758594"/>
                  </a:lnTo>
                  <a:lnTo>
                    <a:pt x="2307958" y="1759635"/>
                  </a:lnTo>
                  <a:lnTo>
                    <a:pt x="2309241" y="1759635"/>
                  </a:lnTo>
                  <a:lnTo>
                    <a:pt x="2310523" y="1759635"/>
                  </a:lnTo>
                  <a:lnTo>
                    <a:pt x="2311552" y="1758594"/>
                  </a:lnTo>
                  <a:lnTo>
                    <a:pt x="2311552" y="1756003"/>
                  </a:lnTo>
                  <a:close/>
                </a:path>
                <a:path w="5890259" h="3037840">
                  <a:moveTo>
                    <a:pt x="2369401" y="1861146"/>
                  </a:moveTo>
                  <a:lnTo>
                    <a:pt x="2368499" y="1860270"/>
                  </a:lnTo>
                  <a:lnTo>
                    <a:pt x="2366302" y="1860270"/>
                  </a:lnTo>
                  <a:lnTo>
                    <a:pt x="2365400" y="1861146"/>
                  </a:lnTo>
                  <a:lnTo>
                    <a:pt x="2365400" y="1863369"/>
                  </a:lnTo>
                  <a:lnTo>
                    <a:pt x="2366302" y="1864245"/>
                  </a:lnTo>
                  <a:lnTo>
                    <a:pt x="2367394" y="1864245"/>
                  </a:lnTo>
                  <a:lnTo>
                    <a:pt x="2368499" y="1864245"/>
                  </a:lnTo>
                  <a:lnTo>
                    <a:pt x="2369401" y="1863369"/>
                  </a:lnTo>
                  <a:lnTo>
                    <a:pt x="2369401" y="1861146"/>
                  </a:lnTo>
                  <a:close/>
                </a:path>
                <a:path w="5890259" h="3037840">
                  <a:moveTo>
                    <a:pt x="2419172" y="1696377"/>
                  </a:moveTo>
                  <a:lnTo>
                    <a:pt x="2416949" y="1694141"/>
                  </a:lnTo>
                  <a:lnTo>
                    <a:pt x="2411412" y="1694141"/>
                  </a:lnTo>
                  <a:lnTo>
                    <a:pt x="2409190" y="1696377"/>
                  </a:lnTo>
                  <a:lnTo>
                    <a:pt x="2409190" y="1701888"/>
                  </a:lnTo>
                  <a:lnTo>
                    <a:pt x="2411412" y="1704136"/>
                  </a:lnTo>
                  <a:lnTo>
                    <a:pt x="2414168" y="1704136"/>
                  </a:lnTo>
                  <a:lnTo>
                    <a:pt x="2416949" y="1704136"/>
                  </a:lnTo>
                  <a:lnTo>
                    <a:pt x="2419172" y="1701888"/>
                  </a:lnTo>
                  <a:lnTo>
                    <a:pt x="2419172" y="1696377"/>
                  </a:lnTo>
                  <a:close/>
                </a:path>
                <a:path w="5890259" h="3037840">
                  <a:moveTo>
                    <a:pt x="2474010" y="1803184"/>
                  </a:moveTo>
                  <a:lnTo>
                    <a:pt x="2473261" y="1802422"/>
                  </a:lnTo>
                  <a:lnTo>
                    <a:pt x="2471445" y="1802422"/>
                  </a:lnTo>
                  <a:lnTo>
                    <a:pt x="2470696" y="1803184"/>
                  </a:lnTo>
                  <a:lnTo>
                    <a:pt x="2470696" y="1804987"/>
                  </a:lnTo>
                  <a:lnTo>
                    <a:pt x="2471445" y="1805749"/>
                  </a:lnTo>
                  <a:lnTo>
                    <a:pt x="2472359" y="1805749"/>
                  </a:lnTo>
                  <a:lnTo>
                    <a:pt x="2473261" y="1805749"/>
                  </a:lnTo>
                  <a:lnTo>
                    <a:pt x="2474010" y="1804987"/>
                  </a:lnTo>
                  <a:lnTo>
                    <a:pt x="2474010" y="1803184"/>
                  </a:lnTo>
                  <a:close/>
                </a:path>
                <a:path w="5890259" h="3037840">
                  <a:moveTo>
                    <a:pt x="2532430" y="1633613"/>
                  </a:moveTo>
                  <a:lnTo>
                    <a:pt x="2526474" y="1627632"/>
                  </a:lnTo>
                  <a:lnTo>
                    <a:pt x="2511755" y="1627632"/>
                  </a:lnTo>
                  <a:lnTo>
                    <a:pt x="2505811" y="1633613"/>
                  </a:lnTo>
                  <a:lnTo>
                    <a:pt x="2505811" y="1648294"/>
                  </a:lnTo>
                  <a:lnTo>
                    <a:pt x="2511755" y="1654276"/>
                  </a:lnTo>
                  <a:lnTo>
                    <a:pt x="2519121" y="1654276"/>
                  </a:lnTo>
                  <a:lnTo>
                    <a:pt x="2526474" y="1654276"/>
                  </a:lnTo>
                  <a:lnTo>
                    <a:pt x="2532430" y="1648294"/>
                  </a:lnTo>
                  <a:lnTo>
                    <a:pt x="2532430" y="1633613"/>
                  </a:lnTo>
                  <a:close/>
                </a:path>
                <a:path w="5890259" h="3037840">
                  <a:moveTo>
                    <a:pt x="2631059" y="1578927"/>
                  </a:moveTo>
                  <a:lnTo>
                    <a:pt x="2627934" y="1575803"/>
                  </a:lnTo>
                  <a:lnTo>
                    <a:pt x="2620226" y="1575803"/>
                  </a:lnTo>
                  <a:lnTo>
                    <a:pt x="2617089" y="1578927"/>
                  </a:lnTo>
                  <a:lnTo>
                    <a:pt x="2617089" y="1586623"/>
                  </a:lnTo>
                  <a:lnTo>
                    <a:pt x="2620226" y="1589760"/>
                  </a:lnTo>
                  <a:lnTo>
                    <a:pt x="2624074" y="1589760"/>
                  </a:lnTo>
                  <a:lnTo>
                    <a:pt x="2627934" y="1589760"/>
                  </a:lnTo>
                  <a:lnTo>
                    <a:pt x="2631059" y="1586623"/>
                  </a:lnTo>
                  <a:lnTo>
                    <a:pt x="2631059" y="1578927"/>
                  </a:lnTo>
                  <a:close/>
                </a:path>
                <a:path w="5890259" h="3037840">
                  <a:moveTo>
                    <a:pt x="2735008" y="1521294"/>
                  </a:moveTo>
                  <a:lnTo>
                    <a:pt x="2732316" y="1518602"/>
                  </a:lnTo>
                  <a:lnTo>
                    <a:pt x="2725712" y="1518602"/>
                  </a:lnTo>
                  <a:lnTo>
                    <a:pt x="2723019" y="1521294"/>
                  </a:lnTo>
                  <a:lnTo>
                    <a:pt x="2723019" y="1527911"/>
                  </a:lnTo>
                  <a:lnTo>
                    <a:pt x="2725712" y="1530591"/>
                  </a:lnTo>
                  <a:lnTo>
                    <a:pt x="2729026" y="1530591"/>
                  </a:lnTo>
                  <a:lnTo>
                    <a:pt x="2732316" y="1530591"/>
                  </a:lnTo>
                  <a:lnTo>
                    <a:pt x="2735008" y="1527911"/>
                  </a:lnTo>
                  <a:lnTo>
                    <a:pt x="2735008" y="1521294"/>
                  </a:lnTo>
                  <a:close/>
                </a:path>
                <a:path w="5890259" h="3037840">
                  <a:moveTo>
                    <a:pt x="2835656" y="1465516"/>
                  </a:moveTo>
                  <a:lnTo>
                    <a:pt x="2834894" y="1464767"/>
                  </a:lnTo>
                  <a:lnTo>
                    <a:pt x="2833039" y="1464767"/>
                  </a:lnTo>
                  <a:lnTo>
                    <a:pt x="2832303" y="1465516"/>
                  </a:lnTo>
                  <a:lnTo>
                    <a:pt x="2832303" y="1467358"/>
                  </a:lnTo>
                  <a:lnTo>
                    <a:pt x="2833039" y="1468081"/>
                  </a:lnTo>
                  <a:lnTo>
                    <a:pt x="2833992" y="1468081"/>
                  </a:lnTo>
                  <a:lnTo>
                    <a:pt x="2834894" y="1468081"/>
                  </a:lnTo>
                  <a:lnTo>
                    <a:pt x="2835656" y="1467358"/>
                  </a:lnTo>
                  <a:lnTo>
                    <a:pt x="2835656" y="1465516"/>
                  </a:lnTo>
                  <a:close/>
                </a:path>
                <a:path w="5890259" h="3037840">
                  <a:moveTo>
                    <a:pt x="2904134" y="1564779"/>
                  </a:moveTo>
                  <a:lnTo>
                    <a:pt x="2898762" y="1559394"/>
                  </a:lnTo>
                  <a:lnTo>
                    <a:pt x="2885541" y="1559394"/>
                  </a:lnTo>
                  <a:lnTo>
                    <a:pt x="2880156" y="1564779"/>
                  </a:lnTo>
                  <a:lnTo>
                    <a:pt x="2880156" y="1577987"/>
                  </a:lnTo>
                  <a:lnTo>
                    <a:pt x="2885541" y="1583372"/>
                  </a:lnTo>
                  <a:lnTo>
                    <a:pt x="2892145" y="1583372"/>
                  </a:lnTo>
                  <a:lnTo>
                    <a:pt x="2898762" y="1583372"/>
                  </a:lnTo>
                  <a:lnTo>
                    <a:pt x="2904134" y="1577987"/>
                  </a:lnTo>
                  <a:lnTo>
                    <a:pt x="2904134" y="1564779"/>
                  </a:lnTo>
                  <a:close/>
                </a:path>
                <a:path w="5890259" h="3037840">
                  <a:moveTo>
                    <a:pt x="2948571" y="1402943"/>
                  </a:moveTo>
                  <a:lnTo>
                    <a:pt x="2944253" y="1398625"/>
                  </a:lnTo>
                  <a:lnTo>
                    <a:pt x="2933598" y="1398625"/>
                  </a:lnTo>
                  <a:lnTo>
                    <a:pt x="2929267" y="1402943"/>
                  </a:lnTo>
                  <a:lnTo>
                    <a:pt x="2929267" y="1413598"/>
                  </a:lnTo>
                  <a:lnTo>
                    <a:pt x="2933598" y="1417904"/>
                  </a:lnTo>
                  <a:lnTo>
                    <a:pt x="2938919" y="1417904"/>
                  </a:lnTo>
                  <a:lnTo>
                    <a:pt x="2944253" y="1417904"/>
                  </a:lnTo>
                  <a:lnTo>
                    <a:pt x="2948571" y="1413598"/>
                  </a:lnTo>
                  <a:lnTo>
                    <a:pt x="2948571" y="1402943"/>
                  </a:lnTo>
                  <a:close/>
                </a:path>
                <a:path w="5890259" h="3037840">
                  <a:moveTo>
                    <a:pt x="3009404" y="1506397"/>
                  </a:moveTo>
                  <a:lnTo>
                    <a:pt x="3003905" y="1500886"/>
                  </a:lnTo>
                  <a:lnTo>
                    <a:pt x="2990304" y="1500886"/>
                  </a:lnTo>
                  <a:lnTo>
                    <a:pt x="2984779" y="1506397"/>
                  </a:lnTo>
                  <a:lnTo>
                    <a:pt x="2984779" y="1520012"/>
                  </a:lnTo>
                  <a:lnTo>
                    <a:pt x="2990304" y="1525524"/>
                  </a:lnTo>
                  <a:lnTo>
                    <a:pt x="2997098" y="1525524"/>
                  </a:lnTo>
                  <a:lnTo>
                    <a:pt x="3003905" y="1525524"/>
                  </a:lnTo>
                  <a:lnTo>
                    <a:pt x="3009404" y="1520012"/>
                  </a:lnTo>
                  <a:lnTo>
                    <a:pt x="3009404" y="1506397"/>
                  </a:lnTo>
                  <a:close/>
                </a:path>
                <a:path w="5890259" h="3037840">
                  <a:moveTo>
                    <a:pt x="3046869" y="1348422"/>
                  </a:moveTo>
                  <a:lnTo>
                    <a:pt x="3045523" y="1347101"/>
                  </a:lnTo>
                  <a:lnTo>
                    <a:pt x="3042221" y="1347101"/>
                  </a:lnTo>
                  <a:lnTo>
                    <a:pt x="3040875" y="1348422"/>
                  </a:lnTo>
                  <a:lnTo>
                    <a:pt x="3040875" y="1351737"/>
                  </a:lnTo>
                  <a:lnTo>
                    <a:pt x="3042221" y="1353083"/>
                  </a:lnTo>
                  <a:lnTo>
                    <a:pt x="3043872" y="1353083"/>
                  </a:lnTo>
                  <a:lnTo>
                    <a:pt x="3045523" y="1353083"/>
                  </a:lnTo>
                  <a:lnTo>
                    <a:pt x="3046869" y="1351737"/>
                  </a:lnTo>
                  <a:lnTo>
                    <a:pt x="3046869" y="1348422"/>
                  </a:lnTo>
                  <a:close/>
                </a:path>
                <a:path w="5890259" h="3037840">
                  <a:moveTo>
                    <a:pt x="3112693" y="1449158"/>
                  </a:moveTo>
                  <a:lnTo>
                    <a:pt x="3107931" y="1444383"/>
                  </a:lnTo>
                  <a:lnTo>
                    <a:pt x="3096171" y="1444383"/>
                  </a:lnTo>
                  <a:lnTo>
                    <a:pt x="3091396" y="1449158"/>
                  </a:lnTo>
                  <a:lnTo>
                    <a:pt x="3091396" y="1460906"/>
                  </a:lnTo>
                  <a:lnTo>
                    <a:pt x="3096171" y="1465681"/>
                  </a:lnTo>
                  <a:lnTo>
                    <a:pt x="3102051" y="1465681"/>
                  </a:lnTo>
                  <a:lnTo>
                    <a:pt x="3107931" y="1465681"/>
                  </a:lnTo>
                  <a:lnTo>
                    <a:pt x="3112693" y="1460906"/>
                  </a:lnTo>
                  <a:lnTo>
                    <a:pt x="3112693" y="1449158"/>
                  </a:lnTo>
                  <a:close/>
                </a:path>
                <a:path w="5890259" h="3037840">
                  <a:moveTo>
                    <a:pt x="3780180" y="941959"/>
                  </a:moveTo>
                  <a:lnTo>
                    <a:pt x="3779431" y="941209"/>
                  </a:lnTo>
                  <a:lnTo>
                    <a:pt x="3777589" y="941209"/>
                  </a:lnTo>
                  <a:lnTo>
                    <a:pt x="3776853" y="941959"/>
                  </a:lnTo>
                  <a:lnTo>
                    <a:pt x="3776853" y="943775"/>
                  </a:lnTo>
                  <a:lnTo>
                    <a:pt x="3777589" y="944524"/>
                  </a:lnTo>
                  <a:lnTo>
                    <a:pt x="3778516" y="944524"/>
                  </a:lnTo>
                  <a:lnTo>
                    <a:pt x="3779431" y="944524"/>
                  </a:lnTo>
                  <a:lnTo>
                    <a:pt x="3780180" y="943775"/>
                  </a:lnTo>
                  <a:lnTo>
                    <a:pt x="3780180" y="941959"/>
                  </a:lnTo>
                  <a:close/>
                </a:path>
                <a:path w="5890259" h="3037840">
                  <a:moveTo>
                    <a:pt x="3837355" y="1047445"/>
                  </a:moveTo>
                  <a:lnTo>
                    <a:pt x="3837063" y="1047165"/>
                  </a:lnTo>
                  <a:lnTo>
                    <a:pt x="3836327" y="1047165"/>
                  </a:lnTo>
                  <a:lnTo>
                    <a:pt x="3836022" y="1047445"/>
                  </a:lnTo>
                  <a:lnTo>
                    <a:pt x="3836022" y="1048194"/>
                  </a:lnTo>
                  <a:lnTo>
                    <a:pt x="3836327" y="1048473"/>
                  </a:lnTo>
                  <a:lnTo>
                    <a:pt x="3836695" y="1048473"/>
                  </a:lnTo>
                  <a:lnTo>
                    <a:pt x="3837063" y="1048473"/>
                  </a:lnTo>
                  <a:lnTo>
                    <a:pt x="3837355" y="1048194"/>
                  </a:lnTo>
                  <a:lnTo>
                    <a:pt x="3837355" y="1047445"/>
                  </a:lnTo>
                  <a:close/>
                </a:path>
                <a:path w="5890259" h="3037840">
                  <a:moveTo>
                    <a:pt x="3891775" y="880097"/>
                  </a:moveTo>
                  <a:lnTo>
                    <a:pt x="3888067" y="876376"/>
                  </a:lnTo>
                  <a:lnTo>
                    <a:pt x="3878872" y="876376"/>
                  </a:lnTo>
                  <a:lnTo>
                    <a:pt x="3875138" y="880097"/>
                  </a:lnTo>
                  <a:lnTo>
                    <a:pt x="3875138" y="889266"/>
                  </a:lnTo>
                  <a:lnTo>
                    <a:pt x="3878872" y="893000"/>
                  </a:lnTo>
                  <a:lnTo>
                    <a:pt x="3883469" y="893000"/>
                  </a:lnTo>
                  <a:lnTo>
                    <a:pt x="3888067" y="893000"/>
                  </a:lnTo>
                  <a:lnTo>
                    <a:pt x="3891775" y="889266"/>
                  </a:lnTo>
                  <a:lnTo>
                    <a:pt x="3891775" y="880097"/>
                  </a:lnTo>
                  <a:close/>
                </a:path>
                <a:path w="5890259" h="3037840">
                  <a:moveTo>
                    <a:pt x="3945966" y="987247"/>
                  </a:moveTo>
                  <a:lnTo>
                    <a:pt x="3944023" y="985316"/>
                  </a:lnTo>
                  <a:lnTo>
                    <a:pt x="3939248" y="985316"/>
                  </a:lnTo>
                  <a:lnTo>
                    <a:pt x="3937317" y="987247"/>
                  </a:lnTo>
                  <a:lnTo>
                    <a:pt x="3937317" y="992047"/>
                  </a:lnTo>
                  <a:lnTo>
                    <a:pt x="3939248" y="993978"/>
                  </a:lnTo>
                  <a:lnTo>
                    <a:pt x="3941635" y="993978"/>
                  </a:lnTo>
                  <a:lnTo>
                    <a:pt x="3944023" y="993978"/>
                  </a:lnTo>
                  <a:lnTo>
                    <a:pt x="3945966" y="992047"/>
                  </a:lnTo>
                  <a:lnTo>
                    <a:pt x="3945966" y="987247"/>
                  </a:lnTo>
                  <a:close/>
                </a:path>
                <a:path w="5890259" h="3037840">
                  <a:moveTo>
                    <a:pt x="3990073" y="825614"/>
                  </a:moveTo>
                  <a:lnTo>
                    <a:pt x="3989336" y="824852"/>
                  </a:lnTo>
                  <a:lnTo>
                    <a:pt x="3987495" y="824852"/>
                  </a:lnTo>
                  <a:lnTo>
                    <a:pt x="3986746" y="825614"/>
                  </a:lnTo>
                  <a:lnTo>
                    <a:pt x="3986746" y="827417"/>
                  </a:lnTo>
                  <a:lnTo>
                    <a:pt x="3987495" y="828179"/>
                  </a:lnTo>
                  <a:lnTo>
                    <a:pt x="3988409" y="828179"/>
                  </a:lnTo>
                  <a:lnTo>
                    <a:pt x="3989336" y="828179"/>
                  </a:lnTo>
                  <a:lnTo>
                    <a:pt x="3990073" y="827417"/>
                  </a:lnTo>
                  <a:lnTo>
                    <a:pt x="3990073" y="825614"/>
                  </a:lnTo>
                  <a:close/>
                </a:path>
                <a:path w="5890259" h="3037840">
                  <a:moveTo>
                    <a:pt x="4048252" y="930529"/>
                  </a:moveTo>
                  <a:lnTo>
                    <a:pt x="4047515" y="929805"/>
                  </a:lnTo>
                  <a:lnTo>
                    <a:pt x="4045661" y="929805"/>
                  </a:lnTo>
                  <a:lnTo>
                    <a:pt x="4044924" y="930529"/>
                  </a:lnTo>
                  <a:lnTo>
                    <a:pt x="4044924" y="932370"/>
                  </a:lnTo>
                  <a:lnTo>
                    <a:pt x="4045661" y="933132"/>
                  </a:lnTo>
                  <a:lnTo>
                    <a:pt x="4046588" y="933132"/>
                  </a:lnTo>
                  <a:lnTo>
                    <a:pt x="4047515" y="933132"/>
                  </a:lnTo>
                  <a:lnTo>
                    <a:pt x="4048252" y="932370"/>
                  </a:lnTo>
                  <a:lnTo>
                    <a:pt x="4048252" y="930529"/>
                  </a:lnTo>
                  <a:close/>
                </a:path>
                <a:path w="5890259" h="3037840">
                  <a:moveTo>
                    <a:pt x="4093705" y="768159"/>
                  </a:moveTo>
                  <a:lnTo>
                    <a:pt x="4093553" y="768007"/>
                  </a:lnTo>
                  <a:lnTo>
                    <a:pt x="4093172" y="768007"/>
                  </a:lnTo>
                  <a:lnTo>
                    <a:pt x="4093032" y="768159"/>
                  </a:lnTo>
                  <a:lnTo>
                    <a:pt x="4093032" y="768515"/>
                  </a:lnTo>
                  <a:lnTo>
                    <a:pt x="4093172" y="768667"/>
                  </a:lnTo>
                  <a:lnTo>
                    <a:pt x="4093362" y="768667"/>
                  </a:lnTo>
                  <a:lnTo>
                    <a:pt x="4093553" y="768667"/>
                  </a:lnTo>
                  <a:lnTo>
                    <a:pt x="4093705" y="768515"/>
                  </a:lnTo>
                  <a:lnTo>
                    <a:pt x="4093705" y="768159"/>
                  </a:lnTo>
                  <a:close/>
                </a:path>
                <a:path w="5890259" h="3037840">
                  <a:moveTo>
                    <a:pt x="4198975" y="709790"/>
                  </a:moveTo>
                  <a:lnTo>
                    <a:pt x="4198683" y="709498"/>
                  </a:lnTo>
                  <a:lnTo>
                    <a:pt x="4197947" y="709498"/>
                  </a:lnTo>
                  <a:lnTo>
                    <a:pt x="4197642" y="709790"/>
                  </a:lnTo>
                  <a:lnTo>
                    <a:pt x="4197642" y="710539"/>
                  </a:lnTo>
                  <a:lnTo>
                    <a:pt x="4197947" y="710819"/>
                  </a:lnTo>
                  <a:lnTo>
                    <a:pt x="4198315" y="710819"/>
                  </a:lnTo>
                  <a:lnTo>
                    <a:pt x="4198683" y="710819"/>
                  </a:lnTo>
                  <a:lnTo>
                    <a:pt x="4198975" y="710539"/>
                  </a:lnTo>
                  <a:lnTo>
                    <a:pt x="4198975" y="709790"/>
                  </a:lnTo>
                  <a:close/>
                </a:path>
                <a:path w="5890259" h="3037840">
                  <a:moveTo>
                    <a:pt x="4362437" y="756399"/>
                  </a:moveTo>
                  <a:lnTo>
                    <a:pt x="4361993" y="755967"/>
                  </a:lnTo>
                  <a:lnTo>
                    <a:pt x="4360888" y="755967"/>
                  </a:lnTo>
                  <a:lnTo>
                    <a:pt x="4360443" y="756399"/>
                  </a:lnTo>
                  <a:lnTo>
                    <a:pt x="4360443" y="757491"/>
                  </a:lnTo>
                  <a:lnTo>
                    <a:pt x="4360888" y="757936"/>
                  </a:lnTo>
                  <a:lnTo>
                    <a:pt x="4361434" y="757936"/>
                  </a:lnTo>
                  <a:lnTo>
                    <a:pt x="4361993" y="757936"/>
                  </a:lnTo>
                  <a:lnTo>
                    <a:pt x="4362437" y="757491"/>
                  </a:lnTo>
                  <a:lnTo>
                    <a:pt x="4362437" y="756399"/>
                  </a:lnTo>
                  <a:close/>
                </a:path>
                <a:path w="5890259" h="3037840">
                  <a:moveTo>
                    <a:pt x="4519815" y="531952"/>
                  </a:moveTo>
                  <a:lnTo>
                    <a:pt x="4516844" y="528980"/>
                  </a:lnTo>
                  <a:lnTo>
                    <a:pt x="4509490" y="528980"/>
                  </a:lnTo>
                  <a:lnTo>
                    <a:pt x="4506506" y="531952"/>
                  </a:lnTo>
                  <a:lnTo>
                    <a:pt x="4506506" y="539318"/>
                  </a:lnTo>
                  <a:lnTo>
                    <a:pt x="4509490" y="542290"/>
                  </a:lnTo>
                  <a:lnTo>
                    <a:pt x="4513161" y="542290"/>
                  </a:lnTo>
                  <a:lnTo>
                    <a:pt x="4516844" y="542290"/>
                  </a:lnTo>
                  <a:lnTo>
                    <a:pt x="4519815" y="539318"/>
                  </a:lnTo>
                  <a:lnTo>
                    <a:pt x="4519815" y="531952"/>
                  </a:lnTo>
                  <a:close/>
                </a:path>
                <a:path w="5890259" h="3037840">
                  <a:moveTo>
                    <a:pt x="4591964" y="640613"/>
                  </a:moveTo>
                  <a:lnTo>
                    <a:pt x="4590339" y="632574"/>
                  </a:lnTo>
                  <a:lnTo>
                    <a:pt x="4585919" y="626008"/>
                  </a:lnTo>
                  <a:lnTo>
                    <a:pt x="4579366" y="621576"/>
                  </a:lnTo>
                  <a:lnTo>
                    <a:pt x="4571339" y="619950"/>
                  </a:lnTo>
                  <a:lnTo>
                    <a:pt x="4563313" y="621576"/>
                  </a:lnTo>
                  <a:lnTo>
                    <a:pt x="4556747" y="626008"/>
                  </a:lnTo>
                  <a:lnTo>
                    <a:pt x="4552327" y="632574"/>
                  </a:lnTo>
                  <a:lnTo>
                    <a:pt x="4550715" y="640613"/>
                  </a:lnTo>
                  <a:lnTo>
                    <a:pt x="4552327" y="648627"/>
                  </a:lnTo>
                  <a:lnTo>
                    <a:pt x="4556747" y="655180"/>
                  </a:lnTo>
                  <a:lnTo>
                    <a:pt x="4563313" y="659612"/>
                  </a:lnTo>
                  <a:lnTo>
                    <a:pt x="4571339" y="661238"/>
                  </a:lnTo>
                  <a:lnTo>
                    <a:pt x="4579366" y="659612"/>
                  </a:lnTo>
                  <a:lnTo>
                    <a:pt x="4585919" y="655180"/>
                  </a:lnTo>
                  <a:lnTo>
                    <a:pt x="4590339" y="648627"/>
                  </a:lnTo>
                  <a:lnTo>
                    <a:pt x="4591964" y="640613"/>
                  </a:lnTo>
                  <a:close/>
                </a:path>
                <a:path w="5890259" h="3037840">
                  <a:moveTo>
                    <a:pt x="4648720" y="477456"/>
                  </a:moveTo>
                  <a:lnTo>
                    <a:pt x="4646320" y="465543"/>
                  </a:lnTo>
                  <a:lnTo>
                    <a:pt x="4639754" y="455815"/>
                  </a:lnTo>
                  <a:lnTo>
                    <a:pt x="4630026" y="449262"/>
                  </a:lnTo>
                  <a:lnTo>
                    <a:pt x="4618113" y="446849"/>
                  </a:lnTo>
                  <a:lnTo>
                    <a:pt x="4606188" y="449262"/>
                  </a:lnTo>
                  <a:lnTo>
                    <a:pt x="4596460" y="455815"/>
                  </a:lnTo>
                  <a:lnTo>
                    <a:pt x="4589907" y="465543"/>
                  </a:lnTo>
                  <a:lnTo>
                    <a:pt x="4587494" y="477456"/>
                  </a:lnTo>
                  <a:lnTo>
                    <a:pt x="4589907" y="489381"/>
                  </a:lnTo>
                  <a:lnTo>
                    <a:pt x="4596460" y="499110"/>
                  </a:lnTo>
                  <a:lnTo>
                    <a:pt x="4606188" y="505675"/>
                  </a:lnTo>
                  <a:lnTo>
                    <a:pt x="4618113" y="508076"/>
                  </a:lnTo>
                  <a:lnTo>
                    <a:pt x="4630026" y="505675"/>
                  </a:lnTo>
                  <a:lnTo>
                    <a:pt x="4639754" y="499110"/>
                  </a:lnTo>
                  <a:lnTo>
                    <a:pt x="4646320" y="489381"/>
                  </a:lnTo>
                  <a:lnTo>
                    <a:pt x="4648720" y="477456"/>
                  </a:lnTo>
                  <a:close/>
                </a:path>
                <a:path w="5890259" h="3037840">
                  <a:moveTo>
                    <a:pt x="4683277" y="578573"/>
                  </a:moveTo>
                  <a:lnTo>
                    <a:pt x="4680153" y="575437"/>
                  </a:lnTo>
                  <a:lnTo>
                    <a:pt x="4672419" y="575437"/>
                  </a:lnTo>
                  <a:lnTo>
                    <a:pt x="4669294" y="578573"/>
                  </a:lnTo>
                  <a:lnTo>
                    <a:pt x="4669294" y="586270"/>
                  </a:lnTo>
                  <a:lnTo>
                    <a:pt x="4672419" y="589394"/>
                  </a:lnTo>
                  <a:lnTo>
                    <a:pt x="4676279" y="589394"/>
                  </a:lnTo>
                  <a:lnTo>
                    <a:pt x="4680153" y="589394"/>
                  </a:lnTo>
                  <a:lnTo>
                    <a:pt x="4683277" y="586270"/>
                  </a:lnTo>
                  <a:lnTo>
                    <a:pt x="4683277" y="578573"/>
                  </a:lnTo>
                  <a:close/>
                </a:path>
                <a:path w="5890259" h="3037840">
                  <a:moveTo>
                    <a:pt x="4725060" y="418211"/>
                  </a:moveTo>
                  <a:lnTo>
                    <a:pt x="4724158" y="417296"/>
                  </a:lnTo>
                  <a:lnTo>
                    <a:pt x="4721961" y="417296"/>
                  </a:lnTo>
                  <a:lnTo>
                    <a:pt x="4721060" y="418211"/>
                  </a:lnTo>
                  <a:lnTo>
                    <a:pt x="4721060" y="420395"/>
                  </a:lnTo>
                  <a:lnTo>
                    <a:pt x="4721961" y="421309"/>
                  </a:lnTo>
                  <a:lnTo>
                    <a:pt x="4723054" y="421309"/>
                  </a:lnTo>
                  <a:lnTo>
                    <a:pt x="4724158" y="421309"/>
                  </a:lnTo>
                  <a:lnTo>
                    <a:pt x="4725060" y="420395"/>
                  </a:lnTo>
                  <a:lnTo>
                    <a:pt x="4725060" y="418211"/>
                  </a:lnTo>
                  <a:close/>
                </a:path>
                <a:path w="5890259" h="3037840">
                  <a:moveTo>
                    <a:pt x="4782896" y="523328"/>
                  </a:moveTo>
                  <a:lnTo>
                    <a:pt x="4782159" y="522566"/>
                  </a:lnTo>
                  <a:lnTo>
                    <a:pt x="4780318" y="522566"/>
                  </a:lnTo>
                  <a:lnTo>
                    <a:pt x="4779569" y="523328"/>
                  </a:lnTo>
                  <a:lnTo>
                    <a:pt x="4779569" y="525170"/>
                  </a:lnTo>
                  <a:lnTo>
                    <a:pt x="4780318" y="525919"/>
                  </a:lnTo>
                  <a:lnTo>
                    <a:pt x="4781232" y="525919"/>
                  </a:lnTo>
                  <a:lnTo>
                    <a:pt x="4782159" y="525919"/>
                  </a:lnTo>
                  <a:lnTo>
                    <a:pt x="4782896" y="525170"/>
                  </a:lnTo>
                  <a:lnTo>
                    <a:pt x="4782896" y="523328"/>
                  </a:lnTo>
                  <a:close/>
                </a:path>
                <a:path w="5890259" h="3037840">
                  <a:moveTo>
                    <a:pt x="4828679" y="360768"/>
                  </a:moveTo>
                  <a:lnTo>
                    <a:pt x="4828375" y="360451"/>
                  </a:lnTo>
                  <a:lnTo>
                    <a:pt x="4827638" y="360451"/>
                  </a:lnTo>
                  <a:lnTo>
                    <a:pt x="4827333" y="360768"/>
                  </a:lnTo>
                  <a:lnTo>
                    <a:pt x="4827333" y="361492"/>
                  </a:lnTo>
                  <a:lnTo>
                    <a:pt x="4827638" y="361797"/>
                  </a:lnTo>
                  <a:lnTo>
                    <a:pt x="4828006" y="361797"/>
                  </a:lnTo>
                  <a:lnTo>
                    <a:pt x="4828375" y="361797"/>
                  </a:lnTo>
                  <a:lnTo>
                    <a:pt x="4828679" y="361492"/>
                  </a:lnTo>
                  <a:lnTo>
                    <a:pt x="4828679" y="360768"/>
                  </a:lnTo>
                  <a:close/>
                </a:path>
                <a:path w="5890259" h="3037840">
                  <a:moveTo>
                    <a:pt x="4890503" y="463689"/>
                  </a:moveTo>
                  <a:lnTo>
                    <a:pt x="4888573" y="461746"/>
                  </a:lnTo>
                  <a:lnTo>
                    <a:pt x="4883797" y="461746"/>
                  </a:lnTo>
                  <a:lnTo>
                    <a:pt x="4881854" y="463689"/>
                  </a:lnTo>
                  <a:lnTo>
                    <a:pt x="4881854" y="468452"/>
                  </a:lnTo>
                  <a:lnTo>
                    <a:pt x="4883797" y="470382"/>
                  </a:lnTo>
                  <a:lnTo>
                    <a:pt x="4886185" y="470382"/>
                  </a:lnTo>
                  <a:lnTo>
                    <a:pt x="4888573" y="470382"/>
                  </a:lnTo>
                  <a:lnTo>
                    <a:pt x="4890503" y="468452"/>
                  </a:lnTo>
                  <a:lnTo>
                    <a:pt x="4890503" y="463689"/>
                  </a:lnTo>
                  <a:close/>
                </a:path>
                <a:path w="5890259" h="3037840">
                  <a:moveTo>
                    <a:pt x="4936617" y="300913"/>
                  </a:moveTo>
                  <a:lnTo>
                    <a:pt x="4934978" y="299300"/>
                  </a:lnTo>
                  <a:lnTo>
                    <a:pt x="4930940" y="299300"/>
                  </a:lnTo>
                  <a:lnTo>
                    <a:pt x="4929302" y="300913"/>
                  </a:lnTo>
                  <a:lnTo>
                    <a:pt x="4929302" y="304965"/>
                  </a:lnTo>
                  <a:lnTo>
                    <a:pt x="4930940" y="306616"/>
                  </a:lnTo>
                  <a:lnTo>
                    <a:pt x="4932959" y="306616"/>
                  </a:lnTo>
                  <a:lnTo>
                    <a:pt x="4934978" y="306616"/>
                  </a:lnTo>
                  <a:lnTo>
                    <a:pt x="4936617" y="304965"/>
                  </a:lnTo>
                  <a:lnTo>
                    <a:pt x="4936617" y="300913"/>
                  </a:lnTo>
                  <a:close/>
                </a:path>
                <a:path w="5890259" h="3037840">
                  <a:moveTo>
                    <a:pt x="4992128" y="407352"/>
                  </a:moveTo>
                  <a:lnTo>
                    <a:pt x="4991684" y="406908"/>
                  </a:lnTo>
                  <a:lnTo>
                    <a:pt x="4990579" y="406908"/>
                  </a:lnTo>
                  <a:lnTo>
                    <a:pt x="4990135" y="407352"/>
                  </a:lnTo>
                  <a:lnTo>
                    <a:pt x="4990135" y="408444"/>
                  </a:lnTo>
                  <a:lnTo>
                    <a:pt x="4990579" y="408914"/>
                  </a:lnTo>
                  <a:lnTo>
                    <a:pt x="4991138" y="408914"/>
                  </a:lnTo>
                  <a:lnTo>
                    <a:pt x="4991684" y="408914"/>
                  </a:lnTo>
                  <a:lnTo>
                    <a:pt x="4992128" y="408444"/>
                  </a:lnTo>
                  <a:lnTo>
                    <a:pt x="4992128" y="407352"/>
                  </a:lnTo>
                  <a:close/>
                </a:path>
                <a:path w="5890259" h="3037840">
                  <a:moveTo>
                    <a:pt x="5098745" y="348246"/>
                  </a:moveTo>
                  <a:lnTo>
                    <a:pt x="5097551" y="347065"/>
                  </a:lnTo>
                  <a:lnTo>
                    <a:pt x="5094605" y="347065"/>
                  </a:lnTo>
                  <a:lnTo>
                    <a:pt x="5093411" y="348246"/>
                  </a:lnTo>
                  <a:lnTo>
                    <a:pt x="5093411" y="351180"/>
                  </a:lnTo>
                  <a:lnTo>
                    <a:pt x="5094605" y="352374"/>
                  </a:lnTo>
                  <a:lnTo>
                    <a:pt x="5096078" y="352374"/>
                  </a:lnTo>
                  <a:lnTo>
                    <a:pt x="5097551" y="352374"/>
                  </a:lnTo>
                  <a:lnTo>
                    <a:pt x="5098745" y="351180"/>
                  </a:lnTo>
                  <a:lnTo>
                    <a:pt x="5098745" y="348246"/>
                  </a:lnTo>
                  <a:close/>
                </a:path>
                <a:path w="5890259" h="3037840">
                  <a:moveTo>
                    <a:pt x="5202021" y="290995"/>
                  </a:moveTo>
                  <a:lnTo>
                    <a:pt x="5201590" y="290563"/>
                  </a:lnTo>
                  <a:lnTo>
                    <a:pt x="5200472" y="290563"/>
                  </a:lnTo>
                  <a:lnTo>
                    <a:pt x="5200040" y="290995"/>
                  </a:lnTo>
                  <a:lnTo>
                    <a:pt x="5200040" y="292087"/>
                  </a:lnTo>
                  <a:lnTo>
                    <a:pt x="5200472" y="292531"/>
                  </a:lnTo>
                  <a:lnTo>
                    <a:pt x="5201031" y="292531"/>
                  </a:lnTo>
                  <a:lnTo>
                    <a:pt x="5201590" y="292531"/>
                  </a:lnTo>
                  <a:lnTo>
                    <a:pt x="5202021" y="292087"/>
                  </a:lnTo>
                  <a:lnTo>
                    <a:pt x="5202021" y="290995"/>
                  </a:lnTo>
                  <a:close/>
                </a:path>
                <a:path w="5890259" h="3037840">
                  <a:moveTo>
                    <a:pt x="5313972" y="228955"/>
                  </a:moveTo>
                  <a:lnTo>
                    <a:pt x="5310390" y="225386"/>
                  </a:lnTo>
                  <a:lnTo>
                    <a:pt x="5301577" y="225386"/>
                  </a:lnTo>
                  <a:lnTo>
                    <a:pt x="5297995" y="228955"/>
                  </a:lnTo>
                  <a:lnTo>
                    <a:pt x="5297995" y="237782"/>
                  </a:lnTo>
                  <a:lnTo>
                    <a:pt x="5301577" y="241350"/>
                  </a:lnTo>
                  <a:lnTo>
                    <a:pt x="5305984" y="241350"/>
                  </a:lnTo>
                  <a:lnTo>
                    <a:pt x="5310390" y="241350"/>
                  </a:lnTo>
                  <a:lnTo>
                    <a:pt x="5313972" y="237782"/>
                  </a:lnTo>
                  <a:lnTo>
                    <a:pt x="5313972" y="228955"/>
                  </a:lnTo>
                  <a:close/>
                </a:path>
                <a:path w="5890259" h="3037840">
                  <a:moveTo>
                    <a:pt x="5414264" y="173367"/>
                  </a:moveTo>
                  <a:lnTo>
                    <a:pt x="5412778" y="171856"/>
                  </a:lnTo>
                  <a:lnTo>
                    <a:pt x="5409095" y="171856"/>
                  </a:lnTo>
                  <a:lnTo>
                    <a:pt x="5407596" y="173367"/>
                  </a:lnTo>
                  <a:lnTo>
                    <a:pt x="5407596" y="177025"/>
                  </a:lnTo>
                  <a:lnTo>
                    <a:pt x="5409095" y="178523"/>
                  </a:lnTo>
                  <a:lnTo>
                    <a:pt x="5410924" y="178523"/>
                  </a:lnTo>
                  <a:lnTo>
                    <a:pt x="5412778" y="178523"/>
                  </a:lnTo>
                  <a:lnTo>
                    <a:pt x="5414264" y="177025"/>
                  </a:lnTo>
                  <a:lnTo>
                    <a:pt x="5414264" y="173367"/>
                  </a:lnTo>
                  <a:close/>
                </a:path>
                <a:path w="5890259" h="3037840">
                  <a:moveTo>
                    <a:pt x="5516537" y="116674"/>
                  </a:moveTo>
                  <a:lnTo>
                    <a:pt x="5516245" y="116357"/>
                  </a:lnTo>
                  <a:lnTo>
                    <a:pt x="5515508" y="116357"/>
                  </a:lnTo>
                  <a:lnTo>
                    <a:pt x="5515216" y="116674"/>
                  </a:lnTo>
                  <a:lnTo>
                    <a:pt x="5515216" y="117386"/>
                  </a:lnTo>
                  <a:lnTo>
                    <a:pt x="5515508" y="117703"/>
                  </a:lnTo>
                  <a:lnTo>
                    <a:pt x="5515876" y="117703"/>
                  </a:lnTo>
                  <a:lnTo>
                    <a:pt x="5516245" y="117703"/>
                  </a:lnTo>
                  <a:lnTo>
                    <a:pt x="5516537" y="117386"/>
                  </a:lnTo>
                  <a:lnTo>
                    <a:pt x="5516537" y="116674"/>
                  </a:lnTo>
                  <a:close/>
                </a:path>
                <a:path w="5890259" h="3037840">
                  <a:moveTo>
                    <a:pt x="5726442" y="317"/>
                  </a:moveTo>
                  <a:lnTo>
                    <a:pt x="5726138" y="0"/>
                  </a:lnTo>
                  <a:lnTo>
                    <a:pt x="5725414" y="0"/>
                  </a:lnTo>
                  <a:lnTo>
                    <a:pt x="5725109" y="317"/>
                  </a:lnTo>
                  <a:lnTo>
                    <a:pt x="5725109" y="1041"/>
                  </a:lnTo>
                  <a:lnTo>
                    <a:pt x="5725414" y="1358"/>
                  </a:lnTo>
                  <a:lnTo>
                    <a:pt x="5725782" y="1358"/>
                  </a:lnTo>
                  <a:lnTo>
                    <a:pt x="5726138" y="1358"/>
                  </a:lnTo>
                  <a:lnTo>
                    <a:pt x="5726442" y="1041"/>
                  </a:lnTo>
                  <a:lnTo>
                    <a:pt x="5726442" y="317"/>
                  </a:lnTo>
                  <a:close/>
                </a:path>
                <a:path w="5890259" h="3037840">
                  <a:moveTo>
                    <a:pt x="5890234" y="46710"/>
                  </a:moveTo>
                  <a:lnTo>
                    <a:pt x="5889637" y="46113"/>
                  </a:lnTo>
                  <a:lnTo>
                    <a:pt x="5888164" y="46113"/>
                  </a:lnTo>
                  <a:lnTo>
                    <a:pt x="5887567" y="46710"/>
                  </a:lnTo>
                  <a:lnTo>
                    <a:pt x="5887567" y="48183"/>
                  </a:lnTo>
                  <a:lnTo>
                    <a:pt x="5888164" y="48780"/>
                  </a:lnTo>
                  <a:lnTo>
                    <a:pt x="5888901" y="48780"/>
                  </a:lnTo>
                  <a:lnTo>
                    <a:pt x="5889637" y="48780"/>
                  </a:lnTo>
                  <a:lnTo>
                    <a:pt x="5890234" y="48183"/>
                  </a:lnTo>
                  <a:lnTo>
                    <a:pt x="5890234" y="4671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4591106" y="8300497"/>
              <a:ext cx="5471160" cy="2969260"/>
            </a:xfrm>
            <a:custGeom>
              <a:avLst/>
              <a:gdLst/>
              <a:ahLst/>
              <a:cxnLst/>
              <a:rect l="l" t="t" r="r" b="b"/>
              <a:pathLst>
                <a:path w="5471159" h="2969259">
                  <a:moveTo>
                    <a:pt x="1320" y="2967863"/>
                  </a:moveTo>
                  <a:lnTo>
                    <a:pt x="1003" y="2967558"/>
                  </a:lnTo>
                  <a:lnTo>
                    <a:pt x="279" y="2967558"/>
                  </a:lnTo>
                  <a:lnTo>
                    <a:pt x="0" y="2967863"/>
                  </a:lnTo>
                  <a:lnTo>
                    <a:pt x="0" y="2968587"/>
                  </a:lnTo>
                  <a:lnTo>
                    <a:pt x="279" y="2968904"/>
                  </a:lnTo>
                  <a:lnTo>
                    <a:pt x="660" y="2968904"/>
                  </a:lnTo>
                  <a:lnTo>
                    <a:pt x="1003" y="2968904"/>
                  </a:lnTo>
                  <a:lnTo>
                    <a:pt x="1320" y="2968587"/>
                  </a:lnTo>
                  <a:lnTo>
                    <a:pt x="1320" y="2967863"/>
                  </a:lnTo>
                  <a:close/>
                </a:path>
                <a:path w="5471159" h="2969259">
                  <a:moveTo>
                    <a:pt x="113245" y="2905823"/>
                  </a:moveTo>
                  <a:lnTo>
                    <a:pt x="109842" y="2902407"/>
                  </a:lnTo>
                  <a:lnTo>
                    <a:pt x="101384" y="2902407"/>
                  </a:lnTo>
                  <a:lnTo>
                    <a:pt x="97942" y="2905823"/>
                  </a:lnTo>
                  <a:lnTo>
                    <a:pt x="97942" y="2914269"/>
                  </a:lnTo>
                  <a:lnTo>
                    <a:pt x="101384" y="2917723"/>
                  </a:lnTo>
                  <a:lnTo>
                    <a:pt x="105613" y="2917723"/>
                  </a:lnTo>
                  <a:lnTo>
                    <a:pt x="109842" y="2917723"/>
                  </a:lnTo>
                  <a:lnTo>
                    <a:pt x="113245" y="2914269"/>
                  </a:lnTo>
                  <a:lnTo>
                    <a:pt x="113245" y="2905823"/>
                  </a:lnTo>
                  <a:close/>
                </a:path>
                <a:path w="5471159" h="2969259">
                  <a:moveTo>
                    <a:pt x="211543" y="2851327"/>
                  </a:moveTo>
                  <a:lnTo>
                    <a:pt x="211099" y="2850896"/>
                  </a:lnTo>
                  <a:lnTo>
                    <a:pt x="210007" y="2850896"/>
                  </a:lnTo>
                  <a:lnTo>
                    <a:pt x="209537" y="2851327"/>
                  </a:lnTo>
                  <a:lnTo>
                    <a:pt x="209537" y="2852420"/>
                  </a:lnTo>
                  <a:lnTo>
                    <a:pt x="210007" y="2852864"/>
                  </a:lnTo>
                  <a:lnTo>
                    <a:pt x="210540" y="2852864"/>
                  </a:lnTo>
                  <a:lnTo>
                    <a:pt x="211099" y="2852864"/>
                  </a:lnTo>
                  <a:lnTo>
                    <a:pt x="211543" y="2852420"/>
                  </a:lnTo>
                  <a:lnTo>
                    <a:pt x="211543" y="2851327"/>
                  </a:lnTo>
                  <a:close/>
                </a:path>
                <a:path w="5471159" h="2969259">
                  <a:moveTo>
                    <a:pt x="374002" y="2898470"/>
                  </a:moveTo>
                  <a:lnTo>
                    <a:pt x="373849" y="2898305"/>
                  </a:lnTo>
                  <a:lnTo>
                    <a:pt x="373494" y="2898305"/>
                  </a:lnTo>
                  <a:lnTo>
                    <a:pt x="373341" y="2898470"/>
                  </a:lnTo>
                  <a:lnTo>
                    <a:pt x="373341" y="2898838"/>
                  </a:lnTo>
                  <a:lnTo>
                    <a:pt x="373494" y="2899003"/>
                  </a:lnTo>
                  <a:lnTo>
                    <a:pt x="373684" y="2899003"/>
                  </a:lnTo>
                  <a:lnTo>
                    <a:pt x="373849" y="2899003"/>
                  </a:lnTo>
                  <a:lnTo>
                    <a:pt x="374002" y="2898838"/>
                  </a:lnTo>
                  <a:lnTo>
                    <a:pt x="374002" y="2898470"/>
                  </a:lnTo>
                  <a:close/>
                </a:path>
                <a:path w="5471159" h="2969259">
                  <a:moveTo>
                    <a:pt x="478955" y="2840304"/>
                  </a:moveTo>
                  <a:lnTo>
                    <a:pt x="478802" y="2840151"/>
                  </a:lnTo>
                  <a:lnTo>
                    <a:pt x="478421" y="2840151"/>
                  </a:lnTo>
                  <a:lnTo>
                    <a:pt x="478294" y="2840304"/>
                  </a:lnTo>
                  <a:lnTo>
                    <a:pt x="478294" y="2840647"/>
                  </a:lnTo>
                  <a:lnTo>
                    <a:pt x="478421" y="2840812"/>
                  </a:lnTo>
                  <a:lnTo>
                    <a:pt x="478612" y="2840812"/>
                  </a:lnTo>
                  <a:lnTo>
                    <a:pt x="478802" y="2840812"/>
                  </a:lnTo>
                  <a:lnTo>
                    <a:pt x="478955" y="2840647"/>
                  </a:lnTo>
                  <a:lnTo>
                    <a:pt x="478955" y="2840304"/>
                  </a:lnTo>
                  <a:close/>
                </a:path>
                <a:path w="5471159" h="2969259">
                  <a:moveTo>
                    <a:pt x="735634" y="2560815"/>
                  </a:moveTo>
                  <a:lnTo>
                    <a:pt x="735482" y="2560688"/>
                  </a:lnTo>
                  <a:lnTo>
                    <a:pt x="735101" y="2560688"/>
                  </a:lnTo>
                  <a:lnTo>
                    <a:pt x="734974" y="2560815"/>
                  </a:lnTo>
                  <a:lnTo>
                    <a:pt x="734974" y="2561183"/>
                  </a:lnTo>
                  <a:lnTo>
                    <a:pt x="735101" y="2561348"/>
                  </a:lnTo>
                  <a:lnTo>
                    <a:pt x="735291" y="2561348"/>
                  </a:lnTo>
                  <a:lnTo>
                    <a:pt x="735482" y="2561348"/>
                  </a:lnTo>
                  <a:lnTo>
                    <a:pt x="735634" y="2561183"/>
                  </a:lnTo>
                  <a:lnTo>
                    <a:pt x="735634" y="2560815"/>
                  </a:lnTo>
                  <a:close/>
                </a:path>
                <a:path w="5471159" h="2969259">
                  <a:moveTo>
                    <a:pt x="794143" y="2665577"/>
                  </a:moveTo>
                  <a:lnTo>
                    <a:pt x="793826" y="2665298"/>
                  </a:lnTo>
                  <a:lnTo>
                    <a:pt x="793102" y="2665298"/>
                  </a:lnTo>
                  <a:lnTo>
                    <a:pt x="792784" y="2665577"/>
                  </a:lnTo>
                  <a:lnTo>
                    <a:pt x="792784" y="2666327"/>
                  </a:lnTo>
                  <a:lnTo>
                    <a:pt x="793102" y="2666606"/>
                  </a:lnTo>
                  <a:lnTo>
                    <a:pt x="793483" y="2666606"/>
                  </a:lnTo>
                  <a:lnTo>
                    <a:pt x="793826" y="2666606"/>
                  </a:lnTo>
                  <a:lnTo>
                    <a:pt x="794143" y="2666327"/>
                  </a:lnTo>
                  <a:lnTo>
                    <a:pt x="794143" y="2665577"/>
                  </a:lnTo>
                  <a:close/>
                </a:path>
                <a:path w="5471159" h="2969259">
                  <a:moveTo>
                    <a:pt x="850239" y="2497328"/>
                  </a:moveTo>
                  <a:lnTo>
                    <a:pt x="845756" y="2492857"/>
                  </a:lnTo>
                  <a:lnTo>
                    <a:pt x="834745" y="2492857"/>
                  </a:lnTo>
                  <a:lnTo>
                    <a:pt x="830262" y="2497328"/>
                  </a:lnTo>
                  <a:lnTo>
                    <a:pt x="830262" y="2508339"/>
                  </a:lnTo>
                  <a:lnTo>
                    <a:pt x="834745" y="2512822"/>
                  </a:lnTo>
                  <a:lnTo>
                    <a:pt x="840244" y="2512822"/>
                  </a:lnTo>
                  <a:lnTo>
                    <a:pt x="845756" y="2512822"/>
                  </a:lnTo>
                  <a:lnTo>
                    <a:pt x="850239" y="2508339"/>
                  </a:lnTo>
                  <a:lnTo>
                    <a:pt x="850239" y="2497328"/>
                  </a:lnTo>
                  <a:close/>
                </a:path>
                <a:path w="5471159" h="2969259">
                  <a:moveTo>
                    <a:pt x="900087" y="2606852"/>
                  </a:moveTo>
                  <a:lnTo>
                    <a:pt x="899350" y="2606103"/>
                  </a:lnTo>
                  <a:lnTo>
                    <a:pt x="897496" y="2606103"/>
                  </a:lnTo>
                  <a:lnTo>
                    <a:pt x="896747" y="2606852"/>
                  </a:lnTo>
                  <a:lnTo>
                    <a:pt x="896747" y="2608694"/>
                  </a:lnTo>
                  <a:lnTo>
                    <a:pt x="897496" y="2609456"/>
                  </a:lnTo>
                  <a:lnTo>
                    <a:pt x="898410" y="2609456"/>
                  </a:lnTo>
                  <a:lnTo>
                    <a:pt x="899350" y="2609456"/>
                  </a:lnTo>
                  <a:lnTo>
                    <a:pt x="900087" y="2608694"/>
                  </a:lnTo>
                  <a:lnTo>
                    <a:pt x="900087" y="2606852"/>
                  </a:lnTo>
                  <a:close/>
                </a:path>
                <a:path w="5471159" h="2969259">
                  <a:moveTo>
                    <a:pt x="951522" y="2441168"/>
                  </a:moveTo>
                  <a:lnTo>
                    <a:pt x="948677" y="2438323"/>
                  </a:lnTo>
                  <a:lnTo>
                    <a:pt x="941692" y="2438323"/>
                  </a:lnTo>
                  <a:lnTo>
                    <a:pt x="938885" y="2441168"/>
                  </a:lnTo>
                  <a:lnTo>
                    <a:pt x="938885" y="2448153"/>
                  </a:lnTo>
                  <a:lnTo>
                    <a:pt x="941692" y="2450973"/>
                  </a:lnTo>
                  <a:lnTo>
                    <a:pt x="945210" y="2450973"/>
                  </a:lnTo>
                  <a:lnTo>
                    <a:pt x="948677" y="2450973"/>
                  </a:lnTo>
                  <a:lnTo>
                    <a:pt x="951522" y="2448153"/>
                  </a:lnTo>
                  <a:lnTo>
                    <a:pt x="951522" y="2441168"/>
                  </a:lnTo>
                  <a:close/>
                </a:path>
                <a:path w="5471159" h="2969259">
                  <a:moveTo>
                    <a:pt x="1003706" y="2549410"/>
                  </a:moveTo>
                  <a:lnTo>
                    <a:pt x="1003554" y="2549258"/>
                  </a:lnTo>
                  <a:lnTo>
                    <a:pt x="1003173" y="2549258"/>
                  </a:lnTo>
                  <a:lnTo>
                    <a:pt x="1003046" y="2549410"/>
                  </a:lnTo>
                  <a:lnTo>
                    <a:pt x="1003046" y="2549791"/>
                  </a:lnTo>
                  <a:lnTo>
                    <a:pt x="1003173" y="2549944"/>
                  </a:lnTo>
                  <a:lnTo>
                    <a:pt x="1003363" y="2549944"/>
                  </a:lnTo>
                  <a:lnTo>
                    <a:pt x="1003554" y="2549944"/>
                  </a:lnTo>
                  <a:lnTo>
                    <a:pt x="1003706" y="2549791"/>
                  </a:lnTo>
                  <a:lnTo>
                    <a:pt x="1003706" y="2549410"/>
                  </a:lnTo>
                  <a:close/>
                </a:path>
                <a:path w="5471159" h="2969259">
                  <a:moveTo>
                    <a:pt x="1270685" y="2264257"/>
                  </a:moveTo>
                  <a:lnTo>
                    <a:pt x="1265923" y="2259495"/>
                  </a:lnTo>
                  <a:lnTo>
                    <a:pt x="1254163" y="2259495"/>
                  </a:lnTo>
                  <a:lnTo>
                    <a:pt x="1249400" y="2264257"/>
                  </a:lnTo>
                  <a:lnTo>
                    <a:pt x="1249400" y="2276030"/>
                  </a:lnTo>
                  <a:lnTo>
                    <a:pt x="1254163" y="2280780"/>
                  </a:lnTo>
                  <a:lnTo>
                    <a:pt x="1260043" y="2280780"/>
                  </a:lnTo>
                  <a:lnTo>
                    <a:pt x="1265923" y="2280780"/>
                  </a:lnTo>
                  <a:lnTo>
                    <a:pt x="1270685" y="2276030"/>
                  </a:lnTo>
                  <a:lnTo>
                    <a:pt x="1270685" y="2264257"/>
                  </a:lnTo>
                  <a:close/>
                </a:path>
                <a:path w="5471159" h="2969259">
                  <a:moveTo>
                    <a:pt x="1321206" y="2373439"/>
                  </a:moveTo>
                  <a:lnTo>
                    <a:pt x="1319860" y="2372093"/>
                  </a:lnTo>
                  <a:lnTo>
                    <a:pt x="1316570" y="2372093"/>
                  </a:lnTo>
                  <a:lnTo>
                    <a:pt x="1315224" y="2373439"/>
                  </a:lnTo>
                  <a:lnTo>
                    <a:pt x="1315224" y="2376716"/>
                  </a:lnTo>
                  <a:lnTo>
                    <a:pt x="1316570" y="2378075"/>
                  </a:lnTo>
                  <a:lnTo>
                    <a:pt x="1318234" y="2378075"/>
                  </a:lnTo>
                  <a:lnTo>
                    <a:pt x="1319860" y="2378075"/>
                  </a:lnTo>
                  <a:lnTo>
                    <a:pt x="1321206" y="2376716"/>
                  </a:lnTo>
                  <a:lnTo>
                    <a:pt x="1321206" y="2373439"/>
                  </a:lnTo>
                  <a:close/>
                </a:path>
                <a:path w="5471159" h="2969259">
                  <a:moveTo>
                    <a:pt x="1368323" y="2210130"/>
                  </a:moveTo>
                  <a:lnTo>
                    <a:pt x="1366812" y="2208631"/>
                  </a:lnTo>
                  <a:lnTo>
                    <a:pt x="1363154" y="2208631"/>
                  </a:lnTo>
                  <a:lnTo>
                    <a:pt x="1361681" y="2210130"/>
                  </a:lnTo>
                  <a:lnTo>
                    <a:pt x="1361681" y="2213787"/>
                  </a:lnTo>
                  <a:lnTo>
                    <a:pt x="1363154" y="2215299"/>
                  </a:lnTo>
                  <a:lnTo>
                    <a:pt x="1364996" y="2215299"/>
                  </a:lnTo>
                  <a:lnTo>
                    <a:pt x="1366812" y="2215299"/>
                  </a:lnTo>
                  <a:lnTo>
                    <a:pt x="1368323" y="2213787"/>
                  </a:lnTo>
                  <a:lnTo>
                    <a:pt x="1368323" y="2210130"/>
                  </a:lnTo>
                  <a:close/>
                </a:path>
                <a:path w="5471159" h="2969259">
                  <a:moveTo>
                    <a:pt x="1424165" y="2316365"/>
                  </a:moveTo>
                  <a:lnTo>
                    <a:pt x="1423720" y="2315908"/>
                  </a:lnTo>
                  <a:lnTo>
                    <a:pt x="1422628" y="2315908"/>
                  </a:lnTo>
                  <a:lnTo>
                    <a:pt x="1422158" y="2316365"/>
                  </a:lnTo>
                  <a:lnTo>
                    <a:pt x="1422158" y="2317470"/>
                  </a:lnTo>
                  <a:lnTo>
                    <a:pt x="1422628" y="2317902"/>
                  </a:lnTo>
                  <a:lnTo>
                    <a:pt x="1423162" y="2317902"/>
                  </a:lnTo>
                  <a:lnTo>
                    <a:pt x="1423720" y="2317902"/>
                  </a:lnTo>
                  <a:lnTo>
                    <a:pt x="1424165" y="2317470"/>
                  </a:lnTo>
                  <a:lnTo>
                    <a:pt x="1424165" y="2316365"/>
                  </a:lnTo>
                  <a:close/>
                </a:path>
                <a:path w="5471159" h="2969259">
                  <a:moveTo>
                    <a:pt x="1471269" y="2153069"/>
                  </a:moveTo>
                  <a:lnTo>
                    <a:pt x="1470672" y="2152446"/>
                  </a:lnTo>
                  <a:lnTo>
                    <a:pt x="1469199" y="2152446"/>
                  </a:lnTo>
                  <a:lnTo>
                    <a:pt x="1468602" y="2153069"/>
                  </a:lnTo>
                  <a:lnTo>
                    <a:pt x="1468602" y="2154504"/>
                  </a:lnTo>
                  <a:lnTo>
                    <a:pt x="1469199" y="2155139"/>
                  </a:lnTo>
                  <a:lnTo>
                    <a:pt x="1469961" y="2155139"/>
                  </a:lnTo>
                  <a:lnTo>
                    <a:pt x="1470672" y="2155139"/>
                  </a:lnTo>
                  <a:lnTo>
                    <a:pt x="1471269" y="2154504"/>
                  </a:lnTo>
                  <a:lnTo>
                    <a:pt x="1471269" y="2153069"/>
                  </a:lnTo>
                  <a:close/>
                </a:path>
                <a:path w="5471159" h="2969259">
                  <a:moveTo>
                    <a:pt x="1575879" y="2095055"/>
                  </a:moveTo>
                  <a:lnTo>
                    <a:pt x="1575447" y="2094636"/>
                  </a:lnTo>
                  <a:lnTo>
                    <a:pt x="1574342" y="2094636"/>
                  </a:lnTo>
                  <a:lnTo>
                    <a:pt x="1573872" y="2095055"/>
                  </a:lnTo>
                  <a:lnTo>
                    <a:pt x="1573872" y="2096160"/>
                  </a:lnTo>
                  <a:lnTo>
                    <a:pt x="1574342" y="2096604"/>
                  </a:lnTo>
                  <a:lnTo>
                    <a:pt x="1574876" y="2096604"/>
                  </a:lnTo>
                  <a:lnTo>
                    <a:pt x="1575447" y="2096604"/>
                  </a:lnTo>
                  <a:lnTo>
                    <a:pt x="1575879" y="2096160"/>
                  </a:lnTo>
                  <a:lnTo>
                    <a:pt x="1575879" y="2095055"/>
                  </a:lnTo>
                  <a:close/>
                </a:path>
                <a:path w="5471159" h="2969259">
                  <a:moveTo>
                    <a:pt x="1640052" y="2196706"/>
                  </a:moveTo>
                  <a:lnTo>
                    <a:pt x="1636928" y="2193582"/>
                  </a:lnTo>
                  <a:lnTo>
                    <a:pt x="1629181" y="2193582"/>
                  </a:lnTo>
                  <a:lnTo>
                    <a:pt x="1626082" y="2196706"/>
                  </a:lnTo>
                  <a:lnTo>
                    <a:pt x="1626082" y="2204440"/>
                  </a:lnTo>
                  <a:lnTo>
                    <a:pt x="1629181" y="2207539"/>
                  </a:lnTo>
                  <a:lnTo>
                    <a:pt x="1633067" y="2207539"/>
                  </a:lnTo>
                  <a:lnTo>
                    <a:pt x="1636928" y="2207539"/>
                  </a:lnTo>
                  <a:lnTo>
                    <a:pt x="1640052" y="2204440"/>
                  </a:lnTo>
                  <a:lnTo>
                    <a:pt x="1640052" y="2196706"/>
                  </a:lnTo>
                  <a:close/>
                </a:path>
                <a:path w="5471159" h="2969259">
                  <a:moveTo>
                    <a:pt x="1682153" y="2036152"/>
                  </a:moveTo>
                  <a:lnTo>
                    <a:pt x="1681124" y="2035124"/>
                  </a:lnTo>
                  <a:lnTo>
                    <a:pt x="1678546" y="2035124"/>
                  </a:lnTo>
                  <a:lnTo>
                    <a:pt x="1677517" y="2036152"/>
                  </a:lnTo>
                  <a:lnTo>
                    <a:pt x="1677517" y="2038718"/>
                  </a:lnTo>
                  <a:lnTo>
                    <a:pt x="1678546" y="2039747"/>
                  </a:lnTo>
                  <a:lnTo>
                    <a:pt x="1679841" y="2039747"/>
                  </a:lnTo>
                  <a:lnTo>
                    <a:pt x="1681124" y="2039747"/>
                  </a:lnTo>
                  <a:lnTo>
                    <a:pt x="1682153" y="2038718"/>
                  </a:lnTo>
                  <a:lnTo>
                    <a:pt x="1682153" y="2036152"/>
                  </a:lnTo>
                  <a:close/>
                </a:path>
                <a:path w="5471159" h="2969259">
                  <a:moveTo>
                    <a:pt x="1742008" y="2140166"/>
                  </a:moveTo>
                  <a:lnTo>
                    <a:pt x="1740217" y="2138388"/>
                  </a:lnTo>
                  <a:lnTo>
                    <a:pt x="1735810" y="2138388"/>
                  </a:lnTo>
                  <a:lnTo>
                    <a:pt x="1734019" y="2140166"/>
                  </a:lnTo>
                  <a:lnTo>
                    <a:pt x="1734019" y="2144585"/>
                  </a:lnTo>
                  <a:lnTo>
                    <a:pt x="1735810" y="2146363"/>
                  </a:lnTo>
                  <a:lnTo>
                    <a:pt x="1737995" y="2146363"/>
                  </a:lnTo>
                  <a:lnTo>
                    <a:pt x="1740217" y="2146363"/>
                  </a:lnTo>
                  <a:lnTo>
                    <a:pt x="1742008" y="2144585"/>
                  </a:lnTo>
                  <a:lnTo>
                    <a:pt x="1742008" y="2140166"/>
                  </a:lnTo>
                  <a:close/>
                </a:path>
                <a:path w="5471159" h="2969259">
                  <a:moveTo>
                    <a:pt x="1787105" y="1977961"/>
                  </a:moveTo>
                  <a:lnTo>
                    <a:pt x="1786077" y="1976932"/>
                  </a:lnTo>
                  <a:lnTo>
                    <a:pt x="1783511" y="1976932"/>
                  </a:lnTo>
                  <a:lnTo>
                    <a:pt x="1782445" y="1977961"/>
                  </a:lnTo>
                  <a:lnTo>
                    <a:pt x="1782445" y="1980552"/>
                  </a:lnTo>
                  <a:lnTo>
                    <a:pt x="1783511" y="1981593"/>
                  </a:lnTo>
                  <a:lnTo>
                    <a:pt x="1784794" y="1981593"/>
                  </a:lnTo>
                  <a:lnTo>
                    <a:pt x="1786077" y="1981593"/>
                  </a:lnTo>
                  <a:lnTo>
                    <a:pt x="1787105" y="1980552"/>
                  </a:lnTo>
                  <a:lnTo>
                    <a:pt x="1787105" y="1977961"/>
                  </a:lnTo>
                  <a:close/>
                </a:path>
                <a:path w="5471159" h="2969259">
                  <a:moveTo>
                    <a:pt x="1850288" y="2080171"/>
                  </a:moveTo>
                  <a:lnTo>
                    <a:pt x="1846999" y="2076881"/>
                  </a:lnTo>
                  <a:lnTo>
                    <a:pt x="1838909" y="2076881"/>
                  </a:lnTo>
                  <a:lnTo>
                    <a:pt x="1835619" y="2080171"/>
                  </a:lnTo>
                  <a:lnTo>
                    <a:pt x="1835619" y="2088235"/>
                  </a:lnTo>
                  <a:lnTo>
                    <a:pt x="1838909" y="2091524"/>
                  </a:lnTo>
                  <a:lnTo>
                    <a:pt x="1842947" y="2091524"/>
                  </a:lnTo>
                  <a:lnTo>
                    <a:pt x="1846999" y="2091524"/>
                  </a:lnTo>
                  <a:lnTo>
                    <a:pt x="1850288" y="2088235"/>
                  </a:lnTo>
                  <a:lnTo>
                    <a:pt x="1850288" y="2080171"/>
                  </a:lnTo>
                  <a:close/>
                </a:path>
                <a:path w="5471159" h="2969259">
                  <a:moveTo>
                    <a:pt x="1901050" y="1914855"/>
                  </a:moveTo>
                  <a:lnTo>
                    <a:pt x="1895983" y="1909775"/>
                  </a:lnTo>
                  <a:lnTo>
                    <a:pt x="1883486" y="1909775"/>
                  </a:lnTo>
                  <a:lnTo>
                    <a:pt x="1878418" y="1914855"/>
                  </a:lnTo>
                  <a:lnTo>
                    <a:pt x="1878418" y="1927352"/>
                  </a:lnTo>
                  <a:lnTo>
                    <a:pt x="1883486" y="1932419"/>
                  </a:lnTo>
                  <a:lnTo>
                    <a:pt x="1889747" y="1932419"/>
                  </a:lnTo>
                  <a:lnTo>
                    <a:pt x="1895983" y="1932419"/>
                  </a:lnTo>
                  <a:lnTo>
                    <a:pt x="1901050" y="1927352"/>
                  </a:lnTo>
                  <a:lnTo>
                    <a:pt x="1901050" y="1914855"/>
                  </a:lnTo>
                  <a:close/>
                </a:path>
                <a:path w="5471159" h="2969259">
                  <a:moveTo>
                    <a:pt x="2633027" y="1509077"/>
                  </a:moveTo>
                  <a:lnTo>
                    <a:pt x="2629154" y="1505204"/>
                  </a:lnTo>
                  <a:lnTo>
                    <a:pt x="2619603" y="1505204"/>
                  </a:lnTo>
                  <a:lnTo>
                    <a:pt x="2615730" y="1509077"/>
                  </a:lnTo>
                  <a:lnTo>
                    <a:pt x="2615730" y="1518627"/>
                  </a:lnTo>
                  <a:lnTo>
                    <a:pt x="2619603" y="1522514"/>
                  </a:lnTo>
                  <a:lnTo>
                    <a:pt x="2624378" y="1522514"/>
                  </a:lnTo>
                  <a:lnTo>
                    <a:pt x="2629154" y="1522514"/>
                  </a:lnTo>
                  <a:lnTo>
                    <a:pt x="2633027" y="1518627"/>
                  </a:lnTo>
                  <a:lnTo>
                    <a:pt x="2633027" y="1509077"/>
                  </a:lnTo>
                  <a:close/>
                </a:path>
                <a:path w="5471159" h="2969259">
                  <a:moveTo>
                    <a:pt x="2690215" y="1614601"/>
                  </a:moveTo>
                  <a:lnTo>
                    <a:pt x="2686786" y="1611160"/>
                  </a:lnTo>
                  <a:lnTo>
                    <a:pt x="2678328" y="1611160"/>
                  </a:lnTo>
                  <a:lnTo>
                    <a:pt x="2674899" y="1614601"/>
                  </a:lnTo>
                  <a:lnTo>
                    <a:pt x="2674899" y="1623060"/>
                  </a:lnTo>
                  <a:lnTo>
                    <a:pt x="2678328" y="1626476"/>
                  </a:lnTo>
                  <a:lnTo>
                    <a:pt x="2682557" y="1626476"/>
                  </a:lnTo>
                  <a:lnTo>
                    <a:pt x="2686786" y="1626476"/>
                  </a:lnTo>
                  <a:lnTo>
                    <a:pt x="2690215" y="1623060"/>
                  </a:lnTo>
                  <a:lnTo>
                    <a:pt x="2690215" y="1614601"/>
                  </a:lnTo>
                  <a:close/>
                </a:path>
                <a:path w="5471159" h="2969259">
                  <a:moveTo>
                    <a:pt x="2732659" y="1453870"/>
                  </a:moveTo>
                  <a:lnTo>
                    <a:pt x="2731173" y="1452359"/>
                  </a:lnTo>
                  <a:lnTo>
                    <a:pt x="2727502" y="1452359"/>
                  </a:lnTo>
                  <a:lnTo>
                    <a:pt x="2726004" y="1453870"/>
                  </a:lnTo>
                  <a:lnTo>
                    <a:pt x="2726004" y="1457528"/>
                  </a:lnTo>
                  <a:lnTo>
                    <a:pt x="2727502" y="1459039"/>
                  </a:lnTo>
                  <a:lnTo>
                    <a:pt x="2729331" y="1459039"/>
                  </a:lnTo>
                  <a:lnTo>
                    <a:pt x="2731173" y="1459039"/>
                  </a:lnTo>
                  <a:lnTo>
                    <a:pt x="2732659" y="1457528"/>
                  </a:lnTo>
                  <a:lnTo>
                    <a:pt x="2732659" y="1453870"/>
                  </a:lnTo>
                  <a:close/>
                </a:path>
                <a:path w="5471159" h="2969259">
                  <a:moveTo>
                    <a:pt x="2791498" y="1558442"/>
                  </a:moveTo>
                  <a:lnTo>
                    <a:pt x="2789720" y="1556664"/>
                  </a:lnTo>
                  <a:lnTo>
                    <a:pt x="2785313" y="1556664"/>
                  </a:lnTo>
                  <a:lnTo>
                    <a:pt x="2783522" y="1558442"/>
                  </a:lnTo>
                  <a:lnTo>
                    <a:pt x="2783522" y="1562862"/>
                  </a:lnTo>
                  <a:lnTo>
                    <a:pt x="2785313" y="1564652"/>
                  </a:lnTo>
                  <a:lnTo>
                    <a:pt x="2787510" y="1564652"/>
                  </a:lnTo>
                  <a:lnTo>
                    <a:pt x="2789720" y="1564652"/>
                  </a:lnTo>
                  <a:lnTo>
                    <a:pt x="2791498" y="1562862"/>
                  </a:lnTo>
                  <a:lnTo>
                    <a:pt x="2791498" y="1558442"/>
                  </a:lnTo>
                  <a:close/>
                </a:path>
                <a:path w="5471159" h="2969259">
                  <a:moveTo>
                    <a:pt x="2893453" y="1501927"/>
                  </a:moveTo>
                  <a:lnTo>
                    <a:pt x="2893009" y="1501482"/>
                  </a:lnTo>
                  <a:lnTo>
                    <a:pt x="2891904" y="1501482"/>
                  </a:lnTo>
                  <a:lnTo>
                    <a:pt x="2891459" y="1501927"/>
                  </a:lnTo>
                  <a:lnTo>
                    <a:pt x="2891459" y="1503006"/>
                  </a:lnTo>
                  <a:lnTo>
                    <a:pt x="2891904" y="1503476"/>
                  </a:lnTo>
                  <a:lnTo>
                    <a:pt x="2892450" y="1503476"/>
                  </a:lnTo>
                  <a:lnTo>
                    <a:pt x="2893009" y="1503476"/>
                  </a:lnTo>
                  <a:lnTo>
                    <a:pt x="2893453" y="1503006"/>
                  </a:lnTo>
                  <a:lnTo>
                    <a:pt x="2893453" y="1501927"/>
                  </a:lnTo>
                  <a:close/>
                </a:path>
                <a:path w="5471159" h="2969259">
                  <a:moveTo>
                    <a:pt x="3256076" y="1163726"/>
                  </a:moveTo>
                  <a:lnTo>
                    <a:pt x="3255175" y="1162812"/>
                  </a:lnTo>
                  <a:lnTo>
                    <a:pt x="3252978" y="1162812"/>
                  </a:lnTo>
                  <a:lnTo>
                    <a:pt x="3252076" y="1163726"/>
                  </a:lnTo>
                  <a:lnTo>
                    <a:pt x="3252076" y="1165910"/>
                  </a:lnTo>
                  <a:lnTo>
                    <a:pt x="3252978" y="1166825"/>
                  </a:lnTo>
                  <a:lnTo>
                    <a:pt x="3254083" y="1166825"/>
                  </a:lnTo>
                  <a:lnTo>
                    <a:pt x="3255175" y="1166825"/>
                  </a:lnTo>
                  <a:lnTo>
                    <a:pt x="3256076" y="1165910"/>
                  </a:lnTo>
                  <a:lnTo>
                    <a:pt x="3256076" y="1163726"/>
                  </a:lnTo>
                  <a:close/>
                </a:path>
                <a:path w="5471159" h="2969259">
                  <a:moveTo>
                    <a:pt x="3362020" y="1105014"/>
                  </a:moveTo>
                  <a:lnTo>
                    <a:pt x="3360686" y="1103655"/>
                  </a:lnTo>
                  <a:lnTo>
                    <a:pt x="3357372" y="1103655"/>
                  </a:lnTo>
                  <a:lnTo>
                    <a:pt x="3356038" y="1105014"/>
                  </a:lnTo>
                  <a:lnTo>
                    <a:pt x="3356038" y="1108290"/>
                  </a:lnTo>
                  <a:lnTo>
                    <a:pt x="3357372" y="1109637"/>
                  </a:lnTo>
                  <a:lnTo>
                    <a:pt x="3359023" y="1109637"/>
                  </a:lnTo>
                  <a:lnTo>
                    <a:pt x="3360686" y="1109637"/>
                  </a:lnTo>
                  <a:lnTo>
                    <a:pt x="3362020" y="1108290"/>
                  </a:lnTo>
                  <a:lnTo>
                    <a:pt x="3362020" y="1105014"/>
                  </a:lnTo>
                  <a:close/>
                </a:path>
                <a:path w="5471159" h="2969259">
                  <a:moveTo>
                    <a:pt x="3418192" y="1211059"/>
                  </a:moveTo>
                  <a:lnTo>
                    <a:pt x="3417760" y="1210589"/>
                  </a:lnTo>
                  <a:lnTo>
                    <a:pt x="3416643" y="1210589"/>
                  </a:lnTo>
                  <a:lnTo>
                    <a:pt x="3416211" y="1211059"/>
                  </a:lnTo>
                  <a:lnTo>
                    <a:pt x="3416211" y="1212151"/>
                  </a:lnTo>
                  <a:lnTo>
                    <a:pt x="3416643" y="1212596"/>
                  </a:lnTo>
                  <a:lnTo>
                    <a:pt x="3417201" y="1212596"/>
                  </a:lnTo>
                  <a:lnTo>
                    <a:pt x="3417760" y="1212596"/>
                  </a:lnTo>
                  <a:lnTo>
                    <a:pt x="3418192" y="1212151"/>
                  </a:lnTo>
                  <a:lnTo>
                    <a:pt x="3418192" y="1211059"/>
                  </a:lnTo>
                  <a:close/>
                </a:path>
                <a:path w="5471159" h="2969259">
                  <a:moveTo>
                    <a:pt x="3465309" y="1047762"/>
                  </a:moveTo>
                  <a:lnTo>
                    <a:pt x="3464712" y="1047165"/>
                  </a:lnTo>
                  <a:lnTo>
                    <a:pt x="3463239" y="1047165"/>
                  </a:lnTo>
                  <a:lnTo>
                    <a:pt x="3462642" y="1047762"/>
                  </a:lnTo>
                  <a:lnTo>
                    <a:pt x="3462642" y="1049223"/>
                  </a:lnTo>
                  <a:lnTo>
                    <a:pt x="3463239" y="1049820"/>
                  </a:lnTo>
                  <a:lnTo>
                    <a:pt x="3463975" y="1049820"/>
                  </a:lnTo>
                  <a:lnTo>
                    <a:pt x="3464712" y="1049820"/>
                  </a:lnTo>
                  <a:lnTo>
                    <a:pt x="3465309" y="1049223"/>
                  </a:lnTo>
                  <a:lnTo>
                    <a:pt x="3465309" y="1047762"/>
                  </a:lnTo>
                  <a:close/>
                </a:path>
                <a:path w="5471159" h="2969259">
                  <a:moveTo>
                    <a:pt x="3524148" y="1152334"/>
                  </a:moveTo>
                  <a:lnTo>
                    <a:pt x="3523246" y="1151420"/>
                  </a:lnTo>
                  <a:lnTo>
                    <a:pt x="3521049" y="1151420"/>
                  </a:lnTo>
                  <a:lnTo>
                    <a:pt x="3520148" y="1152334"/>
                  </a:lnTo>
                  <a:lnTo>
                    <a:pt x="3520148" y="1154518"/>
                  </a:lnTo>
                  <a:lnTo>
                    <a:pt x="3521049" y="1155433"/>
                  </a:lnTo>
                  <a:lnTo>
                    <a:pt x="3522154" y="1155433"/>
                  </a:lnTo>
                  <a:lnTo>
                    <a:pt x="3523246" y="1155433"/>
                  </a:lnTo>
                  <a:lnTo>
                    <a:pt x="3524148" y="1154518"/>
                  </a:lnTo>
                  <a:lnTo>
                    <a:pt x="3524148" y="1152334"/>
                  </a:lnTo>
                  <a:close/>
                </a:path>
                <a:path w="5471159" h="2969259">
                  <a:moveTo>
                    <a:pt x="3575253" y="986802"/>
                  </a:moveTo>
                  <a:lnTo>
                    <a:pt x="3572408" y="983983"/>
                  </a:lnTo>
                  <a:lnTo>
                    <a:pt x="3565423" y="983983"/>
                  </a:lnTo>
                  <a:lnTo>
                    <a:pt x="3562604" y="986802"/>
                  </a:lnTo>
                  <a:lnTo>
                    <a:pt x="3562604" y="993787"/>
                  </a:lnTo>
                  <a:lnTo>
                    <a:pt x="3565423" y="996632"/>
                  </a:lnTo>
                  <a:lnTo>
                    <a:pt x="3568928" y="996632"/>
                  </a:lnTo>
                  <a:lnTo>
                    <a:pt x="3572408" y="996632"/>
                  </a:lnTo>
                  <a:lnTo>
                    <a:pt x="3575253" y="993787"/>
                  </a:lnTo>
                  <a:lnTo>
                    <a:pt x="3575253" y="986802"/>
                  </a:lnTo>
                  <a:close/>
                </a:path>
                <a:path w="5471159" h="2969259">
                  <a:moveTo>
                    <a:pt x="3628098" y="1094714"/>
                  </a:moveTo>
                  <a:lnTo>
                    <a:pt x="3627653" y="1094244"/>
                  </a:lnTo>
                  <a:lnTo>
                    <a:pt x="3626548" y="1094244"/>
                  </a:lnTo>
                  <a:lnTo>
                    <a:pt x="3626104" y="1094714"/>
                  </a:lnTo>
                  <a:lnTo>
                    <a:pt x="3626104" y="1095806"/>
                  </a:lnTo>
                  <a:lnTo>
                    <a:pt x="3626548" y="1096238"/>
                  </a:lnTo>
                  <a:lnTo>
                    <a:pt x="3627094" y="1096238"/>
                  </a:lnTo>
                  <a:lnTo>
                    <a:pt x="3627653" y="1096238"/>
                  </a:lnTo>
                  <a:lnTo>
                    <a:pt x="3628098" y="1095806"/>
                  </a:lnTo>
                  <a:lnTo>
                    <a:pt x="3628098" y="1094714"/>
                  </a:lnTo>
                  <a:close/>
                </a:path>
                <a:path w="5471159" h="2969259">
                  <a:moveTo>
                    <a:pt x="3679533" y="928992"/>
                  </a:moveTo>
                  <a:lnTo>
                    <a:pt x="3676993" y="926465"/>
                  </a:lnTo>
                  <a:lnTo>
                    <a:pt x="3670757" y="926465"/>
                  </a:lnTo>
                  <a:lnTo>
                    <a:pt x="3668217" y="928992"/>
                  </a:lnTo>
                  <a:lnTo>
                    <a:pt x="3668217" y="935253"/>
                  </a:lnTo>
                  <a:lnTo>
                    <a:pt x="3670757" y="937793"/>
                  </a:lnTo>
                  <a:lnTo>
                    <a:pt x="3673881" y="937793"/>
                  </a:lnTo>
                  <a:lnTo>
                    <a:pt x="3676993" y="937793"/>
                  </a:lnTo>
                  <a:lnTo>
                    <a:pt x="3679533" y="935253"/>
                  </a:lnTo>
                  <a:lnTo>
                    <a:pt x="3679533" y="928992"/>
                  </a:lnTo>
                  <a:close/>
                </a:path>
                <a:path w="5471159" h="2969259">
                  <a:moveTo>
                    <a:pt x="3736378" y="1034694"/>
                  </a:moveTo>
                  <a:lnTo>
                    <a:pt x="3734435" y="1032764"/>
                  </a:lnTo>
                  <a:lnTo>
                    <a:pt x="3729659" y="1032764"/>
                  </a:lnTo>
                  <a:lnTo>
                    <a:pt x="3727729" y="1034694"/>
                  </a:lnTo>
                  <a:lnTo>
                    <a:pt x="3727729" y="1039456"/>
                  </a:lnTo>
                  <a:lnTo>
                    <a:pt x="3729659" y="1041400"/>
                  </a:lnTo>
                  <a:lnTo>
                    <a:pt x="3732047" y="1041400"/>
                  </a:lnTo>
                  <a:lnTo>
                    <a:pt x="3734435" y="1041400"/>
                  </a:lnTo>
                  <a:lnTo>
                    <a:pt x="3736378" y="1039456"/>
                  </a:lnTo>
                  <a:lnTo>
                    <a:pt x="3736378" y="1034694"/>
                  </a:lnTo>
                  <a:close/>
                </a:path>
                <a:path w="5471159" h="2969259">
                  <a:moveTo>
                    <a:pt x="3838333" y="978166"/>
                  </a:moveTo>
                  <a:lnTo>
                    <a:pt x="3837736" y="977569"/>
                  </a:lnTo>
                  <a:lnTo>
                    <a:pt x="3836263" y="977569"/>
                  </a:lnTo>
                  <a:lnTo>
                    <a:pt x="3835666" y="978166"/>
                  </a:lnTo>
                  <a:lnTo>
                    <a:pt x="3835666" y="979639"/>
                  </a:lnTo>
                  <a:lnTo>
                    <a:pt x="3836263" y="980236"/>
                  </a:lnTo>
                  <a:lnTo>
                    <a:pt x="3837000" y="980236"/>
                  </a:lnTo>
                  <a:lnTo>
                    <a:pt x="3837736" y="980236"/>
                  </a:lnTo>
                  <a:lnTo>
                    <a:pt x="3838333" y="979639"/>
                  </a:lnTo>
                  <a:lnTo>
                    <a:pt x="3838333" y="978166"/>
                  </a:lnTo>
                  <a:close/>
                </a:path>
                <a:path w="5471159" h="2969259">
                  <a:moveTo>
                    <a:pt x="3884434" y="815390"/>
                  </a:moveTo>
                  <a:lnTo>
                    <a:pt x="3884142" y="815111"/>
                  </a:lnTo>
                  <a:lnTo>
                    <a:pt x="3883406" y="815111"/>
                  </a:lnTo>
                  <a:lnTo>
                    <a:pt x="3883101" y="815390"/>
                  </a:lnTo>
                  <a:lnTo>
                    <a:pt x="3883101" y="816152"/>
                  </a:lnTo>
                  <a:lnTo>
                    <a:pt x="3883406" y="816432"/>
                  </a:lnTo>
                  <a:lnTo>
                    <a:pt x="3883774" y="816432"/>
                  </a:lnTo>
                  <a:lnTo>
                    <a:pt x="3884142" y="816432"/>
                  </a:lnTo>
                  <a:lnTo>
                    <a:pt x="3884434" y="816152"/>
                  </a:lnTo>
                  <a:lnTo>
                    <a:pt x="3884434" y="815390"/>
                  </a:lnTo>
                  <a:close/>
                </a:path>
                <a:path w="5471159" h="2969259">
                  <a:moveTo>
                    <a:pt x="4049890" y="860920"/>
                  </a:moveTo>
                  <a:lnTo>
                    <a:pt x="4048544" y="859561"/>
                  </a:lnTo>
                  <a:lnTo>
                    <a:pt x="4045242" y="859561"/>
                  </a:lnTo>
                  <a:lnTo>
                    <a:pt x="4043896" y="860920"/>
                  </a:lnTo>
                  <a:lnTo>
                    <a:pt x="4043896" y="864196"/>
                  </a:lnTo>
                  <a:lnTo>
                    <a:pt x="4045242" y="865543"/>
                  </a:lnTo>
                  <a:lnTo>
                    <a:pt x="4046893" y="865543"/>
                  </a:lnTo>
                  <a:lnTo>
                    <a:pt x="4048544" y="865543"/>
                  </a:lnTo>
                  <a:lnTo>
                    <a:pt x="4049890" y="864196"/>
                  </a:lnTo>
                  <a:lnTo>
                    <a:pt x="4049890" y="860920"/>
                  </a:lnTo>
                  <a:close/>
                </a:path>
                <a:path w="5471159" h="2969259">
                  <a:moveTo>
                    <a:pt x="4104983" y="693191"/>
                  </a:moveTo>
                  <a:lnTo>
                    <a:pt x="4099928" y="688124"/>
                  </a:lnTo>
                  <a:lnTo>
                    <a:pt x="4087418" y="688124"/>
                  </a:lnTo>
                  <a:lnTo>
                    <a:pt x="4082364" y="693191"/>
                  </a:lnTo>
                  <a:lnTo>
                    <a:pt x="4082364" y="705688"/>
                  </a:lnTo>
                  <a:lnTo>
                    <a:pt x="4087418" y="710755"/>
                  </a:lnTo>
                  <a:lnTo>
                    <a:pt x="4093667" y="710755"/>
                  </a:lnTo>
                  <a:lnTo>
                    <a:pt x="4099928" y="710755"/>
                  </a:lnTo>
                  <a:lnTo>
                    <a:pt x="4104983" y="705688"/>
                  </a:lnTo>
                  <a:lnTo>
                    <a:pt x="4104983" y="693191"/>
                  </a:lnTo>
                  <a:close/>
                </a:path>
                <a:path w="5471159" h="2969259">
                  <a:moveTo>
                    <a:pt x="4155833" y="802157"/>
                  </a:moveTo>
                  <a:lnTo>
                    <a:pt x="4154043" y="800379"/>
                  </a:lnTo>
                  <a:lnTo>
                    <a:pt x="4149636" y="800379"/>
                  </a:lnTo>
                  <a:lnTo>
                    <a:pt x="4147858" y="802157"/>
                  </a:lnTo>
                  <a:lnTo>
                    <a:pt x="4147858" y="806577"/>
                  </a:lnTo>
                  <a:lnTo>
                    <a:pt x="4149636" y="808380"/>
                  </a:lnTo>
                  <a:lnTo>
                    <a:pt x="4151846" y="808380"/>
                  </a:lnTo>
                  <a:lnTo>
                    <a:pt x="4154043" y="808380"/>
                  </a:lnTo>
                  <a:lnTo>
                    <a:pt x="4155833" y="806577"/>
                  </a:lnTo>
                  <a:lnTo>
                    <a:pt x="4155833" y="802157"/>
                  </a:lnTo>
                  <a:close/>
                </a:path>
                <a:path w="5471159" h="2969259">
                  <a:moveTo>
                    <a:pt x="4204944" y="637755"/>
                  </a:moveTo>
                  <a:lnTo>
                    <a:pt x="4202112" y="634936"/>
                  </a:lnTo>
                  <a:lnTo>
                    <a:pt x="4195127" y="634936"/>
                  </a:lnTo>
                  <a:lnTo>
                    <a:pt x="4192295" y="637755"/>
                  </a:lnTo>
                  <a:lnTo>
                    <a:pt x="4192295" y="644740"/>
                  </a:lnTo>
                  <a:lnTo>
                    <a:pt x="4195127" y="647585"/>
                  </a:lnTo>
                  <a:lnTo>
                    <a:pt x="4198620" y="647585"/>
                  </a:lnTo>
                  <a:lnTo>
                    <a:pt x="4202112" y="647585"/>
                  </a:lnTo>
                  <a:lnTo>
                    <a:pt x="4204944" y="644740"/>
                  </a:lnTo>
                  <a:lnTo>
                    <a:pt x="4204944" y="637755"/>
                  </a:lnTo>
                  <a:close/>
                </a:path>
                <a:path w="5471159" h="2969259">
                  <a:moveTo>
                    <a:pt x="4258462" y="745286"/>
                  </a:moveTo>
                  <a:lnTo>
                    <a:pt x="4257713" y="744524"/>
                  </a:lnTo>
                  <a:lnTo>
                    <a:pt x="4255871" y="744524"/>
                  </a:lnTo>
                  <a:lnTo>
                    <a:pt x="4255135" y="745286"/>
                  </a:lnTo>
                  <a:lnTo>
                    <a:pt x="4255135" y="747128"/>
                  </a:lnTo>
                  <a:lnTo>
                    <a:pt x="4255871" y="747877"/>
                  </a:lnTo>
                  <a:lnTo>
                    <a:pt x="4256798" y="747877"/>
                  </a:lnTo>
                  <a:lnTo>
                    <a:pt x="4257713" y="747877"/>
                  </a:lnTo>
                  <a:lnTo>
                    <a:pt x="4258462" y="747128"/>
                  </a:lnTo>
                  <a:lnTo>
                    <a:pt x="4258462" y="745286"/>
                  </a:lnTo>
                  <a:close/>
                </a:path>
                <a:path w="5471159" h="2969259">
                  <a:moveTo>
                    <a:pt x="4307230" y="581063"/>
                  </a:moveTo>
                  <a:lnTo>
                    <a:pt x="4305592" y="579399"/>
                  </a:lnTo>
                  <a:lnTo>
                    <a:pt x="4301553" y="579399"/>
                  </a:lnTo>
                  <a:lnTo>
                    <a:pt x="4299902" y="581063"/>
                  </a:lnTo>
                  <a:lnTo>
                    <a:pt x="4299902" y="585114"/>
                  </a:lnTo>
                  <a:lnTo>
                    <a:pt x="4301553" y="586727"/>
                  </a:lnTo>
                  <a:lnTo>
                    <a:pt x="4303573" y="586727"/>
                  </a:lnTo>
                  <a:lnTo>
                    <a:pt x="4305592" y="586727"/>
                  </a:lnTo>
                  <a:lnTo>
                    <a:pt x="4307230" y="585114"/>
                  </a:lnTo>
                  <a:lnTo>
                    <a:pt x="4307230" y="581063"/>
                  </a:lnTo>
                  <a:close/>
                </a:path>
                <a:path w="5471159" h="2969259">
                  <a:moveTo>
                    <a:pt x="4363745" y="686930"/>
                  </a:moveTo>
                  <a:lnTo>
                    <a:pt x="4362856" y="686015"/>
                  </a:lnTo>
                  <a:lnTo>
                    <a:pt x="4360646" y="686015"/>
                  </a:lnTo>
                  <a:lnTo>
                    <a:pt x="4359757" y="686930"/>
                  </a:lnTo>
                  <a:lnTo>
                    <a:pt x="4359757" y="689114"/>
                  </a:lnTo>
                  <a:lnTo>
                    <a:pt x="4360646" y="690029"/>
                  </a:lnTo>
                  <a:lnTo>
                    <a:pt x="4361739" y="690029"/>
                  </a:lnTo>
                  <a:lnTo>
                    <a:pt x="4362856" y="690029"/>
                  </a:lnTo>
                  <a:lnTo>
                    <a:pt x="4363745" y="689114"/>
                  </a:lnTo>
                  <a:lnTo>
                    <a:pt x="4363745" y="686930"/>
                  </a:lnTo>
                  <a:close/>
                </a:path>
                <a:path w="5471159" h="2969259">
                  <a:moveTo>
                    <a:pt x="4409846" y="524167"/>
                  </a:moveTo>
                  <a:lnTo>
                    <a:pt x="4409249" y="523570"/>
                  </a:lnTo>
                  <a:lnTo>
                    <a:pt x="4407789" y="523570"/>
                  </a:lnTo>
                  <a:lnTo>
                    <a:pt x="4407192" y="524167"/>
                  </a:lnTo>
                  <a:lnTo>
                    <a:pt x="4407192" y="525627"/>
                  </a:lnTo>
                  <a:lnTo>
                    <a:pt x="4407789" y="526224"/>
                  </a:lnTo>
                  <a:lnTo>
                    <a:pt x="4408513" y="526224"/>
                  </a:lnTo>
                  <a:lnTo>
                    <a:pt x="4409249" y="526224"/>
                  </a:lnTo>
                  <a:lnTo>
                    <a:pt x="4409846" y="525627"/>
                  </a:lnTo>
                  <a:lnTo>
                    <a:pt x="4409846" y="524167"/>
                  </a:lnTo>
                  <a:close/>
                </a:path>
                <a:path w="5471159" h="2969259">
                  <a:moveTo>
                    <a:pt x="4472025" y="626922"/>
                  </a:moveTo>
                  <a:lnTo>
                    <a:pt x="4469638" y="624547"/>
                  </a:lnTo>
                  <a:lnTo>
                    <a:pt x="4463745" y="624547"/>
                  </a:lnTo>
                  <a:lnTo>
                    <a:pt x="4461370" y="626922"/>
                  </a:lnTo>
                  <a:lnTo>
                    <a:pt x="4461370" y="632815"/>
                  </a:lnTo>
                  <a:lnTo>
                    <a:pt x="4463745" y="635190"/>
                  </a:lnTo>
                  <a:lnTo>
                    <a:pt x="4466691" y="635190"/>
                  </a:lnTo>
                  <a:lnTo>
                    <a:pt x="4469638" y="635190"/>
                  </a:lnTo>
                  <a:lnTo>
                    <a:pt x="4472025" y="632815"/>
                  </a:lnTo>
                  <a:lnTo>
                    <a:pt x="4472025" y="626922"/>
                  </a:lnTo>
                  <a:close/>
                </a:path>
                <a:path w="5471159" h="2969259">
                  <a:moveTo>
                    <a:pt x="4577969" y="568198"/>
                  </a:moveTo>
                  <a:lnTo>
                    <a:pt x="4575137" y="565353"/>
                  </a:lnTo>
                  <a:lnTo>
                    <a:pt x="4568152" y="565353"/>
                  </a:lnTo>
                  <a:lnTo>
                    <a:pt x="4565320" y="568198"/>
                  </a:lnTo>
                  <a:lnTo>
                    <a:pt x="4565320" y="575183"/>
                  </a:lnTo>
                  <a:lnTo>
                    <a:pt x="4568152" y="578002"/>
                  </a:lnTo>
                  <a:lnTo>
                    <a:pt x="4571644" y="578002"/>
                  </a:lnTo>
                  <a:lnTo>
                    <a:pt x="4575137" y="578002"/>
                  </a:lnTo>
                  <a:lnTo>
                    <a:pt x="4577969" y="575183"/>
                  </a:lnTo>
                  <a:lnTo>
                    <a:pt x="4577969" y="568198"/>
                  </a:lnTo>
                  <a:close/>
                </a:path>
                <a:path w="5471159" h="2969259">
                  <a:moveTo>
                    <a:pt x="4622076" y="406527"/>
                  </a:moveTo>
                  <a:lnTo>
                    <a:pt x="4620438" y="404901"/>
                  </a:lnTo>
                  <a:lnTo>
                    <a:pt x="4616399" y="404901"/>
                  </a:lnTo>
                  <a:lnTo>
                    <a:pt x="4614748" y="406527"/>
                  </a:lnTo>
                  <a:lnTo>
                    <a:pt x="4614748" y="410603"/>
                  </a:lnTo>
                  <a:lnTo>
                    <a:pt x="4616399" y="412229"/>
                  </a:lnTo>
                  <a:lnTo>
                    <a:pt x="4618418" y="412229"/>
                  </a:lnTo>
                  <a:lnTo>
                    <a:pt x="4620438" y="412229"/>
                  </a:lnTo>
                  <a:lnTo>
                    <a:pt x="4622076" y="410603"/>
                  </a:lnTo>
                  <a:lnTo>
                    <a:pt x="4622076" y="406527"/>
                  </a:lnTo>
                  <a:close/>
                </a:path>
                <a:path w="5471159" h="2969259">
                  <a:moveTo>
                    <a:pt x="4686566" y="508000"/>
                  </a:moveTo>
                  <a:lnTo>
                    <a:pt x="4682096" y="503529"/>
                  </a:lnTo>
                  <a:lnTo>
                    <a:pt x="4671085" y="503529"/>
                  </a:lnTo>
                  <a:lnTo>
                    <a:pt x="4666615" y="508000"/>
                  </a:lnTo>
                  <a:lnTo>
                    <a:pt x="4666615" y="519023"/>
                  </a:lnTo>
                  <a:lnTo>
                    <a:pt x="4671085" y="523506"/>
                  </a:lnTo>
                  <a:lnTo>
                    <a:pt x="4676597" y="523506"/>
                  </a:lnTo>
                  <a:lnTo>
                    <a:pt x="4682096" y="523506"/>
                  </a:lnTo>
                  <a:lnTo>
                    <a:pt x="4686566" y="519023"/>
                  </a:lnTo>
                  <a:lnTo>
                    <a:pt x="4686566" y="508000"/>
                  </a:lnTo>
                  <a:close/>
                </a:path>
                <a:path w="5471159" h="2969259">
                  <a:moveTo>
                    <a:pt x="4726698" y="348551"/>
                  </a:moveTo>
                  <a:lnTo>
                    <a:pt x="4725200" y="347052"/>
                  </a:lnTo>
                  <a:lnTo>
                    <a:pt x="4721530" y="347052"/>
                  </a:lnTo>
                  <a:lnTo>
                    <a:pt x="4720031" y="348551"/>
                  </a:lnTo>
                  <a:lnTo>
                    <a:pt x="4720031" y="352221"/>
                  </a:lnTo>
                  <a:lnTo>
                    <a:pt x="4721530" y="353720"/>
                  </a:lnTo>
                  <a:lnTo>
                    <a:pt x="4723371" y="353720"/>
                  </a:lnTo>
                  <a:lnTo>
                    <a:pt x="4725200" y="353720"/>
                  </a:lnTo>
                  <a:lnTo>
                    <a:pt x="4726698" y="352221"/>
                  </a:lnTo>
                  <a:lnTo>
                    <a:pt x="4726698" y="348551"/>
                  </a:lnTo>
                  <a:close/>
                </a:path>
                <a:path w="5471159" h="2969259">
                  <a:moveTo>
                    <a:pt x="4789195" y="451104"/>
                  </a:moveTo>
                  <a:lnTo>
                    <a:pt x="4785766" y="447687"/>
                  </a:lnTo>
                  <a:lnTo>
                    <a:pt x="4777308" y="447687"/>
                  </a:lnTo>
                  <a:lnTo>
                    <a:pt x="4773892" y="451104"/>
                  </a:lnTo>
                  <a:lnTo>
                    <a:pt x="4773892" y="459549"/>
                  </a:lnTo>
                  <a:lnTo>
                    <a:pt x="4777308" y="462991"/>
                  </a:lnTo>
                  <a:lnTo>
                    <a:pt x="4781537" y="462991"/>
                  </a:lnTo>
                  <a:lnTo>
                    <a:pt x="4785766" y="462991"/>
                  </a:lnTo>
                  <a:lnTo>
                    <a:pt x="4789195" y="459549"/>
                  </a:lnTo>
                  <a:lnTo>
                    <a:pt x="4789195" y="451104"/>
                  </a:lnTo>
                  <a:close/>
                </a:path>
                <a:path w="5471159" h="2969259">
                  <a:moveTo>
                    <a:pt x="4833645" y="289267"/>
                  </a:moveTo>
                  <a:lnTo>
                    <a:pt x="4831258" y="286893"/>
                  </a:lnTo>
                  <a:lnTo>
                    <a:pt x="4825377" y="286893"/>
                  </a:lnTo>
                  <a:lnTo>
                    <a:pt x="4822990" y="289267"/>
                  </a:lnTo>
                  <a:lnTo>
                    <a:pt x="4822990" y="295160"/>
                  </a:lnTo>
                  <a:lnTo>
                    <a:pt x="4825377" y="297535"/>
                  </a:lnTo>
                  <a:lnTo>
                    <a:pt x="4828311" y="297535"/>
                  </a:lnTo>
                  <a:lnTo>
                    <a:pt x="4831258" y="297535"/>
                  </a:lnTo>
                  <a:lnTo>
                    <a:pt x="4833645" y="295160"/>
                  </a:lnTo>
                  <a:lnTo>
                    <a:pt x="4833645" y="289267"/>
                  </a:lnTo>
                  <a:close/>
                </a:path>
                <a:path w="5471159" h="2969259">
                  <a:moveTo>
                    <a:pt x="4844707" y="557530"/>
                  </a:moveTo>
                  <a:lnTo>
                    <a:pt x="4842472" y="555294"/>
                  </a:lnTo>
                  <a:lnTo>
                    <a:pt x="4836960" y="555294"/>
                  </a:lnTo>
                  <a:lnTo>
                    <a:pt x="4834725" y="557530"/>
                  </a:lnTo>
                  <a:lnTo>
                    <a:pt x="4834725" y="563041"/>
                  </a:lnTo>
                  <a:lnTo>
                    <a:pt x="4836960" y="565264"/>
                  </a:lnTo>
                  <a:lnTo>
                    <a:pt x="4839716" y="565264"/>
                  </a:lnTo>
                  <a:lnTo>
                    <a:pt x="4842472" y="565264"/>
                  </a:lnTo>
                  <a:lnTo>
                    <a:pt x="4844707" y="563041"/>
                  </a:lnTo>
                  <a:lnTo>
                    <a:pt x="4844707" y="557530"/>
                  </a:lnTo>
                  <a:close/>
                </a:path>
                <a:path w="5471159" h="2969259">
                  <a:moveTo>
                    <a:pt x="4897145" y="391287"/>
                  </a:moveTo>
                  <a:lnTo>
                    <a:pt x="4892370" y="386524"/>
                  </a:lnTo>
                  <a:lnTo>
                    <a:pt x="4880610" y="386524"/>
                  </a:lnTo>
                  <a:lnTo>
                    <a:pt x="4875847" y="391287"/>
                  </a:lnTo>
                  <a:lnTo>
                    <a:pt x="4875847" y="403059"/>
                  </a:lnTo>
                  <a:lnTo>
                    <a:pt x="4880610" y="407809"/>
                  </a:lnTo>
                  <a:lnTo>
                    <a:pt x="4886490" y="407809"/>
                  </a:lnTo>
                  <a:lnTo>
                    <a:pt x="4892370" y="407809"/>
                  </a:lnTo>
                  <a:lnTo>
                    <a:pt x="4897145" y="403059"/>
                  </a:lnTo>
                  <a:lnTo>
                    <a:pt x="4897145" y="391287"/>
                  </a:lnTo>
                  <a:close/>
                </a:path>
                <a:path w="5471159" h="2969259">
                  <a:moveTo>
                    <a:pt x="4935588" y="232727"/>
                  </a:moveTo>
                  <a:lnTo>
                    <a:pt x="4934559" y="231711"/>
                  </a:lnTo>
                  <a:lnTo>
                    <a:pt x="4931981" y="231711"/>
                  </a:lnTo>
                  <a:lnTo>
                    <a:pt x="4930940" y="232727"/>
                  </a:lnTo>
                  <a:lnTo>
                    <a:pt x="4930940" y="235331"/>
                  </a:lnTo>
                  <a:lnTo>
                    <a:pt x="4931981" y="236372"/>
                  </a:lnTo>
                  <a:lnTo>
                    <a:pt x="4933264" y="236372"/>
                  </a:lnTo>
                  <a:lnTo>
                    <a:pt x="4934559" y="236372"/>
                  </a:lnTo>
                  <a:lnTo>
                    <a:pt x="4935588" y="235331"/>
                  </a:lnTo>
                  <a:lnTo>
                    <a:pt x="4935588" y="232727"/>
                  </a:lnTo>
                  <a:close/>
                </a:path>
                <a:path w="5471159" h="2969259">
                  <a:moveTo>
                    <a:pt x="4951984" y="498055"/>
                  </a:moveTo>
                  <a:lnTo>
                    <a:pt x="4948707" y="494804"/>
                  </a:lnTo>
                  <a:lnTo>
                    <a:pt x="4940617" y="494804"/>
                  </a:lnTo>
                  <a:lnTo>
                    <a:pt x="4937341" y="498055"/>
                  </a:lnTo>
                  <a:lnTo>
                    <a:pt x="4937341" y="506158"/>
                  </a:lnTo>
                  <a:lnTo>
                    <a:pt x="4940617" y="509422"/>
                  </a:lnTo>
                  <a:lnTo>
                    <a:pt x="4944669" y="509422"/>
                  </a:lnTo>
                  <a:lnTo>
                    <a:pt x="4948707" y="509422"/>
                  </a:lnTo>
                  <a:lnTo>
                    <a:pt x="4951984" y="506158"/>
                  </a:lnTo>
                  <a:lnTo>
                    <a:pt x="4951984" y="498055"/>
                  </a:lnTo>
                  <a:close/>
                </a:path>
                <a:path w="5471159" h="2969259">
                  <a:moveTo>
                    <a:pt x="4997094" y="335851"/>
                  </a:moveTo>
                  <a:lnTo>
                    <a:pt x="4994554" y="333311"/>
                  </a:lnTo>
                  <a:lnTo>
                    <a:pt x="4988318" y="333311"/>
                  </a:lnTo>
                  <a:lnTo>
                    <a:pt x="4985778" y="335851"/>
                  </a:lnTo>
                  <a:lnTo>
                    <a:pt x="4985778" y="342112"/>
                  </a:lnTo>
                  <a:lnTo>
                    <a:pt x="4988318" y="344639"/>
                  </a:lnTo>
                  <a:lnTo>
                    <a:pt x="4991443" y="344639"/>
                  </a:lnTo>
                  <a:lnTo>
                    <a:pt x="4994554" y="344639"/>
                  </a:lnTo>
                  <a:lnTo>
                    <a:pt x="4997094" y="342112"/>
                  </a:lnTo>
                  <a:lnTo>
                    <a:pt x="4997094" y="335851"/>
                  </a:lnTo>
                  <a:close/>
                </a:path>
                <a:path w="5471159" h="2969259">
                  <a:moveTo>
                    <a:pt x="5039538" y="175145"/>
                  </a:moveTo>
                  <a:lnTo>
                    <a:pt x="5038941" y="174548"/>
                  </a:lnTo>
                  <a:lnTo>
                    <a:pt x="5037480" y="174548"/>
                  </a:lnTo>
                  <a:lnTo>
                    <a:pt x="5036883" y="175145"/>
                  </a:lnTo>
                  <a:lnTo>
                    <a:pt x="5036883" y="176606"/>
                  </a:lnTo>
                  <a:lnTo>
                    <a:pt x="5037480" y="177203"/>
                  </a:lnTo>
                  <a:lnTo>
                    <a:pt x="5038217" y="177203"/>
                  </a:lnTo>
                  <a:lnTo>
                    <a:pt x="5038941" y="177203"/>
                  </a:lnTo>
                  <a:lnTo>
                    <a:pt x="5039538" y="176606"/>
                  </a:lnTo>
                  <a:lnTo>
                    <a:pt x="5039538" y="175145"/>
                  </a:lnTo>
                  <a:close/>
                </a:path>
                <a:path w="5471159" h="2969259">
                  <a:moveTo>
                    <a:pt x="5054612" y="441185"/>
                  </a:moveTo>
                  <a:lnTo>
                    <a:pt x="5052365" y="438950"/>
                  </a:lnTo>
                  <a:lnTo>
                    <a:pt x="5046865" y="438950"/>
                  </a:lnTo>
                  <a:lnTo>
                    <a:pt x="5044618" y="441185"/>
                  </a:lnTo>
                  <a:lnTo>
                    <a:pt x="5044618" y="446684"/>
                  </a:lnTo>
                  <a:lnTo>
                    <a:pt x="5046865" y="448906"/>
                  </a:lnTo>
                  <a:lnTo>
                    <a:pt x="5049609" y="448906"/>
                  </a:lnTo>
                  <a:lnTo>
                    <a:pt x="5052365" y="448906"/>
                  </a:lnTo>
                  <a:lnTo>
                    <a:pt x="5054612" y="446684"/>
                  </a:lnTo>
                  <a:lnTo>
                    <a:pt x="5054612" y="441185"/>
                  </a:lnTo>
                  <a:close/>
                </a:path>
                <a:path w="5471159" h="2969259">
                  <a:moveTo>
                    <a:pt x="5097386" y="280250"/>
                  </a:moveTo>
                  <a:lnTo>
                    <a:pt x="5096929" y="279819"/>
                  </a:lnTo>
                  <a:lnTo>
                    <a:pt x="5095837" y="279819"/>
                  </a:lnTo>
                  <a:lnTo>
                    <a:pt x="5095392" y="280250"/>
                  </a:lnTo>
                  <a:lnTo>
                    <a:pt x="5095392" y="281343"/>
                  </a:lnTo>
                  <a:lnTo>
                    <a:pt x="5095837" y="281813"/>
                  </a:lnTo>
                  <a:lnTo>
                    <a:pt x="5096395" y="281813"/>
                  </a:lnTo>
                  <a:lnTo>
                    <a:pt x="5096929" y="281813"/>
                  </a:lnTo>
                  <a:lnTo>
                    <a:pt x="5097386" y="281343"/>
                  </a:lnTo>
                  <a:lnTo>
                    <a:pt x="5097386" y="280250"/>
                  </a:lnTo>
                  <a:close/>
                </a:path>
                <a:path w="5471159" h="2969259">
                  <a:moveTo>
                    <a:pt x="5143500" y="117513"/>
                  </a:moveTo>
                  <a:lnTo>
                    <a:pt x="5143347" y="117348"/>
                  </a:lnTo>
                  <a:lnTo>
                    <a:pt x="5142979" y="117348"/>
                  </a:lnTo>
                  <a:lnTo>
                    <a:pt x="5142827" y="117513"/>
                  </a:lnTo>
                  <a:lnTo>
                    <a:pt x="5142827" y="117856"/>
                  </a:lnTo>
                  <a:lnTo>
                    <a:pt x="5142979" y="118008"/>
                  </a:lnTo>
                  <a:lnTo>
                    <a:pt x="5143170" y="118008"/>
                  </a:lnTo>
                  <a:lnTo>
                    <a:pt x="5143347" y="118008"/>
                  </a:lnTo>
                  <a:lnTo>
                    <a:pt x="5143500" y="117856"/>
                  </a:lnTo>
                  <a:lnTo>
                    <a:pt x="5143500" y="117513"/>
                  </a:lnTo>
                  <a:close/>
                </a:path>
                <a:path w="5471159" h="2969259">
                  <a:moveTo>
                    <a:pt x="5168862" y="377863"/>
                  </a:moveTo>
                  <a:lnTo>
                    <a:pt x="5162474" y="371436"/>
                  </a:lnTo>
                  <a:lnTo>
                    <a:pt x="5146662" y="371436"/>
                  </a:lnTo>
                  <a:lnTo>
                    <a:pt x="5140261" y="377863"/>
                  </a:lnTo>
                  <a:lnTo>
                    <a:pt x="5140261" y="393661"/>
                  </a:lnTo>
                  <a:lnTo>
                    <a:pt x="5146662" y="400075"/>
                  </a:lnTo>
                  <a:lnTo>
                    <a:pt x="5154561" y="400075"/>
                  </a:lnTo>
                  <a:lnTo>
                    <a:pt x="5162474" y="400075"/>
                  </a:lnTo>
                  <a:lnTo>
                    <a:pt x="5168862" y="393661"/>
                  </a:lnTo>
                  <a:lnTo>
                    <a:pt x="5168862" y="377863"/>
                  </a:lnTo>
                  <a:close/>
                </a:path>
                <a:path w="5471159" h="2969259">
                  <a:moveTo>
                    <a:pt x="5206657" y="219684"/>
                  </a:moveTo>
                  <a:lnTo>
                    <a:pt x="5204282" y="217297"/>
                  </a:lnTo>
                  <a:lnTo>
                    <a:pt x="5198402" y="217297"/>
                  </a:lnTo>
                  <a:lnTo>
                    <a:pt x="5196014" y="219684"/>
                  </a:lnTo>
                  <a:lnTo>
                    <a:pt x="5196014" y="225564"/>
                  </a:lnTo>
                  <a:lnTo>
                    <a:pt x="5198402" y="227952"/>
                  </a:lnTo>
                  <a:lnTo>
                    <a:pt x="5201336" y="227952"/>
                  </a:lnTo>
                  <a:lnTo>
                    <a:pt x="5204282" y="227952"/>
                  </a:lnTo>
                  <a:lnTo>
                    <a:pt x="5206657" y="225564"/>
                  </a:lnTo>
                  <a:lnTo>
                    <a:pt x="5206657" y="219684"/>
                  </a:lnTo>
                  <a:close/>
                </a:path>
                <a:path w="5471159" h="2969259">
                  <a:moveTo>
                    <a:pt x="5267833" y="322973"/>
                  </a:moveTo>
                  <a:lnTo>
                    <a:pt x="5264112" y="319265"/>
                  </a:lnTo>
                  <a:lnTo>
                    <a:pt x="5254917" y="319265"/>
                  </a:lnTo>
                  <a:lnTo>
                    <a:pt x="5251196" y="322973"/>
                  </a:lnTo>
                  <a:lnTo>
                    <a:pt x="5251196" y="332181"/>
                  </a:lnTo>
                  <a:lnTo>
                    <a:pt x="5254917" y="335902"/>
                  </a:lnTo>
                  <a:lnTo>
                    <a:pt x="5259514" y="335902"/>
                  </a:lnTo>
                  <a:lnTo>
                    <a:pt x="5264112" y="335902"/>
                  </a:lnTo>
                  <a:lnTo>
                    <a:pt x="5267833" y="332181"/>
                  </a:lnTo>
                  <a:lnTo>
                    <a:pt x="5267833" y="322973"/>
                  </a:lnTo>
                  <a:close/>
                </a:path>
                <a:path w="5471159" h="2969259">
                  <a:moveTo>
                    <a:pt x="5314277" y="160045"/>
                  </a:moveTo>
                  <a:lnTo>
                    <a:pt x="5310695" y="156476"/>
                  </a:lnTo>
                  <a:lnTo>
                    <a:pt x="5301881" y="156476"/>
                  </a:lnTo>
                  <a:lnTo>
                    <a:pt x="5298313" y="160045"/>
                  </a:lnTo>
                  <a:lnTo>
                    <a:pt x="5298313" y="168871"/>
                  </a:lnTo>
                  <a:lnTo>
                    <a:pt x="5301881" y="172453"/>
                  </a:lnTo>
                  <a:lnTo>
                    <a:pt x="5306288" y="172453"/>
                  </a:lnTo>
                  <a:lnTo>
                    <a:pt x="5310695" y="172453"/>
                  </a:lnTo>
                  <a:lnTo>
                    <a:pt x="5314277" y="168871"/>
                  </a:lnTo>
                  <a:lnTo>
                    <a:pt x="5314277" y="160045"/>
                  </a:lnTo>
                  <a:close/>
                </a:path>
                <a:path w="5471159" h="2969259">
                  <a:moveTo>
                    <a:pt x="5354396" y="596"/>
                  </a:moveTo>
                  <a:lnTo>
                    <a:pt x="5353799" y="0"/>
                  </a:lnTo>
                  <a:lnTo>
                    <a:pt x="5352326" y="0"/>
                  </a:lnTo>
                  <a:lnTo>
                    <a:pt x="5351729" y="596"/>
                  </a:lnTo>
                  <a:lnTo>
                    <a:pt x="5351729" y="2070"/>
                  </a:lnTo>
                  <a:lnTo>
                    <a:pt x="5352326" y="2667"/>
                  </a:lnTo>
                  <a:lnTo>
                    <a:pt x="5353062" y="2667"/>
                  </a:lnTo>
                  <a:lnTo>
                    <a:pt x="5353799" y="2667"/>
                  </a:lnTo>
                  <a:lnTo>
                    <a:pt x="5354396" y="2070"/>
                  </a:lnTo>
                  <a:lnTo>
                    <a:pt x="5354396" y="596"/>
                  </a:lnTo>
                  <a:close/>
                </a:path>
                <a:path w="5471159" h="2969259">
                  <a:moveTo>
                    <a:pt x="5371122" y="265734"/>
                  </a:moveTo>
                  <a:lnTo>
                    <a:pt x="5368137" y="262763"/>
                  </a:lnTo>
                  <a:lnTo>
                    <a:pt x="5360784" y="262763"/>
                  </a:lnTo>
                  <a:lnTo>
                    <a:pt x="5357800" y="265734"/>
                  </a:lnTo>
                  <a:lnTo>
                    <a:pt x="5357800" y="273088"/>
                  </a:lnTo>
                  <a:lnTo>
                    <a:pt x="5360784" y="276059"/>
                  </a:lnTo>
                  <a:lnTo>
                    <a:pt x="5364467" y="276059"/>
                  </a:lnTo>
                  <a:lnTo>
                    <a:pt x="5368137" y="276059"/>
                  </a:lnTo>
                  <a:lnTo>
                    <a:pt x="5371122" y="273088"/>
                  </a:lnTo>
                  <a:lnTo>
                    <a:pt x="5371122" y="265734"/>
                  </a:lnTo>
                  <a:close/>
                </a:path>
                <a:path w="5471159" h="2969259">
                  <a:moveTo>
                    <a:pt x="5414226" y="104648"/>
                  </a:moveTo>
                  <a:lnTo>
                    <a:pt x="5412892" y="103301"/>
                  </a:lnTo>
                  <a:lnTo>
                    <a:pt x="5409577" y="103301"/>
                  </a:lnTo>
                  <a:lnTo>
                    <a:pt x="5408244" y="104648"/>
                  </a:lnTo>
                  <a:lnTo>
                    <a:pt x="5408244" y="107924"/>
                  </a:lnTo>
                  <a:lnTo>
                    <a:pt x="5409577" y="109283"/>
                  </a:lnTo>
                  <a:lnTo>
                    <a:pt x="5411241" y="109283"/>
                  </a:lnTo>
                  <a:lnTo>
                    <a:pt x="5412892" y="109283"/>
                  </a:lnTo>
                  <a:lnTo>
                    <a:pt x="5414226" y="107924"/>
                  </a:lnTo>
                  <a:lnTo>
                    <a:pt x="5414226" y="104648"/>
                  </a:lnTo>
                  <a:close/>
                </a:path>
                <a:path w="5471159" h="2969259">
                  <a:moveTo>
                    <a:pt x="5471071" y="210324"/>
                  </a:moveTo>
                  <a:lnTo>
                    <a:pt x="5470334" y="209575"/>
                  </a:lnTo>
                  <a:lnTo>
                    <a:pt x="5468493" y="209575"/>
                  </a:lnTo>
                  <a:lnTo>
                    <a:pt x="5467743" y="210324"/>
                  </a:lnTo>
                  <a:lnTo>
                    <a:pt x="5467743" y="212140"/>
                  </a:lnTo>
                  <a:lnTo>
                    <a:pt x="5468493" y="212890"/>
                  </a:lnTo>
                  <a:lnTo>
                    <a:pt x="5469407" y="212890"/>
                  </a:lnTo>
                  <a:lnTo>
                    <a:pt x="5470334" y="212890"/>
                  </a:lnTo>
                  <a:lnTo>
                    <a:pt x="5471071" y="212140"/>
                  </a:lnTo>
                  <a:lnTo>
                    <a:pt x="5471071" y="21032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5016632" y="8672531"/>
              <a:ext cx="5057140" cy="2638425"/>
            </a:xfrm>
            <a:custGeom>
              <a:avLst/>
              <a:gdLst/>
              <a:ahLst/>
              <a:cxnLst/>
              <a:rect l="l" t="t" r="r" b="b"/>
              <a:pathLst>
                <a:path w="5057140" h="2638425">
                  <a:moveTo>
                    <a:pt x="12649" y="2628074"/>
                  </a:moveTo>
                  <a:lnTo>
                    <a:pt x="9829" y="2625255"/>
                  </a:lnTo>
                  <a:lnTo>
                    <a:pt x="2844" y="2625255"/>
                  </a:lnTo>
                  <a:lnTo>
                    <a:pt x="0" y="2628074"/>
                  </a:lnTo>
                  <a:lnTo>
                    <a:pt x="0" y="2635059"/>
                  </a:lnTo>
                  <a:lnTo>
                    <a:pt x="2844" y="2637891"/>
                  </a:lnTo>
                  <a:lnTo>
                    <a:pt x="6324" y="2637891"/>
                  </a:lnTo>
                  <a:lnTo>
                    <a:pt x="9829" y="2637891"/>
                  </a:lnTo>
                  <a:lnTo>
                    <a:pt x="12649" y="2635059"/>
                  </a:lnTo>
                  <a:lnTo>
                    <a:pt x="12649" y="2628074"/>
                  </a:lnTo>
                  <a:close/>
                </a:path>
                <a:path w="5057140" h="2638425">
                  <a:moveTo>
                    <a:pt x="111594" y="2573197"/>
                  </a:moveTo>
                  <a:lnTo>
                    <a:pt x="111467" y="2573070"/>
                  </a:lnTo>
                  <a:lnTo>
                    <a:pt x="111086" y="2573070"/>
                  </a:lnTo>
                  <a:lnTo>
                    <a:pt x="110934" y="2573197"/>
                  </a:lnTo>
                  <a:lnTo>
                    <a:pt x="110934" y="2573578"/>
                  </a:lnTo>
                  <a:lnTo>
                    <a:pt x="111086" y="2573731"/>
                  </a:lnTo>
                  <a:lnTo>
                    <a:pt x="111277" y="2573731"/>
                  </a:lnTo>
                  <a:lnTo>
                    <a:pt x="111467" y="2573731"/>
                  </a:lnTo>
                  <a:lnTo>
                    <a:pt x="111594" y="2573578"/>
                  </a:lnTo>
                  <a:lnTo>
                    <a:pt x="111594" y="2573197"/>
                  </a:lnTo>
                  <a:close/>
                </a:path>
                <a:path w="5057140" h="2638425">
                  <a:moveTo>
                    <a:pt x="484619" y="2503640"/>
                  </a:moveTo>
                  <a:lnTo>
                    <a:pt x="484492" y="2503487"/>
                  </a:lnTo>
                  <a:lnTo>
                    <a:pt x="484124" y="2503487"/>
                  </a:lnTo>
                  <a:lnTo>
                    <a:pt x="483958" y="2503640"/>
                  </a:lnTo>
                  <a:lnTo>
                    <a:pt x="483958" y="2503995"/>
                  </a:lnTo>
                  <a:lnTo>
                    <a:pt x="484124" y="2504148"/>
                  </a:lnTo>
                  <a:lnTo>
                    <a:pt x="484301" y="2504148"/>
                  </a:lnTo>
                  <a:lnTo>
                    <a:pt x="484492" y="2504148"/>
                  </a:lnTo>
                  <a:lnTo>
                    <a:pt x="484619" y="2503995"/>
                  </a:lnTo>
                  <a:lnTo>
                    <a:pt x="484619" y="2503640"/>
                  </a:lnTo>
                  <a:close/>
                </a:path>
                <a:path w="5057140" h="2638425">
                  <a:moveTo>
                    <a:pt x="536740" y="2337587"/>
                  </a:moveTo>
                  <a:lnTo>
                    <a:pt x="534200" y="2335060"/>
                  </a:lnTo>
                  <a:lnTo>
                    <a:pt x="527939" y="2335060"/>
                  </a:lnTo>
                  <a:lnTo>
                    <a:pt x="525411" y="2337587"/>
                  </a:lnTo>
                  <a:lnTo>
                    <a:pt x="525411" y="2343823"/>
                  </a:lnTo>
                  <a:lnTo>
                    <a:pt x="527939" y="2346350"/>
                  </a:lnTo>
                  <a:lnTo>
                    <a:pt x="531075" y="2346350"/>
                  </a:lnTo>
                  <a:lnTo>
                    <a:pt x="534200" y="2346350"/>
                  </a:lnTo>
                  <a:lnTo>
                    <a:pt x="536740" y="2343823"/>
                  </a:lnTo>
                  <a:lnTo>
                    <a:pt x="536740" y="2337587"/>
                  </a:lnTo>
                  <a:close/>
                </a:path>
                <a:path w="5057140" h="2638425">
                  <a:moveTo>
                    <a:pt x="589927" y="2445258"/>
                  </a:moveTo>
                  <a:lnTo>
                    <a:pt x="589610" y="2444978"/>
                  </a:lnTo>
                  <a:lnTo>
                    <a:pt x="588886" y="2444978"/>
                  </a:lnTo>
                  <a:lnTo>
                    <a:pt x="588568" y="2445258"/>
                  </a:lnTo>
                  <a:lnTo>
                    <a:pt x="588568" y="2446020"/>
                  </a:lnTo>
                  <a:lnTo>
                    <a:pt x="588886" y="2446299"/>
                  </a:lnTo>
                  <a:lnTo>
                    <a:pt x="589229" y="2446299"/>
                  </a:lnTo>
                  <a:lnTo>
                    <a:pt x="589610" y="2446299"/>
                  </a:lnTo>
                  <a:lnTo>
                    <a:pt x="589927" y="2446020"/>
                  </a:lnTo>
                  <a:lnTo>
                    <a:pt x="589927" y="2445258"/>
                  </a:lnTo>
                  <a:close/>
                </a:path>
                <a:path w="5057140" h="2638425">
                  <a:moveTo>
                    <a:pt x="638683" y="2281059"/>
                  </a:moveTo>
                  <a:lnTo>
                    <a:pt x="637501" y="2279866"/>
                  </a:lnTo>
                  <a:lnTo>
                    <a:pt x="634555" y="2279866"/>
                  </a:lnTo>
                  <a:lnTo>
                    <a:pt x="633374" y="2281059"/>
                  </a:lnTo>
                  <a:lnTo>
                    <a:pt x="633374" y="2283993"/>
                  </a:lnTo>
                  <a:lnTo>
                    <a:pt x="634555" y="2285187"/>
                  </a:lnTo>
                  <a:lnTo>
                    <a:pt x="636028" y="2285187"/>
                  </a:lnTo>
                  <a:lnTo>
                    <a:pt x="637501" y="2285187"/>
                  </a:lnTo>
                  <a:lnTo>
                    <a:pt x="638683" y="2283993"/>
                  </a:lnTo>
                  <a:lnTo>
                    <a:pt x="638683" y="2281059"/>
                  </a:lnTo>
                  <a:close/>
                </a:path>
                <a:path w="5057140" h="2638425">
                  <a:moveTo>
                    <a:pt x="694537" y="2387295"/>
                  </a:moveTo>
                  <a:lnTo>
                    <a:pt x="694372" y="2387142"/>
                  </a:lnTo>
                  <a:lnTo>
                    <a:pt x="694004" y="2387142"/>
                  </a:lnTo>
                  <a:lnTo>
                    <a:pt x="693839" y="2387295"/>
                  </a:lnTo>
                  <a:lnTo>
                    <a:pt x="693839" y="2387676"/>
                  </a:lnTo>
                  <a:lnTo>
                    <a:pt x="694004" y="2387790"/>
                  </a:lnTo>
                  <a:lnTo>
                    <a:pt x="694194" y="2387790"/>
                  </a:lnTo>
                  <a:lnTo>
                    <a:pt x="694372" y="2387790"/>
                  </a:lnTo>
                  <a:lnTo>
                    <a:pt x="694537" y="2387676"/>
                  </a:lnTo>
                  <a:lnTo>
                    <a:pt x="694537" y="2387295"/>
                  </a:lnTo>
                  <a:close/>
                </a:path>
                <a:path w="5057140" h="2638425">
                  <a:moveTo>
                    <a:pt x="741299" y="2224176"/>
                  </a:moveTo>
                  <a:lnTo>
                    <a:pt x="741146" y="2224024"/>
                  </a:lnTo>
                  <a:lnTo>
                    <a:pt x="740791" y="2224024"/>
                  </a:lnTo>
                  <a:lnTo>
                    <a:pt x="740638" y="2224176"/>
                  </a:lnTo>
                  <a:lnTo>
                    <a:pt x="740638" y="2224519"/>
                  </a:lnTo>
                  <a:lnTo>
                    <a:pt x="740791" y="2224684"/>
                  </a:lnTo>
                  <a:lnTo>
                    <a:pt x="740956" y="2224684"/>
                  </a:lnTo>
                  <a:lnTo>
                    <a:pt x="741146" y="2224684"/>
                  </a:lnTo>
                  <a:lnTo>
                    <a:pt x="741299" y="2224519"/>
                  </a:lnTo>
                  <a:lnTo>
                    <a:pt x="741299" y="2224176"/>
                  </a:lnTo>
                  <a:close/>
                </a:path>
                <a:path w="5057140" h="2638425">
                  <a:moveTo>
                    <a:pt x="804468" y="2326348"/>
                  </a:moveTo>
                  <a:lnTo>
                    <a:pt x="802093" y="2323960"/>
                  </a:lnTo>
                  <a:lnTo>
                    <a:pt x="796201" y="2323960"/>
                  </a:lnTo>
                  <a:lnTo>
                    <a:pt x="793826" y="2326348"/>
                  </a:lnTo>
                  <a:lnTo>
                    <a:pt x="793826" y="2332240"/>
                  </a:lnTo>
                  <a:lnTo>
                    <a:pt x="796201" y="2334615"/>
                  </a:lnTo>
                  <a:lnTo>
                    <a:pt x="799147" y="2334615"/>
                  </a:lnTo>
                  <a:lnTo>
                    <a:pt x="802093" y="2334615"/>
                  </a:lnTo>
                  <a:lnTo>
                    <a:pt x="804468" y="2332240"/>
                  </a:lnTo>
                  <a:lnTo>
                    <a:pt x="804468" y="2326348"/>
                  </a:lnTo>
                  <a:close/>
                </a:path>
                <a:path w="5057140" h="2638425">
                  <a:moveTo>
                    <a:pt x="850226" y="2163800"/>
                  </a:moveTo>
                  <a:lnTo>
                    <a:pt x="848321" y="2161857"/>
                  </a:lnTo>
                  <a:lnTo>
                    <a:pt x="843534" y="2161857"/>
                  </a:lnTo>
                  <a:lnTo>
                    <a:pt x="841590" y="2163800"/>
                  </a:lnTo>
                  <a:lnTo>
                    <a:pt x="841590" y="2168563"/>
                  </a:lnTo>
                  <a:lnTo>
                    <a:pt x="843534" y="2170493"/>
                  </a:lnTo>
                  <a:lnTo>
                    <a:pt x="845908" y="2170493"/>
                  </a:lnTo>
                  <a:lnTo>
                    <a:pt x="848321" y="2170493"/>
                  </a:lnTo>
                  <a:lnTo>
                    <a:pt x="850226" y="2168563"/>
                  </a:lnTo>
                  <a:lnTo>
                    <a:pt x="850226" y="2163800"/>
                  </a:lnTo>
                  <a:close/>
                </a:path>
                <a:path w="5057140" h="2638425">
                  <a:moveTo>
                    <a:pt x="907770" y="2269096"/>
                  </a:moveTo>
                  <a:lnTo>
                    <a:pt x="906106" y="2267470"/>
                  </a:lnTo>
                  <a:lnTo>
                    <a:pt x="902068" y="2267470"/>
                  </a:lnTo>
                  <a:lnTo>
                    <a:pt x="900430" y="2269096"/>
                  </a:lnTo>
                  <a:lnTo>
                    <a:pt x="900430" y="2273147"/>
                  </a:lnTo>
                  <a:lnTo>
                    <a:pt x="902068" y="2274798"/>
                  </a:lnTo>
                  <a:lnTo>
                    <a:pt x="904100" y="2274798"/>
                  </a:lnTo>
                  <a:lnTo>
                    <a:pt x="906106" y="2274798"/>
                  </a:lnTo>
                  <a:lnTo>
                    <a:pt x="907770" y="2273147"/>
                  </a:lnTo>
                  <a:lnTo>
                    <a:pt x="907770" y="2269096"/>
                  </a:lnTo>
                  <a:close/>
                </a:path>
                <a:path w="5057140" h="2638425">
                  <a:moveTo>
                    <a:pt x="955840" y="2105240"/>
                  </a:moveTo>
                  <a:lnTo>
                    <a:pt x="953617" y="2103005"/>
                  </a:lnTo>
                  <a:lnTo>
                    <a:pt x="948118" y="2103005"/>
                  </a:lnTo>
                  <a:lnTo>
                    <a:pt x="945896" y="2105240"/>
                  </a:lnTo>
                  <a:lnTo>
                    <a:pt x="945896" y="2110740"/>
                  </a:lnTo>
                  <a:lnTo>
                    <a:pt x="948118" y="2113000"/>
                  </a:lnTo>
                  <a:lnTo>
                    <a:pt x="950861" y="2113000"/>
                  </a:lnTo>
                  <a:lnTo>
                    <a:pt x="953617" y="2113000"/>
                  </a:lnTo>
                  <a:lnTo>
                    <a:pt x="955840" y="2110740"/>
                  </a:lnTo>
                  <a:lnTo>
                    <a:pt x="955840" y="2105240"/>
                  </a:lnTo>
                  <a:close/>
                </a:path>
                <a:path w="5057140" h="2638425">
                  <a:moveTo>
                    <a:pt x="1021676" y="2205964"/>
                  </a:moveTo>
                  <a:lnTo>
                    <a:pt x="1016038" y="2200300"/>
                  </a:lnTo>
                  <a:lnTo>
                    <a:pt x="1002042" y="2200300"/>
                  </a:lnTo>
                  <a:lnTo>
                    <a:pt x="996403" y="2205964"/>
                  </a:lnTo>
                  <a:lnTo>
                    <a:pt x="996403" y="2219922"/>
                  </a:lnTo>
                  <a:lnTo>
                    <a:pt x="1002042" y="2225586"/>
                  </a:lnTo>
                  <a:lnTo>
                    <a:pt x="1009027" y="2225586"/>
                  </a:lnTo>
                  <a:lnTo>
                    <a:pt x="1016038" y="2225586"/>
                  </a:lnTo>
                  <a:lnTo>
                    <a:pt x="1021676" y="2219922"/>
                  </a:lnTo>
                  <a:lnTo>
                    <a:pt x="1021676" y="2205964"/>
                  </a:lnTo>
                  <a:close/>
                </a:path>
                <a:path w="5057140" h="2638425">
                  <a:moveTo>
                    <a:pt x="1057148" y="2049081"/>
                  </a:moveTo>
                  <a:lnTo>
                    <a:pt x="1056551" y="2048484"/>
                  </a:lnTo>
                  <a:lnTo>
                    <a:pt x="1055065" y="2048484"/>
                  </a:lnTo>
                  <a:lnTo>
                    <a:pt x="1054481" y="2049081"/>
                  </a:lnTo>
                  <a:lnTo>
                    <a:pt x="1054481" y="2050542"/>
                  </a:lnTo>
                  <a:lnTo>
                    <a:pt x="1055065" y="2051177"/>
                  </a:lnTo>
                  <a:lnTo>
                    <a:pt x="1055827" y="2051177"/>
                  </a:lnTo>
                  <a:lnTo>
                    <a:pt x="1056551" y="2051177"/>
                  </a:lnTo>
                  <a:lnTo>
                    <a:pt x="1057148" y="2050542"/>
                  </a:lnTo>
                  <a:lnTo>
                    <a:pt x="1057148" y="2049081"/>
                  </a:lnTo>
                  <a:close/>
                </a:path>
                <a:path w="5057140" h="2638425">
                  <a:moveTo>
                    <a:pt x="1162431" y="1990725"/>
                  </a:moveTo>
                  <a:lnTo>
                    <a:pt x="1161694" y="1989975"/>
                  </a:lnTo>
                  <a:lnTo>
                    <a:pt x="1159840" y="1989975"/>
                  </a:lnTo>
                  <a:lnTo>
                    <a:pt x="1159090" y="1990725"/>
                  </a:lnTo>
                  <a:lnTo>
                    <a:pt x="1159090" y="1992566"/>
                  </a:lnTo>
                  <a:lnTo>
                    <a:pt x="1159840" y="1993328"/>
                  </a:lnTo>
                  <a:lnTo>
                    <a:pt x="1160754" y="1993328"/>
                  </a:lnTo>
                  <a:lnTo>
                    <a:pt x="1161694" y="1993328"/>
                  </a:lnTo>
                  <a:lnTo>
                    <a:pt x="1162431" y="1992566"/>
                  </a:lnTo>
                  <a:lnTo>
                    <a:pt x="1162431" y="1990725"/>
                  </a:lnTo>
                  <a:close/>
                </a:path>
                <a:path w="5057140" h="2638425">
                  <a:moveTo>
                    <a:pt x="1221600" y="2095119"/>
                  </a:moveTo>
                  <a:lnTo>
                    <a:pt x="1220406" y="2093937"/>
                  </a:lnTo>
                  <a:lnTo>
                    <a:pt x="1217460" y="2093937"/>
                  </a:lnTo>
                  <a:lnTo>
                    <a:pt x="1216279" y="2095119"/>
                  </a:lnTo>
                  <a:lnTo>
                    <a:pt x="1216279" y="2098065"/>
                  </a:lnTo>
                  <a:lnTo>
                    <a:pt x="1217460" y="2099259"/>
                  </a:lnTo>
                  <a:lnTo>
                    <a:pt x="1218933" y="2099259"/>
                  </a:lnTo>
                  <a:lnTo>
                    <a:pt x="1220406" y="2099259"/>
                  </a:lnTo>
                  <a:lnTo>
                    <a:pt x="1221600" y="2098065"/>
                  </a:lnTo>
                  <a:lnTo>
                    <a:pt x="1221600" y="2095119"/>
                  </a:lnTo>
                  <a:close/>
                </a:path>
                <a:path w="5057140" h="2638425">
                  <a:moveTo>
                    <a:pt x="1274025" y="1928876"/>
                  </a:moveTo>
                  <a:lnTo>
                    <a:pt x="1270317" y="1925154"/>
                  </a:lnTo>
                  <a:lnTo>
                    <a:pt x="1261110" y="1925154"/>
                  </a:lnTo>
                  <a:lnTo>
                    <a:pt x="1257414" y="1928876"/>
                  </a:lnTo>
                  <a:lnTo>
                    <a:pt x="1257414" y="1938070"/>
                  </a:lnTo>
                  <a:lnTo>
                    <a:pt x="1261110" y="1941804"/>
                  </a:lnTo>
                  <a:lnTo>
                    <a:pt x="1265707" y="1941804"/>
                  </a:lnTo>
                  <a:lnTo>
                    <a:pt x="1270317" y="1941804"/>
                  </a:lnTo>
                  <a:lnTo>
                    <a:pt x="1274025" y="1938070"/>
                  </a:lnTo>
                  <a:lnTo>
                    <a:pt x="1274025" y="1928876"/>
                  </a:lnTo>
                  <a:close/>
                </a:path>
                <a:path w="5057140" h="2638425">
                  <a:moveTo>
                    <a:pt x="1326870" y="2036775"/>
                  </a:moveTo>
                  <a:lnTo>
                    <a:pt x="1325549" y="2035429"/>
                  </a:lnTo>
                  <a:lnTo>
                    <a:pt x="1322247" y="2035429"/>
                  </a:lnTo>
                  <a:lnTo>
                    <a:pt x="1320888" y="2036775"/>
                  </a:lnTo>
                  <a:lnTo>
                    <a:pt x="1320888" y="2040089"/>
                  </a:lnTo>
                  <a:lnTo>
                    <a:pt x="1322247" y="2041410"/>
                  </a:lnTo>
                  <a:lnTo>
                    <a:pt x="1323898" y="2041410"/>
                  </a:lnTo>
                  <a:lnTo>
                    <a:pt x="1325549" y="2041410"/>
                  </a:lnTo>
                  <a:lnTo>
                    <a:pt x="1326870" y="2040089"/>
                  </a:lnTo>
                  <a:lnTo>
                    <a:pt x="1326870" y="2036775"/>
                  </a:lnTo>
                  <a:close/>
                </a:path>
                <a:path w="5057140" h="2638425">
                  <a:moveTo>
                    <a:pt x="1376324" y="1872183"/>
                  </a:moveTo>
                  <a:lnTo>
                    <a:pt x="1373797" y="1869655"/>
                  </a:lnTo>
                  <a:lnTo>
                    <a:pt x="1367536" y="1869655"/>
                  </a:lnTo>
                  <a:lnTo>
                    <a:pt x="1364996" y="1872183"/>
                  </a:lnTo>
                  <a:lnTo>
                    <a:pt x="1364996" y="1878418"/>
                  </a:lnTo>
                  <a:lnTo>
                    <a:pt x="1367536" y="1880946"/>
                  </a:lnTo>
                  <a:lnTo>
                    <a:pt x="1370660" y="1880946"/>
                  </a:lnTo>
                  <a:lnTo>
                    <a:pt x="1373797" y="1880946"/>
                  </a:lnTo>
                  <a:lnTo>
                    <a:pt x="1376324" y="1878418"/>
                  </a:lnTo>
                  <a:lnTo>
                    <a:pt x="1376324" y="1872183"/>
                  </a:lnTo>
                  <a:close/>
                </a:path>
                <a:path w="5057140" h="2638425">
                  <a:moveTo>
                    <a:pt x="1439799" y="1974202"/>
                  </a:moveTo>
                  <a:lnTo>
                    <a:pt x="1434896" y="1969287"/>
                  </a:lnTo>
                  <a:lnTo>
                    <a:pt x="1422781" y="1969287"/>
                  </a:lnTo>
                  <a:lnTo>
                    <a:pt x="1417866" y="1974202"/>
                  </a:lnTo>
                  <a:lnTo>
                    <a:pt x="1417866" y="1986318"/>
                  </a:lnTo>
                  <a:lnTo>
                    <a:pt x="1422781" y="1991233"/>
                  </a:lnTo>
                  <a:lnTo>
                    <a:pt x="1428826" y="1991233"/>
                  </a:lnTo>
                  <a:lnTo>
                    <a:pt x="1434896" y="1991233"/>
                  </a:lnTo>
                  <a:lnTo>
                    <a:pt x="1439799" y="1986318"/>
                  </a:lnTo>
                  <a:lnTo>
                    <a:pt x="1439799" y="1974202"/>
                  </a:lnTo>
                  <a:close/>
                </a:path>
                <a:path w="5057140" h="2638425">
                  <a:moveTo>
                    <a:pt x="1482255" y="1813458"/>
                  </a:moveTo>
                  <a:lnTo>
                    <a:pt x="1479283" y="1810499"/>
                  </a:lnTo>
                  <a:lnTo>
                    <a:pt x="1471917" y="1810499"/>
                  </a:lnTo>
                  <a:lnTo>
                    <a:pt x="1468945" y="1813458"/>
                  </a:lnTo>
                  <a:lnTo>
                    <a:pt x="1468945" y="1820786"/>
                  </a:lnTo>
                  <a:lnTo>
                    <a:pt x="1471917" y="1823796"/>
                  </a:lnTo>
                  <a:lnTo>
                    <a:pt x="1475613" y="1823796"/>
                  </a:lnTo>
                  <a:lnTo>
                    <a:pt x="1479283" y="1823796"/>
                  </a:lnTo>
                  <a:lnTo>
                    <a:pt x="1482255" y="1820786"/>
                  </a:lnTo>
                  <a:lnTo>
                    <a:pt x="1482255" y="1813458"/>
                  </a:lnTo>
                  <a:close/>
                </a:path>
                <a:path w="5057140" h="2638425">
                  <a:moveTo>
                    <a:pt x="1540789" y="1918233"/>
                  </a:moveTo>
                  <a:lnTo>
                    <a:pt x="1537627" y="1915109"/>
                  </a:lnTo>
                  <a:lnTo>
                    <a:pt x="1529918" y="1915109"/>
                  </a:lnTo>
                  <a:lnTo>
                    <a:pt x="1526794" y="1918233"/>
                  </a:lnTo>
                  <a:lnTo>
                    <a:pt x="1526794" y="1925929"/>
                  </a:lnTo>
                  <a:lnTo>
                    <a:pt x="1529918" y="1929066"/>
                  </a:lnTo>
                  <a:lnTo>
                    <a:pt x="1533779" y="1929066"/>
                  </a:lnTo>
                  <a:lnTo>
                    <a:pt x="1537627" y="1929066"/>
                  </a:lnTo>
                  <a:lnTo>
                    <a:pt x="1540789" y="1925929"/>
                  </a:lnTo>
                  <a:lnTo>
                    <a:pt x="1540789" y="1918233"/>
                  </a:lnTo>
                  <a:close/>
                </a:path>
                <a:path w="5057140" h="2638425">
                  <a:moveTo>
                    <a:pt x="2212911" y="1408442"/>
                  </a:moveTo>
                  <a:lnTo>
                    <a:pt x="2211717" y="1407248"/>
                  </a:lnTo>
                  <a:lnTo>
                    <a:pt x="2208784" y="1407248"/>
                  </a:lnTo>
                  <a:lnTo>
                    <a:pt x="2207590" y="1408442"/>
                  </a:lnTo>
                  <a:lnTo>
                    <a:pt x="2207590" y="1411389"/>
                  </a:lnTo>
                  <a:lnTo>
                    <a:pt x="2208784" y="1412570"/>
                  </a:lnTo>
                  <a:lnTo>
                    <a:pt x="2210257" y="1412570"/>
                  </a:lnTo>
                  <a:lnTo>
                    <a:pt x="2211717" y="1412570"/>
                  </a:lnTo>
                  <a:lnTo>
                    <a:pt x="2212911" y="1411389"/>
                  </a:lnTo>
                  <a:lnTo>
                    <a:pt x="2212911" y="1408442"/>
                  </a:lnTo>
                  <a:close/>
                </a:path>
                <a:path w="5057140" h="2638425">
                  <a:moveTo>
                    <a:pt x="2274417" y="1511554"/>
                  </a:moveTo>
                  <a:lnTo>
                    <a:pt x="2271738" y="1508861"/>
                  </a:lnTo>
                  <a:lnTo>
                    <a:pt x="2265121" y="1508861"/>
                  </a:lnTo>
                  <a:lnTo>
                    <a:pt x="2262441" y="1511554"/>
                  </a:lnTo>
                  <a:lnTo>
                    <a:pt x="2262441" y="1518158"/>
                  </a:lnTo>
                  <a:lnTo>
                    <a:pt x="2265121" y="1520850"/>
                  </a:lnTo>
                  <a:lnTo>
                    <a:pt x="2268436" y="1520850"/>
                  </a:lnTo>
                  <a:lnTo>
                    <a:pt x="2271738" y="1520850"/>
                  </a:lnTo>
                  <a:lnTo>
                    <a:pt x="2274417" y="1518158"/>
                  </a:lnTo>
                  <a:lnTo>
                    <a:pt x="2274417" y="1511554"/>
                  </a:lnTo>
                  <a:close/>
                </a:path>
                <a:path w="5057140" h="2638425">
                  <a:moveTo>
                    <a:pt x="2322195" y="1347876"/>
                  </a:moveTo>
                  <a:lnTo>
                    <a:pt x="2319070" y="1344739"/>
                  </a:lnTo>
                  <a:lnTo>
                    <a:pt x="2311336" y="1344739"/>
                  </a:lnTo>
                  <a:lnTo>
                    <a:pt x="2308225" y="1347876"/>
                  </a:lnTo>
                  <a:lnTo>
                    <a:pt x="2308225" y="1355598"/>
                  </a:lnTo>
                  <a:lnTo>
                    <a:pt x="2311336" y="1358734"/>
                  </a:lnTo>
                  <a:lnTo>
                    <a:pt x="2315210" y="1358734"/>
                  </a:lnTo>
                  <a:lnTo>
                    <a:pt x="2319070" y="1358734"/>
                  </a:lnTo>
                  <a:lnTo>
                    <a:pt x="2322195" y="1355598"/>
                  </a:lnTo>
                  <a:lnTo>
                    <a:pt x="2322195" y="1347876"/>
                  </a:lnTo>
                  <a:close/>
                </a:path>
                <a:path w="5057140" h="2638425">
                  <a:moveTo>
                    <a:pt x="2376043" y="1455204"/>
                  </a:moveTo>
                  <a:lnTo>
                    <a:pt x="2374849" y="1454023"/>
                  </a:lnTo>
                  <a:lnTo>
                    <a:pt x="2371915" y="1454023"/>
                  </a:lnTo>
                  <a:lnTo>
                    <a:pt x="2370721" y="1455204"/>
                  </a:lnTo>
                  <a:lnTo>
                    <a:pt x="2370721" y="1458150"/>
                  </a:lnTo>
                  <a:lnTo>
                    <a:pt x="2371915" y="1459344"/>
                  </a:lnTo>
                  <a:lnTo>
                    <a:pt x="2373376" y="1459344"/>
                  </a:lnTo>
                  <a:lnTo>
                    <a:pt x="2374849" y="1459344"/>
                  </a:lnTo>
                  <a:lnTo>
                    <a:pt x="2376043" y="1458150"/>
                  </a:lnTo>
                  <a:lnTo>
                    <a:pt x="2376043" y="1455204"/>
                  </a:lnTo>
                  <a:close/>
                </a:path>
                <a:path w="5057140" h="2638425">
                  <a:moveTo>
                    <a:pt x="2427808" y="1289342"/>
                  </a:moveTo>
                  <a:lnTo>
                    <a:pt x="2424379" y="1285900"/>
                  </a:lnTo>
                  <a:lnTo>
                    <a:pt x="2415921" y="1285900"/>
                  </a:lnTo>
                  <a:lnTo>
                    <a:pt x="2412504" y="1289342"/>
                  </a:lnTo>
                  <a:lnTo>
                    <a:pt x="2412504" y="1297787"/>
                  </a:lnTo>
                  <a:lnTo>
                    <a:pt x="2415921" y="1301203"/>
                  </a:lnTo>
                  <a:lnTo>
                    <a:pt x="2420150" y="1301203"/>
                  </a:lnTo>
                  <a:lnTo>
                    <a:pt x="2424379" y="1301203"/>
                  </a:lnTo>
                  <a:lnTo>
                    <a:pt x="2427808" y="1297787"/>
                  </a:lnTo>
                  <a:lnTo>
                    <a:pt x="2427808" y="1289342"/>
                  </a:lnTo>
                  <a:close/>
                </a:path>
                <a:path w="5057140" h="2638425">
                  <a:moveTo>
                    <a:pt x="2481656" y="1396682"/>
                  </a:moveTo>
                  <a:lnTo>
                    <a:pt x="2480170" y="1395171"/>
                  </a:lnTo>
                  <a:lnTo>
                    <a:pt x="2476500" y="1395171"/>
                  </a:lnTo>
                  <a:lnTo>
                    <a:pt x="2475001" y="1396682"/>
                  </a:lnTo>
                  <a:lnTo>
                    <a:pt x="2475001" y="1400327"/>
                  </a:lnTo>
                  <a:lnTo>
                    <a:pt x="2476500" y="1401838"/>
                  </a:lnTo>
                  <a:lnTo>
                    <a:pt x="2478328" y="1401838"/>
                  </a:lnTo>
                  <a:lnTo>
                    <a:pt x="2480170" y="1401838"/>
                  </a:lnTo>
                  <a:lnTo>
                    <a:pt x="2481656" y="1400327"/>
                  </a:lnTo>
                  <a:lnTo>
                    <a:pt x="2481656" y="1396682"/>
                  </a:lnTo>
                  <a:close/>
                </a:path>
                <a:path w="5057140" h="2638425">
                  <a:moveTo>
                    <a:pt x="2525445" y="1235214"/>
                  </a:moveTo>
                  <a:lnTo>
                    <a:pt x="2525280" y="1235062"/>
                  </a:lnTo>
                  <a:lnTo>
                    <a:pt x="2524912" y="1235062"/>
                  </a:lnTo>
                  <a:lnTo>
                    <a:pt x="2524772" y="1235214"/>
                  </a:lnTo>
                  <a:lnTo>
                    <a:pt x="2524772" y="1235557"/>
                  </a:lnTo>
                  <a:lnTo>
                    <a:pt x="2524912" y="1235722"/>
                  </a:lnTo>
                  <a:lnTo>
                    <a:pt x="2525103" y="1235722"/>
                  </a:lnTo>
                  <a:lnTo>
                    <a:pt x="2525280" y="1235722"/>
                  </a:lnTo>
                  <a:lnTo>
                    <a:pt x="2525445" y="1235557"/>
                  </a:lnTo>
                  <a:lnTo>
                    <a:pt x="2525445" y="1235214"/>
                  </a:lnTo>
                  <a:close/>
                </a:path>
                <a:path w="5057140" h="2638425">
                  <a:moveTo>
                    <a:pt x="2631376" y="1176464"/>
                  </a:moveTo>
                  <a:lnTo>
                    <a:pt x="2630779" y="1175867"/>
                  </a:lnTo>
                  <a:lnTo>
                    <a:pt x="2629319" y="1175867"/>
                  </a:lnTo>
                  <a:lnTo>
                    <a:pt x="2628722" y="1176464"/>
                  </a:lnTo>
                  <a:lnTo>
                    <a:pt x="2628722" y="1177937"/>
                  </a:lnTo>
                  <a:lnTo>
                    <a:pt x="2629319" y="1178534"/>
                  </a:lnTo>
                  <a:lnTo>
                    <a:pt x="2630055" y="1178534"/>
                  </a:lnTo>
                  <a:lnTo>
                    <a:pt x="2630779" y="1178534"/>
                  </a:lnTo>
                  <a:lnTo>
                    <a:pt x="2631376" y="1177937"/>
                  </a:lnTo>
                  <a:lnTo>
                    <a:pt x="2631376" y="1176464"/>
                  </a:lnTo>
                  <a:close/>
                </a:path>
                <a:path w="5057140" h="2638425">
                  <a:moveTo>
                    <a:pt x="2692222" y="1279944"/>
                  </a:moveTo>
                  <a:lnTo>
                    <a:pt x="2690431" y="1278166"/>
                  </a:lnTo>
                  <a:lnTo>
                    <a:pt x="2686012" y="1278166"/>
                  </a:lnTo>
                  <a:lnTo>
                    <a:pt x="2684234" y="1279944"/>
                  </a:lnTo>
                  <a:lnTo>
                    <a:pt x="2684234" y="1284363"/>
                  </a:lnTo>
                  <a:lnTo>
                    <a:pt x="2686012" y="1286141"/>
                  </a:lnTo>
                  <a:lnTo>
                    <a:pt x="2688221" y="1286141"/>
                  </a:lnTo>
                  <a:lnTo>
                    <a:pt x="2690431" y="1286141"/>
                  </a:lnTo>
                  <a:lnTo>
                    <a:pt x="2692222" y="1284363"/>
                  </a:lnTo>
                  <a:lnTo>
                    <a:pt x="2692222" y="1279944"/>
                  </a:lnTo>
                  <a:close/>
                </a:path>
                <a:path w="5057140" h="2638425">
                  <a:moveTo>
                    <a:pt x="2793517" y="1223784"/>
                  </a:moveTo>
                  <a:lnTo>
                    <a:pt x="2793352" y="1223657"/>
                  </a:lnTo>
                  <a:lnTo>
                    <a:pt x="2792984" y="1223657"/>
                  </a:lnTo>
                  <a:lnTo>
                    <a:pt x="2792844" y="1223784"/>
                  </a:lnTo>
                  <a:lnTo>
                    <a:pt x="2792844" y="1224165"/>
                  </a:lnTo>
                  <a:lnTo>
                    <a:pt x="2792984" y="1224318"/>
                  </a:lnTo>
                  <a:lnTo>
                    <a:pt x="2793174" y="1224318"/>
                  </a:lnTo>
                  <a:lnTo>
                    <a:pt x="2793352" y="1224318"/>
                  </a:lnTo>
                  <a:lnTo>
                    <a:pt x="2793517" y="1224165"/>
                  </a:lnTo>
                  <a:lnTo>
                    <a:pt x="2793517" y="1223784"/>
                  </a:lnTo>
                  <a:close/>
                </a:path>
                <a:path w="5057140" h="2638425">
                  <a:moveTo>
                    <a:pt x="2840291" y="1060678"/>
                  </a:moveTo>
                  <a:lnTo>
                    <a:pt x="2840126" y="1060513"/>
                  </a:lnTo>
                  <a:lnTo>
                    <a:pt x="2839758" y="1060513"/>
                  </a:lnTo>
                  <a:lnTo>
                    <a:pt x="2839618" y="1060678"/>
                  </a:lnTo>
                  <a:lnTo>
                    <a:pt x="2839618" y="1061046"/>
                  </a:lnTo>
                  <a:lnTo>
                    <a:pt x="2839758" y="1061212"/>
                  </a:lnTo>
                  <a:lnTo>
                    <a:pt x="2839948" y="1061212"/>
                  </a:lnTo>
                  <a:lnTo>
                    <a:pt x="2840126" y="1061212"/>
                  </a:lnTo>
                  <a:lnTo>
                    <a:pt x="2840291" y="1061046"/>
                  </a:lnTo>
                  <a:lnTo>
                    <a:pt x="2840291" y="1060678"/>
                  </a:lnTo>
                  <a:close/>
                </a:path>
                <a:path w="5057140" h="2638425">
                  <a:moveTo>
                    <a:pt x="2899448" y="1165072"/>
                  </a:moveTo>
                  <a:lnTo>
                    <a:pt x="2898851" y="1164475"/>
                  </a:lnTo>
                  <a:lnTo>
                    <a:pt x="2897390" y="1164475"/>
                  </a:lnTo>
                  <a:lnTo>
                    <a:pt x="2896793" y="1165072"/>
                  </a:lnTo>
                  <a:lnTo>
                    <a:pt x="2896793" y="1166533"/>
                  </a:lnTo>
                  <a:lnTo>
                    <a:pt x="2897390" y="1167130"/>
                  </a:lnTo>
                  <a:lnTo>
                    <a:pt x="2898127" y="1167130"/>
                  </a:lnTo>
                  <a:lnTo>
                    <a:pt x="2898851" y="1167130"/>
                  </a:lnTo>
                  <a:lnTo>
                    <a:pt x="2899448" y="1166533"/>
                  </a:lnTo>
                  <a:lnTo>
                    <a:pt x="2899448" y="1165072"/>
                  </a:lnTo>
                  <a:close/>
                </a:path>
                <a:path w="5057140" h="2638425">
                  <a:moveTo>
                    <a:pt x="2945574" y="1002322"/>
                  </a:moveTo>
                  <a:lnTo>
                    <a:pt x="2945269" y="1002017"/>
                  </a:lnTo>
                  <a:lnTo>
                    <a:pt x="2944533" y="1002017"/>
                  </a:lnTo>
                  <a:lnTo>
                    <a:pt x="2944241" y="1002322"/>
                  </a:lnTo>
                  <a:lnTo>
                    <a:pt x="2944241" y="1003046"/>
                  </a:lnTo>
                  <a:lnTo>
                    <a:pt x="2944533" y="1003363"/>
                  </a:lnTo>
                  <a:lnTo>
                    <a:pt x="2944901" y="1003363"/>
                  </a:lnTo>
                  <a:lnTo>
                    <a:pt x="2945269" y="1003363"/>
                  </a:lnTo>
                  <a:lnTo>
                    <a:pt x="2945574" y="1003046"/>
                  </a:lnTo>
                  <a:lnTo>
                    <a:pt x="2945574" y="1002322"/>
                  </a:lnTo>
                  <a:close/>
                </a:path>
                <a:path w="5057140" h="2638425">
                  <a:moveTo>
                    <a:pt x="3010395" y="1103591"/>
                  </a:moveTo>
                  <a:lnTo>
                    <a:pt x="3007118" y="1100302"/>
                  </a:lnTo>
                  <a:lnTo>
                    <a:pt x="2999028" y="1100302"/>
                  </a:lnTo>
                  <a:lnTo>
                    <a:pt x="2995752" y="1103591"/>
                  </a:lnTo>
                  <a:lnTo>
                    <a:pt x="2995752" y="1111669"/>
                  </a:lnTo>
                  <a:lnTo>
                    <a:pt x="2999028" y="1114958"/>
                  </a:lnTo>
                  <a:lnTo>
                    <a:pt x="3003080" y="1114958"/>
                  </a:lnTo>
                  <a:lnTo>
                    <a:pt x="3007118" y="1114958"/>
                  </a:lnTo>
                  <a:lnTo>
                    <a:pt x="3010395" y="1111669"/>
                  </a:lnTo>
                  <a:lnTo>
                    <a:pt x="3010395" y="1103591"/>
                  </a:lnTo>
                  <a:close/>
                </a:path>
                <a:path w="5057140" h="2638425">
                  <a:moveTo>
                    <a:pt x="3114675" y="1045781"/>
                  </a:moveTo>
                  <a:lnTo>
                    <a:pt x="3111703" y="1042809"/>
                  </a:lnTo>
                  <a:lnTo>
                    <a:pt x="3104350" y="1042809"/>
                  </a:lnTo>
                  <a:lnTo>
                    <a:pt x="3101365" y="1045781"/>
                  </a:lnTo>
                  <a:lnTo>
                    <a:pt x="3101365" y="1053134"/>
                  </a:lnTo>
                  <a:lnTo>
                    <a:pt x="3104350" y="1056106"/>
                  </a:lnTo>
                  <a:lnTo>
                    <a:pt x="3108020" y="1056106"/>
                  </a:lnTo>
                  <a:lnTo>
                    <a:pt x="3111703" y="1056106"/>
                  </a:lnTo>
                  <a:lnTo>
                    <a:pt x="3114675" y="1053134"/>
                  </a:lnTo>
                  <a:lnTo>
                    <a:pt x="3114675" y="1045781"/>
                  </a:lnTo>
                  <a:close/>
                </a:path>
                <a:path w="5057140" h="2638425">
                  <a:moveTo>
                    <a:pt x="3171444" y="877150"/>
                  </a:moveTo>
                  <a:lnTo>
                    <a:pt x="3163989" y="869696"/>
                  </a:lnTo>
                  <a:lnTo>
                    <a:pt x="3145612" y="869696"/>
                  </a:lnTo>
                  <a:lnTo>
                    <a:pt x="3138157" y="877150"/>
                  </a:lnTo>
                  <a:lnTo>
                    <a:pt x="3138157" y="895515"/>
                  </a:lnTo>
                  <a:lnTo>
                    <a:pt x="3145612" y="902970"/>
                  </a:lnTo>
                  <a:lnTo>
                    <a:pt x="3154807" y="902970"/>
                  </a:lnTo>
                  <a:lnTo>
                    <a:pt x="3163989" y="902970"/>
                  </a:lnTo>
                  <a:lnTo>
                    <a:pt x="3171444" y="895515"/>
                  </a:lnTo>
                  <a:lnTo>
                    <a:pt x="3171444" y="877150"/>
                  </a:lnTo>
                  <a:close/>
                </a:path>
                <a:path w="5057140" h="2638425">
                  <a:moveTo>
                    <a:pt x="3215297" y="989990"/>
                  </a:moveTo>
                  <a:lnTo>
                    <a:pt x="3214255" y="988961"/>
                  </a:lnTo>
                  <a:lnTo>
                    <a:pt x="3211677" y="988961"/>
                  </a:lnTo>
                  <a:lnTo>
                    <a:pt x="3210649" y="989990"/>
                  </a:lnTo>
                  <a:lnTo>
                    <a:pt x="3210649" y="992555"/>
                  </a:lnTo>
                  <a:lnTo>
                    <a:pt x="3211677" y="993622"/>
                  </a:lnTo>
                  <a:lnTo>
                    <a:pt x="3212973" y="993622"/>
                  </a:lnTo>
                  <a:lnTo>
                    <a:pt x="3214255" y="993622"/>
                  </a:lnTo>
                  <a:lnTo>
                    <a:pt x="3215297" y="992555"/>
                  </a:lnTo>
                  <a:lnTo>
                    <a:pt x="3215297" y="989990"/>
                  </a:lnTo>
                  <a:close/>
                </a:path>
                <a:path w="5057140" h="2638425">
                  <a:moveTo>
                    <a:pt x="3262071" y="826871"/>
                  </a:moveTo>
                  <a:lnTo>
                    <a:pt x="3261029" y="825855"/>
                  </a:lnTo>
                  <a:lnTo>
                    <a:pt x="3258464" y="825855"/>
                  </a:lnTo>
                  <a:lnTo>
                    <a:pt x="3257423" y="826871"/>
                  </a:lnTo>
                  <a:lnTo>
                    <a:pt x="3257423" y="829437"/>
                  </a:lnTo>
                  <a:lnTo>
                    <a:pt x="3258464" y="830503"/>
                  </a:lnTo>
                  <a:lnTo>
                    <a:pt x="3259747" y="830503"/>
                  </a:lnTo>
                  <a:lnTo>
                    <a:pt x="3261029" y="830503"/>
                  </a:lnTo>
                  <a:lnTo>
                    <a:pt x="3262071" y="829437"/>
                  </a:lnTo>
                  <a:lnTo>
                    <a:pt x="3262071" y="826871"/>
                  </a:lnTo>
                  <a:close/>
                </a:path>
                <a:path w="5057140" h="2638425">
                  <a:moveTo>
                    <a:pt x="3365030" y="769810"/>
                  </a:moveTo>
                  <a:lnTo>
                    <a:pt x="3364890" y="769658"/>
                  </a:lnTo>
                  <a:lnTo>
                    <a:pt x="3364509" y="769658"/>
                  </a:lnTo>
                  <a:lnTo>
                    <a:pt x="3364357" y="769810"/>
                  </a:lnTo>
                  <a:lnTo>
                    <a:pt x="3364357" y="770191"/>
                  </a:lnTo>
                  <a:lnTo>
                    <a:pt x="3364509" y="770318"/>
                  </a:lnTo>
                  <a:lnTo>
                    <a:pt x="3364700" y="770318"/>
                  </a:lnTo>
                  <a:lnTo>
                    <a:pt x="3364890" y="770318"/>
                  </a:lnTo>
                  <a:lnTo>
                    <a:pt x="3365030" y="770191"/>
                  </a:lnTo>
                  <a:lnTo>
                    <a:pt x="3365030" y="769810"/>
                  </a:lnTo>
                  <a:close/>
                </a:path>
                <a:path w="5057140" h="2638425">
                  <a:moveTo>
                    <a:pt x="3474631" y="709066"/>
                  </a:moveTo>
                  <a:lnTo>
                    <a:pt x="3472396" y="706831"/>
                  </a:lnTo>
                  <a:lnTo>
                    <a:pt x="3466896" y="706831"/>
                  </a:lnTo>
                  <a:lnTo>
                    <a:pt x="3464649" y="709066"/>
                  </a:lnTo>
                  <a:lnTo>
                    <a:pt x="3464649" y="714565"/>
                  </a:lnTo>
                  <a:lnTo>
                    <a:pt x="3466896" y="716813"/>
                  </a:lnTo>
                  <a:lnTo>
                    <a:pt x="3469652" y="716813"/>
                  </a:lnTo>
                  <a:lnTo>
                    <a:pt x="3472396" y="716813"/>
                  </a:lnTo>
                  <a:lnTo>
                    <a:pt x="3474631" y="714565"/>
                  </a:lnTo>
                  <a:lnTo>
                    <a:pt x="3474631" y="709066"/>
                  </a:lnTo>
                  <a:close/>
                </a:path>
                <a:path w="5057140" h="2638425">
                  <a:moveTo>
                    <a:pt x="3528149" y="816584"/>
                  </a:moveTo>
                  <a:lnTo>
                    <a:pt x="3528009" y="816419"/>
                  </a:lnTo>
                  <a:lnTo>
                    <a:pt x="3527641" y="816419"/>
                  </a:lnTo>
                  <a:lnTo>
                    <a:pt x="3527488" y="816584"/>
                  </a:lnTo>
                  <a:lnTo>
                    <a:pt x="3527488" y="816952"/>
                  </a:lnTo>
                  <a:lnTo>
                    <a:pt x="3527641" y="817118"/>
                  </a:lnTo>
                  <a:lnTo>
                    <a:pt x="3527818" y="817118"/>
                  </a:lnTo>
                  <a:lnTo>
                    <a:pt x="3528009" y="817118"/>
                  </a:lnTo>
                  <a:lnTo>
                    <a:pt x="3528149" y="816952"/>
                  </a:lnTo>
                  <a:lnTo>
                    <a:pt x="3528149" y="816584"/>
                  </a:lnTo>
                  <a:close/>
                </a:path>
                <a:path w="5057140" h="2638425">
                  <a:moveTo>
                    <a:pt x="3685540" y="592175"/>
                  </a:moveTo>
                  <a:lnTo>
                    <a:pt x="3682847" y="589483"/>
                  </a:lnTo>
                  <a:lnTo>
                    <a:pt x="3676231" y="589483"/>
                  </a:lnTo>
                  <a:lnTo>
                    <a:pt x="3673551" y="592175"/>
                  </a:lnTo>
                  <a:lnTo>
                    <a:pt x="3673551" y="598779"/>
                  </a:lnTo>
                  <a:lnTo>
                    <a:pt x="3676231" y="601472"/>
                  </a:lnTo>
                  <a:lnTo>
                    <a:pt x="3679545" y="601472"/>
                  </a:lnTo>
                  <a:lnTo>
                    <a:pt x="3682847" y="601472"/>
                  </a:lnTo>
                  <a:lnTo>
                    <a:pt x="3685540" y="598779"/>
                  </a:lnTo>
                  <a:lnTo>
                    <a:pt x="3685540" y="592175"/>
                  </a:lnTo>
                  <a:close/>
                </a:path>
                <a:path w="5057140" h="2638425">
                  <a:moveTo>
                    <a:pt x="3794137" y="531977"/>
                  </a:moveTo>
                  <a:lnTo>
                    <a:pt x="3789819" y="527659"/>
                  </a:lnTo>
                  <a:lnTo>
                    <a:pt x="3779164" y="527659"/>
                  </a:lnTo>
                  <a:lnTo>
                    <a:pt x="3774846" y="531977"/>
                  </a:lnTo>
                  <a:lnTo>
                    <a:pt x="3774846" y="542620"/>
                  </a:lnTo>
                  <a:lnTo>
                    <a:pt x="3779164" y="546938"/>
                  </a:lnTo>
                  <a:lnTo>
                    <a:pt x="3784498" y="546938"/>
                  </a:lnTo>
                  <a:lnTo>
                    <a:pt x="3789819" y="546938"/>
                  </a:lnTo>
                  <a:lnTo>
                    <a:pt x="3794137" y="542620"/>
                  </a:lnTo>
                  <a:lnTo>
                    <a:pt x="3794137" y="531977"/>
                  </a:lnTo>
                  <a:close/>
                </a:path>
                <a:path w="5057140" h="2638425">
                  <a:moveTo>
                    <a:pt x="3891102" y="478205"/>
                  </a:moveTo>
                  <a:lnTo>
                    <a:pt x="3890365" y="477443"/>
                  </a:lnTo>
                  <a:lnTo>
                    <a:pt x="3888524" y="477443"/>
                  </a:lnTo>
                  <a:lnTo>
                    <a:pt x="3887774" y="478205"/>
                  </a:lnTo>
                  <a:lnTo>
                    <a:pt x="3887774" y="480047"/>
                  </a:lnTo>
                  <a:lnTo>
                    <a:pt x="3888524" y="480771"/>
                  </a:lnTo>
                  <a:lnTo>
                    <a:pt x="3889438" y="480771"/>
                  </a:lnTo>
                  <a:lnTo>
                    <a:pt x="3890365" y="480771"/>
                  </a:lnTo>
                  <a:lnTo>
                    <a:pt x="3891102" y="480047"/>
                  </a:lnTo>
                  <a:lnTo>
                    <a:pt x="3891102" y="478205"/>
                  </a:lnTo>
                  <a:close/>
                </a:path>
                <a:path w="5057140" h="2638425">
                  <a:moveTo>
                    <a:pt x="3947947" y="583882"/>
                  </a:moveTo>
                  <a:lnTo>
                    <a:pt x="3947807" y="583717"/>
                  </a:lnTo>
                  <a:lnTo>
                    <a:pt x="3947426" y="583717"/>
                  </a:lnTo>
                  <a:lnTo>
                    <a:pt x="3947287" y="583882"/>
                  </a:lnTo>
                  <a:lnTo>
                    <a:pt x="3947287" y="584250"/>
                  </a:lnTo>
                  <a:lnTo>
                    <a:pt x="3947426" y="584415"/>
                  </a:lnTo>
                  <a:lnTo>
                    <a:pt x="3947617" y="584415"/>
                  </a:lnTo>
                  <a:lnTo>
                    <a:pt x="3947807" y="584415"/>
                  </a:lnTo>
                  <a:lnTo>
                    <a:pt x="3947947" y="584250"/>
                  </a:lnTo>
                  <a:lnTo>
                    <a:pt x="3947947" y="583882"/>
                  </a:lnTo>
                  <a:close/>
                </a:path>
                <a:path w="5057140" h="2638425">
                  <a:moveTo>
                    <a:pt x="3997388" y="419290"/>
                  </a:moveTo>
                  <a:lnTo>
                    <a:pt x="3996042" y="417944"/>
                  </a:lnTo>
                  <a:lnTo>
                    <a:pt x="3992740" y="417944"/>
                  </a:lnTo>
                  <a:lnTo>
                    <a:pt x="3991394" y="419290"/>
                  </a:lnTo>
                  <a:lnTo>
                    <a:pt x="3991394" y="422605"/>
                  </a:lnTo>
                  <a:lnTo>
                    <a:pt x="3992740" y="423926"/>
                  </a:lnTo>
                  <a:lnTo>
                    <a:pt x="3994391" y="423926"/>
                  </a:lnTo>
                  <a:lnTo>
                    <a:pt x="3996042" y="423926"/>
                  </a:lnTo>
                  <a:lnTo>
                    <a:pt x="3997388" y="422605"/>
                  </a:lnTo>
                  <a:lnTo>
                    <a:pt x="3997388" y="419290"/>
                  </a:lnTo>
                  <a:close/>
                </a:path>
                <a:path w="5057140" h="2638425">
                  <a:moveTo>
                    <a:pt x="4052900" y="525716"/>
                  </a:moveTo>
                  <a:lnTo>
                    <a:pt x="4052747" y="525564"/>
                  </a:lnTo>
                  <a:lnTo>
                    <a:pt x="4052379" y="525564"/>
                  </a:lnTo>
                  <a:lnTo>
                    <a:pt x="4052227" y="525716"/>
                  </a:lnTo>
                  <a:lnTo>
                    <a:pt x="4052227" y="526059"/>
                  </a:lnTo>
                  <a:lnTo>
                    <a:pt x="4052379" y="526224"/>
                  </a:lnTo>
                  <a:lnTo>
                    <a:pt x="4052570" y="526224"/>
                  </a:lnTo>
                  <a:lnTo>
                    <a:pt x="4052747" y="526224"/>
                  </a:lnTo>
                  <a:lnTo>
                    <a:pt x="4052900" y="526059"/>
                  </a:lnTo>
                  <a:lnTo>
                    <a:pt x="4052900" y="525716"/>
                  </a:lnTo>
                  <a:close/>
                </a:path>
                <a:path w="5057140" h="2638425">
                  <a:moveTo>
                    <a:pt x="4101998" y="361289"/>
                  </a:moveTo>
                  <a:lnTo>
                    <a:pt x="4100804" y="360095"/>
                  </a:lnTo>
                  <a:lnTo>
                    <a:pt x="4097871" y="360095"/>
                  </a:lnTo>
                  <a:lnTo>
                    <a:pt x="4096677" y="361289"/>
                  </a:lnTo>
                  <a:lnTo>
                    <a:pt x="4096677" y="364223"/>
                  </a:lnTo>
                  <a:lnTo>
                    <a:pt x="4097871" y="365417"/>
                  </a:lnTo>
                  <a:lnTo>
                    <a:pt x="4099344" y="365417"/>
                  </a:lnTo>
                  <a:lnTo>
                    <a:pt x="4100804" y="365417"/>
                  </a:lnTo>
                  <a:lnTo>
                    <a:pt x="4101998" y="364223"/>
                  </a:lnTo>
                  <a:lnTo>
                    <a:pt x="4101998" y="361289"/>
                  </a:lnTo>
                  <a:close/>
                </a:path>
                <a:path w="5057140" h="2638425">
                  <a:moveTo>
                    <a:pt x="4161840" y="465328"/>
                  </a:moveTo>
                  <a:lnTo>
                    <a:pt x="4159897" y="463397"/>
                  </a:lnTo>
                  <a:lnTo>
                    <a:pt x="4155122" y="463397"/>
                  </a:lnTo>
                  <a:lnTo>
                    <a:pt x="4153192" y="465328"/>
                  </a:lnTo>
                  <a:lnTo>
                    <a:pt x="4153192" y="470103"/>
                  </a:lnTo>
                  <a:lnTo>
                    <a:pt x="4155122" y="472033"/>
                  </a:lnTo>
                  <a:lnTo>
                    <a:pt x="4157510" y="472033"/>
                  </a:lnTo>
                  <a:lnTo>
                    <a:pt x="4159897" y="472033"/>
                  </a:lnTo>
                  <a:lnTo>
                    <a:pt x="4161840" y="470103"/>
                  </a:lnTo>
                  <a:lnTo>
                    <a:pt x="4161840" y="465328"/>
                  </a:lnTo>
                  <a:close/>
                </a:path>
                <a:path w="5057140" h="2638425">
                  <a:moveTo>
                    <a:pt x="4209618" y="301663"/>
                  </a:moveTo>
                  <a:lnTo>
                    <a:pt x="4207230" y="299288"/>
                  </a:lnTo>
                  <a:lnTo>
                    <a:pt x="4201350" y="299288"/>
                  </a:lnTo>
                  <a:lnTo>
                    <a:pt x="4198975" y="301663"/>
                  </a:lnTo>
                  <a:lnTo>
                    <a:pt x="4198975" y="307543"/>
                  </a:lnTo>
                  <a:lnTo>
                    <a:pt x="4201350" y="309918"/>
                  </a:lnTo>
                  <a:lnTo>
                    <a:pt x="4204284" y="309918"/>
                  </a:lnTo>
                  <a:lnTo>
                    <a:pt x="4207230" y="309918"/>
                  </a:lnTo>
                  <a:lnTo>
                    <a:pt x="4209618" y="307543"/>
                  </a:lnTo>
                  <a:lnTo>
                    <a:pt x="4209618" y="301663"/>
                  </a:lnTo>
                  <a:close/>
                </a:path>
                <a:path w="5057140" h="2638425">
                  <a:moveTo>
                    <a:pt x="4218013" y="571385"/>
                  </a:moveTo>
                  <a:lnTo>
                    <a:pt x="4216971" y="570357"/>
                  </a:lnTo>
                  <a:lnTo>
                    <a:pt x="4214406" y="570357"/>
                  </a:lnTo>
                  <a:lnTo>
                    <a:pt x="4213364" y="571385"/>
                  </a:lnTo>
                  <a:lnTo>
                    <a:pt x="4213364" y="573951"/>
                  </a:lnTo>
                  <a:lnTo>
                    <a:pt x="4214406" y="574992"/>
                  </a:lnTo>
                  <a:lnTo>
                    <a:pt x="4215689" y="574992"/>
                  </a:lnTo>
                  <a:lnTo>
                    <a:pt x="4216971" y="574992"/>
                  </a:lnTo>
                  <a:lnTo>
                    <a:pt x="4218013" y="573951"/>
                  </a:lnTo>
                  <a:lnTo>
                    <a:pt x="4218013" y="571385"/>
                  </a:lnTo>
                  <a:close/>
                </a:path>
                <a:path w="5057140" h="2638425">
                  <a:moveTo>
                    <a:pt x="4267124" y="406984"/>
                  </a:moveTo>
                  <a:lnTo>
                    <a:pt x="4265041" y="404888"/>
                  </a:lnTo>
                  <a:lnTo>
                    <a:pt x="4259885" y="404888"/>
                  </a:lnTo>
                  <a:lnTo>
                    <a:pt x="4257802" y="406984"/>
                  </a:lnTo>
                  <a:lnTo>
                    <a:pt x="4257802" y="412127"/>
                  </a:lnTo>
                  <a:lnTo>
                    <a:pt x="4259885" y="414223"/>
                  </a:lnTo>
                  <a:lnTo>
                    <a:pt x="4262463" y="414223"/>
                  </a:lnTo>
                  <a:lnTo>
                    <a:pt x="4265041" y="414223"/>
                  </a:lnTo>
                  <a:lnTo>
                    <a:pt x="4267124" y="412127"/>
                  </a:lnTo>
                  <a:lnTo>
                    <a:pt x="4267124" y="406984"/>
                  </a:lnTo>
                  <a:close/>
                </a:path>
                <a:path w="5057140" h="2638425">
                  <a:moveTo>
                    <a:pt x="4310240" y="245872"/>
                  </a:moveTo>
                  <a:lnTo>
                    <a:pt x="4309796" y="245414"/>
                  </a:lnTo>
                  <a:lnTo>
                    <a:pt x="4308691" y="245414"/>
                  </a:lnTo>
                  <a:lnTo>
                    <a:pt x="4308246" y="245872"/>
                  </a:lnTo>
                  <a:lnTo>
                    <a:pt x="4308246" y="246976"/>
                  </a:lnTo>
                  <a:lnTo>
                    <a:pt x="4308691" y="247408"/>
                  </a:lnTo>
                  <a:lnTo>
                    <a:pt x="4309237" y="247408"/>
                  </a:lnTo>
                  <a:lnTo>
                    <a:pt x="4309796" y="247408"/>
                  </a:lnTo>
                  <a:lnTo>
                    <a:pt x="4310240" y="246976"/>
                  </a:lnTo>
                  <a:lnTo>
                    <a:pt x="4310240" y="245872"/>
                  </a:lnTo>
                  <a:close/>
                </a:path>
                <a:path w="5057140" h="2638425">
                  <a:moveTo>
                    <a:pt x="4322635" y="513384"/>
                  </a:moveTo>
                  <a:lnTo>
                    <a:pt x="4321734" y="512508"/>
                  </a:lnTo>
                  <a:lnTo>
                    <a:pt x="4319536" y="512508"/>
                  </a:lnTo>
                  <a:lnTo>
                    <a:pt x="4318635" y="513384"/>
                  </a:lnTo>
                  <a:lnTo>
                    <a:pt x="4318635" y="515607"/>
                  </a:lnTo>
                  <a:lnTo>
                    <a:pt x="4319536" y="516483"/>
                  </a:lnTo>
                  <a:lnTo>
                    <a:pt x="4320641" y="516483"/>
                  </a:lnTo>
                  <a:lnTo>
                    <a:pt x="4321734" y="516483"/>
                  </a:lnTo>
                  <a:lnTo>
                    <a:pt x="4322635" y="515607"/>
                  </a:lnTo>
                  <a:lnTo>
                    <a:pt x="4322635" y="513384"/>
                  </a:lnTo>
                  <a:close/>
                </a:path>
                <a:path w="5057140" h="2638425">
                  <a:moveTo>
                    <a:pt x="4371073" y="349364"/>
                  </a:moveTo>
                  <a:lnTo>
                    <a:pt x="4369435" y="347700"/>
                  </a:lnTo>
                  <a:lnTo>
                    <a:pt x="4365396" y="347700"/>
                  </a:lnTo>
                  <a:lnTo>
                    <a:pt x="4363745" y="349364"/>
                  </a:lnTo>
                  <a:lnTo>
                    <a:pt x="4363745" y="353402"/>
                  </a:lnTo>
                  <a:lnTo>
                    <a:pt x="4365396" y="355028"/>
                  </a:lnTo>
                  <a:lnTo>
                    <a:pt x="4367415" y="355028"/>
                  </a:lnTo>
                  <a:lnTo>
                    <a:pt x="4369435" y="355028"/>
                  </a:lnTo>
                  <a:lnTo>
                    <a:pt x="4371073" y="353402"/>
                  </a:lnTo>
                  <a:lnTo>
                    <a:pt x="4371073" y="349364"/>
                  </a:lnTo>
                  <a:close/>
                </a:path>
                <a:path w="5057140" h="2638425">
                  <a:moveTo>
                    <a:pt x="4419181" y="185496"/>
                  </a:moveTo>
                  <a:lnTo>
                    <a:pt x="4416945" y="183261"/>
                  </a:lnTo>
                  <a:lnTo>
                    <a:pt x="4411434" y="183261"/>
                  </a:lnTo>
                  <a:lnTo>
                    <a:pt x="4409198" y="185496"/>
                  </a:lnTo>
                  <a:lnTo>
                    <a:pt x="4409198" y="191008"/>
                  </a:lnTo>
                  <a:lnTo>
                    <a:pt x="4411434" y="193230"/>
                  </a:lnTo>
                  <a:lnTo>
                    <a:pt x="4414190" y="193230"/>
                  </a:lnTo>
                  <a:lnTo>
                    <a:pt x="4416945" y="193230"/>
                  </a:lnTo>
                  <a:lnTo>
                    <a:pt x="4419181" y="191008"/>
                  </a:lnTo>
                  <a:lnTo>
                    <a:pt x="4419181" y="185496"/>
                  </a:lnTo>
                  <a:close/>
                </a:path>
                <a:path w="5057140" h="2638425">
                  <a:moveTo>
                    <a:pt x="4430242" y="453758"/>
                  </a:moveTo>
                  <a:lnTo>
                    <a:pt x="4428160" y="451650"/>
                  </a:lnTo>
                  <a:lnTo>
                    <a:pt x="4423016" y="451650"/>
                  </a:lnTo>
                  <a:lnTo>
                    <a:pt x="4420933" y="453758"/>
                  </a:lnTo>
                  <a:lnTo>
                    <a:pt x="4420933" y="458889"/>
                  </a:lnTo>
                  <a:lnTo>
                    <a:pt x="4423016" y="460984"/>
                  </a:lnTo>
                  <a:lnTo>
                    <a:pt x="4425594" y="460984"/>
                  </a:lnTo>
                  <a:lnTo>
                    <a:pt x="4428160" y="460984"/>
                  </a:lnTo>
                  <a:lnTo>
                    <a:pt x="4430242" y="458889"/>
                  </a:lnTo>
                  <a:lnTo>
                    <a:pt x="4430242" y="453758"/>
                  </a:lnTo>
                  <a:close/>
                </a:path>
                <a:path w="5057140" h="2638425">
                  <a:moveTo>
                    <a:pt x="4483011" y="287324"/>
                  </a:moveTo>
                  <a:lnTo>
                    <a:pt x="4478248" y="282562"/>
                  </a:lnTo>
                  <a:lnTo>
                    <a:pt x="4466488" y="282562"/>
                  </a:lnTo>
                  <a:lnTo>
                    <a:pt x="4461713" y="287324"/>
                  </a:lnTo>
                  <a:lnTo>
                    <a:pt x="4461713" y="299097"/>
                  </a:lnTo>
                  <a:lnTo>
                    <a:pt x="4466488" y="303847"/>
                  </a:lnTo>
                  <a:lnTo>
                    <a:pt x="4472368" y="303847"/>
                  </a:lnTo>
                  <a:lnTo>
                    <a:pt x="4478248" y="303847"/>
                  </a:lnTo>
                  <a:lnTo>
                    <a:pt x="4483011" y="299097"/>
                  </a:lnTo>
                  <a:lnTo>
                    <a:pt x="4483011" y="287324"/>
                  </a:lnTo>
                  <a:close/>
                </a:path>
                <a:path w="5057140" h="2638425">
                  <a:moveTo>
                    <a:pt x="4544517" y="390423"/>
                  </a:moveTo>
                  <a:lnTo>
                    <a:pt x="4538256" y="384162"/>
                  </a:lnTo>
                  <a:lnTo>
                    <a:pt x="4522825" y="384162"/>
                  </a:lnTo>
                  <a:lnTo>
                    <a:pt x="4516564" y="390423"/>
                  </a:lnTo>
                  <a:lnTo>
                    <a:pt x="4516564" y="405866"/>
                  </a:lnTo>
                  <a:lnTo>
                    <a:pt x="4522825" y="412127"/>
                  </a:lnTo>
                  <a:lnTo>
                    <a:pt x="4530534" y="412127"/>
                  </a:lnTo>
                  <a:lnTo>
                    <a:pt x="4538256" y="412127"/>
                  </a:lnTo>
                  <a:lnTo>
                    <a:pt x="4544517" y="405866"/>
                  </a:lnTo>
                  <a:lnTo>
                    <a:pt x="4544517" y="390423"/>
                  </a:lnTo>
                  <a:close/>
                </a:path>
                <a:path w="5057140" h="2638425">
                  <a:moveTo>
                    <a:pt x="4581296" y="232816"/>
                  </a:moveTo>
                  <a:lnTo>
                    <a:pt x="4579518" y="231038"/>
                  </a:lnTo>
                  <a:lnTo>
                    <a:pt x="4575111" y="231038"/>
                  </a:lnTo>
                  <a:lnTo>
                    <a:pt x="4573321" y="232816"/>
                  </a:lnTo>
                  <a:lnTo>
                    <a:pt x="4573321" y="237236"/>
                  </a:lnTo>
                  <a:lnTo>
                    <a:pt x="4575111" y="239026"/>
                  </a:lnTo>
                  <a:lnTo>
                    <a:pt x="4577308" y="239026"/>
                  </a:lnTo>
                  <a:lnTo>
                    <a:pt x="4579518" y="239026"/>
                  </a:lnTo>
                  <a:lnTo>
                    <a:pt x="4581296" y="237236"/>
                  </a:lnTo>
                  <a:lnTo>
                    <a:pt x="4581296" y="232816"/>
                  </a:lnTo>
                  <a:close/>
                </a:path>
                <a:path w="5057140" h="2638425">
                  <a:moveTo>
                    <a:pt x="4648466" y="332803"/>
                  </a:moveTo>
                  <a:lnTo>
                    <a:pt x="4642650" y="326986"/>
                  </a:lnTo>
                  <a:lnTo>
                    <a:pt x="4628312" y="326986"/>
                  </a:lnTo>
                  <a:lnTo>
                    <a:pt x="4622508" y="332803"/>
                  </a:lnTo>
                  <a:lnTo>
                    <a:pt x="4622508" y="347141"/>
                  </a:lnTo>
                  <a:lnTo>
                    <a:pt x="4628312" y="352958"/>
                  </a:lnTo>
                  <a:lnTo>
                    <a:pt x="4635487" y="352958"/>
                  </a:lnTo>
                  <a:lnTo>
                    <a:pt x="4642650" y="352958"/>
                  </a:lnTo>
                  <a:lnTo>
                    <a:pt x="4648466" y="347141"/>
                  </a:lnTo>
                  <a:lnTo>
                    <a:pt x="4648466" y="332803"/>
                  </a:lnTo>
                  <a:close/>
                </a:path>
                <a:path w="5057140" h="2638425">
                  <a:moveTo>
                    <a:pt x="4691253" y="171881"/>
                  </a:moveTo>
                  <a:lnTo>
                    <a:pt x="4687227" y="167868"/>
                  </a:lnTo>
                  <a:lnTo>
                    <a:pt x="4677295" y="167868"/>
                  </a:lnTo>
                  <a:lnTo>
                    <a:pt x="4673282" y="171881"/>
                  </a:lnTo>
                  <a:lnTo>
                    <a:pt x="4673282" y="181800"/>
                  </a:lnTo>
                  <a:lnTo>
                    <a:pt x="4677295" y="185839"/>
                  </a:lnTo>
                  <a:lnTo>
                    <a:pt x="4682261" y="185839"/>
                  </a:lnTo>
                  <a:lnTo>
                    <a:pt x="4687227" y="185839"/>
                  </a:lnTo>
                  <a:lnTo>
                    <a:pt x="4691253" y="181800"/>
                  </a:lnTo>
                  <a:lnTo>
                    <a:pt x="4691253" y="171881"/>
                  </a:lnTo>
                  <a:close/>
                </a:path>
                <a:path w="5057140" h="2638425">
                  <a:moveTo>
                    <a:pt x="4751756" y="275551"/>
                  </a:moveTo>
                  <a:lnTo>
                    <a:pt x="4746688" y="270484"/>
                  </a:lnTo>
                  <a:lnTo>
                    <a:pt x="4734179" y="270484"/>
                  </a:lnTo>
                  <a:lnTo>
                    <a:pt x="4729124" y="275551"/>
                  </a:lnTo>
                  <a:lnTo>
                    <a:pt x="4729124" y="288048"/>
                  </a:lnTo>
                  <a:lnTo>
                    <a:pt x="4734179" y="293116"/>
                  </a:lnTo>
                  <a:lnTo>
                    <a:pt x="4740440" y="293116"/>
                  </a:lnTo>
                  <a:lnTo>
                    <a:pt x="4746688" y="293116"/>
                  </a:lnTo>
                  <a:lnTo>
                    <a:pt x="4751756" y="288048"/>
                  </a:lnTo>
                  <a:lnTo>
                    <a:pt x="4751756" y="275551"/>
                  </a:lnTo>
                  <a:close/>
                </a:path>
                <a:path w="5057140" h="2638425">
                  <a:moveTo>
                    <a:pt x="4807509" y="118668"/>
                  </a:moveTo>
                  <a:lnTo>
                    <a:pt x="4805921" y="110769"/>
                  </a:lnTo>
                  <a:lnTo>
                    <a:pt x="4801565" y="104317"/>
                  </a:lnTo>
                  <a:lnTo>
                    <a:pt x="4795113" y="99974"/>
                  </a:lnTo>
                  <a:lnTo>
                    <a:pt x="4787214" y="98386"/>
                  </a:lnTo>
                  <a:lnTo>
                    <a:pt x="4779315" y="99974"/>
                  </a:lnTo>
                  <a:lnTo>
                    <a:pt x="4772863" y="104317"/>
                  </a:lnTo>
                  <a:lnTo>
                    <a:pt x="4768507" y="110769"/>
                  </a:lnTo>
                  <a:lnTo>
                    <a:pt x="4766919" y="118668"/>
                  </a:lnTo>
                  <a:lnTo>
                    <a:pt x="4768507" y="126568"/>
                  </a:lnTo>
                  <a:lnTo>
                    <a:pt x="4772863" y="133019"/>
                  </a:lnTo>
                  <a:lnTo>
                    <a:pt x="4779315" y="137375"/>
                  </a:lnTo>
                  <a:lnTo>
                    <a:pt x="4787214" y="138976"/>
                  </a:lnTo>
                  <a:lnTo>
                    <a:pt x="4795113" y="137375"/>
                  </a:lnTo>
                  <a:lnTo>
                    <a:pt x="4801565" y="133019"/>
                  </a:lnTo>
                  <a:lnTo>
                    <a:pt x="4805921" y="126568"/>
                  </a:lnTo>
                  <a:lnTo>
                    <a:pt x="4807509" y="118668"/>
                  </a:lnTo>
                  <a:close/>
                </a:path>
                <a:path w="5057140" h="2638425">
                  <a:moveTo>
                    <a:pt x="4859032" y="216077"/>
                  </a:moveTo>
                  <a:lnTo>
                    <a:pt x="4852924" y="209969"/>
                  </a:lnTo>
                  <a:lnTo>
                    <a:pt x="4837849" y="209969"/>
                  </a:lnTo>
                  <a:lnTo>
                    <a:pt x="4831740" y="216077"/>
                  </a:lnTo>
                  <a:lnTo>
                    <a:pt x="4831740" y="231165"/>
                  </a:lnTo>
                  <a:lnTo>
                    <a:pt x="4837849" y="237261"/>
                  </a:lnTo>
                  <a:lnTo>
                    <a:pt x="4845380" y="237261"/>
                  </a:lnTo>
                  <a:lnTo>
                    <a:pt x="4852924" y="237261"/>
                  </a:lnTo>
                  <a:lnTo>
                    <a:pt x="4859032" y="231165"/>
                  </a:lnTo>
                  <a:lnTo>
                    <a:pt x="4859032" y="216077"/>
                  </a:lnTo>
                  <a:close/>
                </a:path>
                <a:path w="5057140" h="2638425">
                  <a:moveTo>
                    <a:pt x="4911458" y="60502"/>
                  </a:moveTo>
                  <a:lnTo>
                    <a:pt x="4909947" y="52984"/>
                  </a:lnTo>
                  <a:lnTo>
                    <a:pt x="4905807" y="46837"/>
                  </a:lnTo>
                  <a:lnTo>
                    <a:pt x="4899672" y="42710"/>
                  </a:lnTo>
                  <a:lnTo>
                    <a:pt x="4892154" y="41186"/>
                  </a:lnTo>
                  <a:lnTo>
                    <a:pt x="4884648" y="42710"/>
                  </a:lnTo>
                  <a:lnTo>
                    <a:pt x="4878514" y="46837"/>
                  </a:lnTo>
                  <a:lnTo>
                    <a:pt x="4874374" y="52984"/>
                  </a:lnTo>
                  <a:lnTo>
                    <a:pt x="4872863" y="60502"/>
                  </a:lnTo>
                  <a:lnTo>
                    <a:pt x="4874374" y="68008"/>
                  </a:lnTo>
                  <a:lnTo>
                    <a:pt x="4878514" y="74129"/>
                  </a:lnTo>
                  <a:lnTo>
                    <a:pt x="4884648" y="78270"/>
                  </a:lnTo>
                  <a:lnTo>
                    <a:pt x="4892154" y="79781"/>
                  </a:lnTo>
                  <a:lnTo>
                    <a:pt x="4899672" y="78270"/>
                  </a:lnTo>
                  <a:lnTo>
                    <a:pt x="4905807" y="74129"/>
                  </a:lnTo>
                  <a:lnTo>
                    <a:pt x="4909947" y="68008"/>
                  </a:lnTo>
                  <a:lnTo>
                    <a:pt x="4911458" y="60502"/>
                  </a:lnTo>
                  <a:close/>
                </a:path>
                <a:path w="5057140" h="2638425">
                  <a:moveTo>
                    <a:pt x="4972291" y="165455"/>
                  </a:moveTo>
                  <a:lnTo>
                    <a:pt x="4970564" y="156908"/>
                  </a:lnTo>
                  <a:lnTo>
                    <a:pt x="4965865" y="149923"/>
                  </a:lnTo>
                  <a:lnTo>
                    <a:pt x="4958880" y="145211"/>
                  </a:lnTo>
                  <a:lnTo>
                    <a:pt x="4950333" y="143484"/>
                  </a:lnTo>
                  <a:lnTo>
                    <a:pt x="4941786" y="145211"/>
                  </a:lnTo>
                  <a:lnTo>
                    <a:pt x="4934801" y="149923"/>
                  </a:lnTo>
                  <a:lnTo>
                    <a:pt x="4930102" y="156908"/>
                  </a:lnTo>
                  <a:lnTo>
                    <a:pt x="4928374" y="165455"/>
                  </a:lnTo>
                  <a:lnTo>
                    <a:pt x="4930102" y="174002"/>
                  </a:lnTo>
                  <a:lnTo>
                    <a:pt x="4934801" y="180975"/>
                  </a:lnTo>
                  <a:lnTo>
                    <a:pt x="4941786" y="185674"/>
                  </a:lnTo>
                  <a:lnTo>
                    <a:pt x="4950333" y="187401"/>
                  </a:lnTo>
                  <a:lnTo>
                    <a:pt x="4958880" y="185674"/>
                  </a:lnTo>
                  <a:lnTo>
                    <a:pt x="4965865" y="180975"/>
                  </a:lnTo>
                  <a:lnTo>
                    <a:pt x="4970564" y="174002"/>
                  </a:lnTo>
                  <a:lnTo>
                    <a:pt x="4972291" y="165455"/>
                  </a:lnTo>
                  <a:close/>
                </a:path>
                <a:path w="5057140" h="2638425">
                  <a:moveTo>
                    <a:pt x="4999431" y="1028"/>
                  </a:moveTo>
                  <a:lnTo>
                    <a:pt x="4998402" y="0"/>
                  </a:lnTo>
                  <a:lnTo>
                    <a:pt x="4995824" y="0"/>
                  </a:lnTo>
                  <a:lnTo>
                    <a:pt x="4994770" y="1028"/>
                  </a:lnTo>
                  <a:lnTo>
                    <a:pt x="4994770" y="3619"/>
                  </a:lnTo>
                  <a:lnTo>
                    <a:pt x="4995824" y="4660"/>
                  </a:lnTo>
                  <a:lnTo>
                    <a:pt x="4997107" y="4660"/>
                  </a:lnTo>
                  <a:lnTo>
                    <a:pt x="4998402" y="4660"/>
                  </a:lnTo>
                  <a:lnTo>
                    <a:pt x="4999431" y="3619"/>
                  </a:lnTo>
                  <a:lnTo>
                    <a:pt x="4999431" y="1028"/>
                  </a:lnTo>
                  <a:close/>
                </a:path>
                <a:path w="5057140" h="2638425">
                  <a:moveTo>
                    <a:pt x="5056949" y="106362"/>
                  </a:moveTo>
                  <a:lnTo>
                    <a:pt x="5056200" y="105613"/>
                  </a:lnTo>
                  <a:lnTo>
                    <a:pt x="5054358" y="105613"/>
                  </a:lnTo>
                  <a:lnTo>
                    <a:pt x="5053622" y="106362"/>
                  </a:lnTo>
                  <a:lnTo>
                    <a:pt x="5053622" y="108204"/>
                  </a:lnTo>
                  <a:lnTo>
                    <a:pt x="5054358" y="108927"/>
                  </a:lnTo>
                  <a:lnTo>
                    <a:pt x="5055286" y="108927"/>
                  </a:lnTo>
                  <a:lnTo>
                    <a:pt x="5056200" y="108927"/>
                  </a:lnTo>
                  <a:lnTo>
                    <a:pt x="5056949" y="108204"/>
                  </a:lnTo>
                  <a:lnTo>
                    <a:pt x="5056949" y="10636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5764358" y="8928957"/>
              <a:ext cx="4274820" cy="2240915"/>
            </a:xfrm>
            <a:custGeom>
              <a:avLst/>
              <a:gdLst/>
              <a:ahLst/>
              <a:cxnLst/>
              <a:rect l="l" t="t" r="r" b="b"/>
              <a:pathLst>
                <a:path w="4274819" h="2240915">
                  <a:moveTo>
                    <a:pt x="9283" y="2233409"/>
                  </a:moveTo>
                  <a:lnTo>
                    <a:pt x="7213" y="2231352"/>
                  </a:lnTo>
                  <a:lnTo>
                    <a:pt x="2057" y="2231352"/>
                  </a:lnTo>
                  <a:lnTo>
                    <a:pt x="0" y="2233409"/>
                  </a:lnTo>
                  <a:lnTo>
                    <a:pt x="0" y="2238591"/>
                  </a:lnTo>
                  <a:lnTo>
                    <a:pt x="2057" y="2240648"/>
                  </a:lnTo>
                  <a:lnTo>
                    <a:pt x="4648" y="2240648"/>
                  </a:lnTo>
                  <a:lnTo>
                    <a:pt x="7213" y="2240648"/>
                  </a:lnTo>
                  <a:lnTo>
                    <a:pt x="9283" y="2238591"/>
                  </a:lnTo>
                  <a:lnTo>
                    <a:pt x="9283" y="2233409"/>
                  </a:lnTo>
                  <a:close/>
                </a:path>
                <a:path w="4274819" h="2240915">
                  <a:moveTo>
                    <a:pt x="111264" y="2176919"/>
                  </a:moveTo>
                  <a:lnTo>
                    <a:pt x="110515" y="2176170"/>
                  </a:lnTo>
                  <a:lnTo>
                    <a:pt x="108673" y="2176170"/>
                  </a:lnTo>
                  <a:lnTo>
                    <a:pt x="107924" y="2176919"/>
                  </a:lnTo>
                  <a:lnTo>
                    <a:pt x="107924" y="2178735"/>
                  </a:lnTo>
                  <a:lnTo>
                    <a:pt x="108673" y="2179485"/>
                  </a:lnTo>
                  <a:lnTo>
                    <a:pt x="109575" y="2179485"/>
                  </a:lnTo>
                  <a:lnTo>
                    <a:pt x="110515" y="2179485"/>
                  </a:lnTo>
                  <a:lnTo>
                    <a:pt x="111264" y="2178735"/>
                  </a:lnTo>
                  <a:lnTo>
                    <a:pt x="111264" y="2176919"/>
                  </a:lnTo>
                  <a:close/>
                </a:path>
                <a:path w="4274819" h="2240915">
                  <a:moveTo>
                    <a:pt x="222516" y="2115248"/>
                  </a:moveTo>
                  <a:lnTo>
                    <a:pt x="218960" y="2111654"/>
                  </a:lnTo>
                  <a:lnTo>
                    <a:pt x="210121" y="2111654"/>
                  </a:lnTo>
                  <a:lnTo>
                    <a:pt x="206552" y="2115248"/>
                  </a:lnTo>
                  <a:lnTo>
                    <a:pt x="206552" y="2124049"/>
                  </a:lnTo>
                  <a:lnTo>
                    <a:pt x="210121" y="2127643"/>
                  </a:lnTo>
                  <a:lnTo>
                    <a:pt x="214541" y="2127643"/>
                  </a:lnTo>
                  <a:lnTo>
                    <a:pt x="218960" y="2127643"/>
                  </a:lnTo>
                  <a:lnTo>
                    <a:pt x="222516" y="2124049"/>
                  </a:lnTo>
                  <a:lnTo>
                    <a:pt x="222516" y="2115248"/>
                  </a:lnTo>
                  <a:close/>
                </a:path>
                <a:path w="4274819" h="2240915">
                  <a:moveTo>
                    <a:pt x="323811" y="2059089"/>
                  </a:moveTo>
                  <a:lnTo>
                    <a:pt x="321868" y="2057158"/>
                  </a:lnTo>
                  <a:lnTo>
                    <a:pt x="317119" y="2057158"/>
                  </a:lnTo>
                  <a:lnTo>
                    <a:pt x="315163" y="2059089"/>
                  </a:lnTo>
                  <a:lnTo>
                    <a:pt x="315163" y="2063851"/>
                  </a:lnTo>
                  <a:lnTo>
                    <a:pt x="317119" y="2065794"/>
                  </a:lnTo>
                  <a:lnTo>
                    <a:pt x="319493" y="2065794"/>
                  </a:lnTo>
                  <a:lnTo>
                    <a:pt x="321868" y="2065794"/>
                  </a:lnTo>
                  <a:lnTo>
                    <a:pt x="323811" y="2063851"/>
                  </a:lnTo>
                  <a:lnTo>
                    <a:pt x="323811" y="2059089"/>
                  </a:lnTo>
                  <a:close/>
                </a:path>
                <a:path w="4274819" h="2240915">
                  <a:moveTo>
                    <a:pt x="529717" y="1944928"/>
                  </a:moveTo>
                  <a:lnTo>
                    <a:pt x="529564" y="1944776"/>
                  </a:lnTo>
                  <a:lnTo>
                    <a:pt x="529221" y="1944776"/>
                  </a:lnTo>
                  <a:lnTo>
                    <a:pt x="529056" y="1944928"/>
                  </a:lnTo>
                  <a:lnTo>
                    <a:pt x="529056" y="1945309"/>
                  </a:lnTo>
                  <a:lnTo>
                    <a:pt x="529221" y="1945462"/>
                  </a:lnTo>
                  <a:lnTo>
                    <a:pt x="529374" y="1945462"/>
                  </a:lnTo>
                  <a:lnTo>
                    <a:pt x="529564" y="1945462"/>
                  </a:lnTo>
                  <a:lnTo>
                    <a:pt x="529717" y="1945309"/>
                  </a:lnTo>
                  <a:lnTo>
                    <a:pt x="529717" y="1944928"/>
                  </a:lnTo>
                  <a:close/>
                </a:path>
                <a:path w="4274819" h="2240915">
                  <a:moveTo>
                    <a:pt x="635330" y="1886394"/>
                  </a:moveTo>
                  <a:lnTo>
                    <a:pt x="634898" y="1885962"/>
                  </a:lnTo>
                  <a:lnTo>
                    <a:pt x="633793" y="1885962"/>
                  </a:lnTo>
                  <a:lnTo>
                    <a:pt x="633323" y="1886394"/>
                  </a:lnTo>
                  <a:lnTo>
                    <a:pt x="633323" y="1887499"/>
                  </a:lnTo>
                  <a:lnTo>
                    <a:pt x="633793" y="1887931"/>
                  </a:lnTo>
                  <a:lnTo>
                    <a:pt x="634326" y="1887931"/>
                  </a:lnTo>
                  <a:lnTo>
                    <a:pt x="634898" y="1887931"/>
                  </a:lnTo>
                  <a:lnTo>
                    <a:pt x="635330" y="1887499"/>
                  </a:lnTo>
                  <a:lnTo>
                    <a:pt x="635330" y="1886394"/>
                  </a:lnTo>
                  <a:close/>
                </a:path>
                <a:path w="4274819" h="2240915">
                  <a:moveTo>
                    <a:pt x="743267" y="1826577"/>
                  </a:moveTo>
                  <a:lnTo>
                    <a:pt x="741476" y="1824774"/>
                  </a:lnTo>
                  <a:lnTo>
                    <a:pt x="737095" y="1824774"/>
                  </a:lnTo>
                  <a:lnTo>
                    <a:pt x="735279" y="1826577"/>
                  </a:lnTo>
                  <a:lnTo>
                    <a:pt x="735279" y="1830971"/>
                  </a:lnTo>
                  <a:lnTo>
                    <a:pt x="737095" y="1832775"/>
                  </a:lnTo>
                  <a:lnTo>
                    <a:pt x="739292" y="1832775"/>
                  </a:lnTo>
                  <a:lnTo>
                    <a:pt x="741476" y="1832775"/>
                  </a:lnTo>
                  <a:lnTo>
                    <a:pt x="743267" y="1830971"/>
                  </a:lnTo>
                  <a:lnTo>
                    <a:pt x="743267" y="1826577"/>
                  </a:lnTo>
                  <a:close/>
                </a:path>
                <a:path w="4274819" h="2240915">
                  <a:moveTo>
                    <a:pt x="848868" y="1768005"/>
                  </a:moveTo>
                  <a:lnTo>
                    <a:pt x="846810" y="1765947"/>
                  </a:lnTo>
                  <a:lnTo>
                    <a:pt x="841641" y="1765947"/>
                  </a:lnTo>
                  <a:lnTo>
                    <a:pt x="839584" y="1768005"/>
                  </a:lnTo>
                  <a:lnTo>
                    <a:pt x="839584" y="1773186"/>
                  </a:lnTo>
                  <a:lnTo>
                    <a:pt x="841641" y="1775244"/>
                  </a:lnTo>
                  <a:lnTo>
                    <a:pt x="844245" y="1775244"/>
                  </a:lnTo>
                  <a:lnTo>
                    <a:pt x="846810" y="1775244"/>
                  </a:lnTo>
                  <a:lnTo>
                    <a:pt x="848868" y="1773186"/>
                  </a:lnTo>
                  <a:lnTo>
                    <a:pt x="848868" y="1768005"/>
                  </a:lnTo>
                  <a:close/>
                </a:path>
                <a:path w="4274819" h="2240915">
                  <a:moveTo>
                    <a:pt x="956830" y="1708200"/>
                  </a:moveTo>
                  <a:lnTo>
                    <a:pt x="953401" y="1704784"/>
                  </a:lnTo>
                  <a:lnTo>
                    <a:pt x="944968" y="1704784"/>
                  </a:lnTo>
                  <a:lnTo>
                    <a:pt x="941539" y="1708200"/>
                  </a:lnTo>
                  <a:lnTo>
                    <a:pt x="941539" y="1716646"/>
                  </a:lnTo>
                  <a:lnTo>
                    <a:pt x="944968" y="1720088"/>
                  </a:lnTo>
                  <a:lnTo>
                    <a:pt x="949198" y="1720088"/>
                  </a:lnTo>
                  <a:lnTo>
                    <a:pt x="953401" y="1720088"/>
                  </a:lnTo>
                  <a:lnTo>
                    <a:pt x="956830" y="1716646"/>
                  </a:lnTo>
                  <a:lnTo>
                    <a:pt x="956830" y="1708200"/>
                  </a:lnTo>
                  <a:close/>
                </a:path>
                <a:path w="4274819" h="2240915">
                  <a:moveTo>
                    <a:pt x="1061783" y="1650034"/>
                  </a:moveTo>
                  <a:lnTo>
                    <a:pt x="1058354" y="1646593"/>
                  </a:lnTo>
                  <a:lnTo>
                    <a:pt x="1049896" y="1646593"/>
                  </a:lnTo>
                  <a:lnTo>
                    <a:pt x="1046492" y="1650034"/>
                  </a:lnTo>
                  <a:lnTo>
                    <a:pt x="1046492" y="1658493"/>
                  </a:lnTo>
                  <a:lnTo>
                    <a:pt x="1049896" y="1661896"/>
                  </a:lnTo>
                  <a:lnTo>
                    <a:pt x="1054125" y="1661896"/>
                  </a:lnTo>
                  <a:lnTo>
                    <a:pt x="1058354" y="1661896"/>
                  </a:lnTo>
                  <a:lnTo>
                    <a:pt x="1061783" y="1658493"/>
                  </a:lnTo>
                  <a:lnTo>
                    <a:pt x="1061783" y="1650034"/>
                  </a:lnTo>
                  <a:close/>
                </a:path>
                <a:path w="4274819" h="2240915">
                  <a:moveTo>
                    <a:pt x="1594192" y="1354924"/>
                  </a:moveTo>
                  <a:lnTo>
                    <a:pt x="1587334" y="1348066"/>
                  </a:lnTo>
                  <a:lnTo>
                    <a:pt x="1570431" y="1348066"/>
                  </a:lnTo>
                  <a:lnTo>
                    <a:pt x="1563573" y="1354924"/>
                  </a:lnTo>
                  <a:lnTo>
                    <a:pt x="1563573" y="1371815"/>
                  </a:lnTo>
                  <a:lnTo>
                    <a:pt x="1570431" y="1378673"/>
                  </a:lnTo>
                  <a:lnTo>
                    <a:pt x="1578876" y="1378673"/>
                  </a:lnTo>
                  <a:lnTo>
                    <a:pt x="1587334" y="1378673"/>
                  </a:lnTo>
                  <a:lnTo>
                    <a:pt x="1594192" y="1371815"/>
                  </a:lnTo>
                  <a:lnTo>
                    <a:pt x="1594192" y="1354924"/>
                  </a:lnTo>
                  <a:close/>
                </a:path>
                <a:path w="4274819" h="2240915">
                  <a:moveTo>
                    <a:pt x="2104618" y="1071943"/>
                  </a:moveTo>
                  <a:lnTo>
                    <a:pt x="2104174" y="1071511"/>
                  </a:lnTo>
                  <a:lnTo>
                    <a:pt x="2103069" y="1071511"/>
                  </a:lnTo>
                  <a:lnTo>
                    <a:pt x="2102624" y="1071943"/>
                  </a:lnTo>
                  <a:lnTo>
                    <a:pt x="2102624" y="1073073"/>
                  </a:lnTo>
                  <a:lnTo>
                    <a:pt x="2103069" y="1073518"/>
                  </a:lnTo>
                  <a:lnTo>
                    <a:pt x="2103628" y="1073518"/>
                  </a:lnTo>
                  <a:lnTo>
                    <a:pt x="2104174" y="1073518"/>
                  </a:lnTo>
                  <a:lnTo>
                    <a:pt x="2104618" y="1073073"/>
                  </a:lnTo>
                  <a:lnTo>
                    <a:pt x="2104618" y="1071943"/>
                  </a:lnTo>
                  <a:close/>
                </a:path>
                <a:path w="4274819" h="2240915">
                  <a:moveTo>
                    <a:pt x="2209571" y="1013777"/>
                  </a:moveTo>
                  <a:lnTo>
                    <a:pt x="2209127" y="1013345"/>
                  </a:lnTo>
                  <a:lnTo>
                    <a:pt x="2208022" y="1013345"/>
                  </a:lnTo>
                  <a:lnTo>
                    <a:pt x="2207577" y="1013777"/>
                  </a:lnTo>
                  <a:lnTo>
                    <a:pt x="2207577" y="1014882"/>
                  </a:lnTo>
                  <a:lnTo>
                    <a:pt x="2208022" y="1015314"/>
                  </a:lnTo>
                  <a:lnTo>
                    <a:pt x="2208580" y="1015314"/>
                  </a:lnTo>
                  <a:lnTo>
                    <a:pt x="2209127" y="1015314"/>
                  </a:lnTo>
                  <a:lnTo>
                    <a:pt x="2209571" y="1014882"/>
                  </a:lnTo>
                  <a:lnTo>
                    <a:pt x="2209571" y="1013777"/>
                  </a:lnTo>
                  <a:close/>
                </a:path>
                <a:path w="4274819" h="2240915">
                  <a:moveTo>
                    <a:pt x="2320506" y="952309"/>
                  </a:moveTo>
                  <a:lnTo>
                    <a:pt x="2317381" y="949185"/>
                  </a:lnTo>
                  <a:lnTo>
                    <a:pt x="2309660" y="949185"/>
                  </a:lnTo>
                  <a:lnTo>
                    <a:pt x="2306536" y="952309"/>
                  </a:lnTo>
                  <a:lnTo>
                    <a:pt x="2306536" y="960005"/>
                  </a:lnTo>
                  <a:lnTo>
                    <a:pt x="2309660" y="963142"/>
                  </a:lnTo>
                  <a:lnTo>
                    <a:pt x="2313521" y="963142"/>
                  </a:lnTo>
                  <a:lnTo>
                    <a:pt x="2317381" y="963142"/>
                  </a:lnTo>
                  <a:lnTo>
                    <a:pt x="2320506" y="960005"/>
                  </a:lnTo>
                  <a:lnTo>
                    <a:pt x="2320506" y="952309"/>
                  </a:lnTo>
                  <a:close/>
                </a:path>
                <a:path w="4274819" h="2240915">
                  <a:moveTo>
                    <a:pt x="2420467" y="896874"/>
                  </a:moveTo>
                  <a:lnTo>
                    <a:pt x="2419566" y="895997"/>
                  </a:lnTo>
                  <a:lnTo>
                    <a:pt x="2417368" y="895997"/>
                  </a:lnTo>
                  <a:lnTo>
                    <a:pt x="2416467" y="896874"/>
                  </a:lnTo>
                  <a:lnTo>
                    <a:pt x="2416467" y="899096"/>
                  </a:lnTo>
                  <a:lnTo>
                    <a:pt x="2417368" y="899972"/>
                  </a:lnTo>
                  <a:lnTo>
                    <a:pt x="2418473" y="899972"/>
                  </a:lnTo>
                  <a:lnTo>
                    <a:pt x="2419566" y="899972"/>
                  </a:lnTo>
                  <a:lnTo>
                    <a:pt x="2420467" y="899096"/>
                  </a:lnTo>
                  <a:lnTo>
                    <a:pt x="2420467" y="896874"/>
                  </a:lnTo>
                  <a:close/>
                </a:path>
                <a:path w="4274819" h="2240915">
                  <a:moveTo>
                    <a:pt x="2524087" y="839431"/>
                  </a:moveTo>
                  <a:lnTo>
                    <a:pt x="2523782" y="839152"/>
                  </a:lnTo>
                  <a:lnTo>
                    <a:pt x="2523058" y="839152"/>
                  </a:lnTo>
                  <a:lnTo>
                    <a:pt x="2522753" y="839431"/>
                  </a:lnTo>
                  <a:lnTo>
                    <a:pt x="2522753" y="840181"/>
                  </a:lnTo>
                  <a:lnTo>
                    <a:pt x="2523058" y="840460"/>
                  </a:lnTo>
                  <a:lnTo>
                    <a:pt x="2523426" y="840460"/>
                  </a:lnTo>
                  <a:lnTo>
                    <a:pt x="2523782" y="840460"/>
                  </a:lnTo>
                  <a:lnTo>
                    <a:pt x="2524087" y="840181"/>
                  </a:lnTo>
                  <a:lnTo>
                    <a:pt x="2524087" y="839431"/>
                  </a:lnTo>
                  <a:close/>
                </a:path>
                <a:path w="4274819" h="2240915">
                  <a:moveTo>
                    <a:pt x="3470287" y="314960"/>
                  </a:moveTo>
                  <a:lnTo>
                    <a:pt x="3469246" y="313931"/>
                  </a:lnTo>
                  <a:lnTo>
                    <a:pt x="3466681" y="313931"/>
                  </a:lnTo>
                  <a:lnTo>
                    <a:pt x="3465639" y="314960"/>
                  </a:lnTo>
                  <a:lnTo>
                    <a:pt x="3465639" y="317525"/>
                  </a:lnTo>
                  <a:lnTo>
                    <a:pt x="3466681" y="318566"/>
                  </a:lnTo>
                  <a:lnTo>
                    <a:pt x="3467963" y="318566"/>
                  </a:lnTo>
                  <a:lnTo>
                    <a:pt x="3469246" y="318566"/>
                  </a:lnTo>
                  <a:lnTo>
                    <a:pt x="3470287" y="317525"/>
                  </a:lnTo>
                  <a:lnTo>
                    <a:pt x="3470287" y="314960"/>
                  </a:lnTo>
                  <a:close/>
                </a:path>
                <a:path w="4274819" h="2240915">
                  <a:moveTo>
                    <a:pt x="4168470" y="65176"/>
                  </a:moveTo>
                  <a:lnTo>
                    <a:pt x="4162818" y="59499"/>
                  </a:lnTo>
                  <a:lnTo>
                    <a:pt x="4148848" y="59499"/>
                  </a:lnTo>
                  <a:lnTo>
                    <a:pt x="4143184" y="65176"/>
                  </a:lnTo>
                  <a:lnTo>
                    <a:pt x="4143184" y="79133"/>
                  </a:lnTo>
                  <a:lnTo>
                    <a:pt x="4148848" y="84797"/>
                  </a:lnTo>
                  <a:lnTo>
                    <a:pt x="4155833" y="84797"/>
                  </a:lnTo>
                  <a:lnTo>
                    <a:pt x="4162818" y="84797"/>
                  </a:lnTo>
                  <a:lnTo>
                    <a:pt x="4168470" y="79133"/>
                  </a:lnTo>
                  <a:lnTo>
                    <a:pt x="4168470" y="65176"/>
                  </a:lnTo>
                  <a:close/>
                </a:path>
                <a:path w="4274819" h="2240915">
                  <a:moveTo>
                    <a:pt x="4274756" y="6261"/>
                  </a:moveTo>
                  <a:lnTo>
                    <a:pt x="4268495" y="0"/>
                  </a:lnTo>
                  <a:lnTo>
                    <a:pt x="4253065" y="0"/>
                  </a:lnTo>
                  <a:lnTo>
                    <a:pt x="4246816" y="6261"/>
                  </a:lnTo>
                  <a:lnTo>
                    <a:pt x="4246816" y="21691"/>
                  </a:lnTo>
                  <a:lnTo>
                    <a:pt x="4253065" y="27952"/>
                  </a:lnTo>
                  <a:lnTo>
                    <a:pt x="4260786" y="27952"/>
                  </a:lnTo>
                  <a:lnTo>
                    <a:pt x="4268495" y="27952"/>
                  </a:lnTo>
                  <a:lnTo>
                    <a:pt x="4274756" y="21691"/>
                  </a:lnTo>
                  <a:lnTo>
                    <a:pt x="4274756" y="626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28037" y="9856565"/>
              <a:ext cx="1542927" cy="1029341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5826829" y="9035980"/>
              <a:ext cx="4257040" cy="2234565"/>
            </a:xfrm>
            <a:custGeom>
              <a:avLst/>
              <a:gdLst/>
              <a:ahLst/>
              <a:cxnLst/>
              <a:rect l="l" t="t" r="r" b="b"/>
              <a:pathLst>
                <a:path w="4257040" h="2234565">
                  <a:moveTo>
                    <a:pt x="685" y="2233726"/>
                  </a:moveTo>
                  <a:lnTo>
                    <a:pt x="533" y="2233599"/>
                  </a:lnTo>
                  <a:lnTo>
                    <a:pt x="152" y="2233599"/>
                  </a:lnTo>
                  <a:lnTo>
                    <a:pt x="0" y="2233726"/>
                  </a:lnTo>
                  <a:lnTo>
                    <a:pt x="0" y="2234107"/>
                  </a:lnTo>
                  <a:lnTo>
                    <a:pt x="152" y="2234260"/>
                  </a:lnTo>
                  <a:lnTo>
                    <a:pt x="342" y="2234260"/>
                  </a:lnTo>
                  <a:lnTo>
                    <a:pt x="533" y="2234260"/>
                  </a:lnTo>
                  <a:lnTo>
                    <a:pt x="685" y="2234107"/>
                  </a:lnTo>
                  <a:lnTo>
                    <a:pt x="685" y="2233726"/>
                  </a:lnTo>
                  <a:close/>
                </a:path>
                <a:path w="4257040" h="2234565">
                  <a:moveTo>
                    <a:pt x="105956" y="2175383"/>
                  </a:moveTo>
                  <a:lnTo>
                    <a:pt x="105676" y="2175065"/>
                  </a:lnTo>
                  <a:lnTo>
                    <a:pt x="104927" y="2175065"/>
                  </a:lnTo>
                  <a:lnTo>
                    <a:pt x="104635" y="2175383"/>
                  </a:lnTo>
                  <a:lnTo>
                    <a:pt x="104635" y="2176107"/>
                  </a:lnTo>
                  <a:lnTo>
                    <a:pt x="104927" y="2176411"/>
                  </a:lnTo>
                  <a:lnTo>
                    <a:pt x="105295" y="2176411"/>
                  </a:lnTo>
                  <a:lnTo>
                    <a:pt x="105676" y="2176411"/>
                  </a:lnTo>
                  <a:lnTo>
                    <a:pt x="105956" y="2176107"/>
                  </a:lnTo>
                  <a:lnTo>
                    <a:pt x="105956" y="2175383"/>
                  </a:lnTo>
                  <a:close/>
                </a:path>
                <a:path w="4257040" h="2234565">
                  <a:moveTo>
                    <a:pt x="212572" y="2116277"/>
                  </a:moveTo>
                  <a:lnTo>
                    <a:pt x="211543" y="2115248"/>
                  </a:lnTo>
                  <a:lnTo>
                    <a:pt x="208940" y="2115248"/>
                  </a:lnTo>
                  <a:lnTo>
                    <a:pt x="207911" y="2116277"/>
                  </a:lnTo>
                  <a:lnTo>
                    <a:pt x="207911" y="2118842"/>
                  </a:lnTo>
                  <a:lnTo>
                    <a:pt x="208940" y="2119909"/>
                  </a:lnTo>
                  <a:lnTo>
                    <a:pt x="210248" y="2119909"/>
                  </a:lnTo>
                  <a:lnTo>
                    <a:pt x="211543" y="2119909"/>
                  </a:lnTo>
                  <a:lnTo>
                    <a:pt x="212572" y="2118842"/>
                  </a:lnTo>
                  <a:lnTo>
                    <a:pt x="212572" y="2116277"/>
                  </a:lnTo>
                  <a:close/>
                </a:path>
                <a:path w="4257040" h="2234565">
                  <a:moveTo>
                    <a:pt x="319506" y="2056993"/>
                  </a:moveTo>
                  <a:lnTo>
                    <a:pt x="317588" y="2055063"/>
                  </a:lnTo>
                  <a:lnTo>
                    <a:pt x="312801" y="2055063"/>
                  </a:lnTo>
                  <a:lnTo>
                    <a:pt x="310870" y="2056993"/>
                  </a:lnTo>
                  <a:lnTo>
                    <a:pt x="310870" y="2061794"/>
                  </a:lnTo>
                  <a:lnTo>
                    <a:pt x="312801" y="2063724"/>
                  </a:lnTo>
                  <a:lnTo>
                    <a:pt x="315175" y="2063724"/>
                  </a:lnTo>
                  <a:lnTo>
                    <a:pt x="317588" y="2063724"/>
                  </a:lnTo>
                  <a:lnTo>
                    <a:pt x="319506" y="2061794"/>
                  </a:lnTo>
                  <a:lnTo>
                    <a:pt x="319506" y="2056993"/>
                  </a:lnTo>
                  <a:close/>
                </a:path>
                <a:path w="4257040" h="2234565">
                  <a:moveTo>
                    <a:pt x="420484" y="2001024"/>
                  </a:moveTo>
                  <a:lnTo>
                    <a:pt x="420331" y="2000897"/>
                  </a:lnTo>
                  <a:lnTo>
                    <a:pt x="419950" y="2000897"/>
                  </a:lnTo>
                  <a:lnTo>
                    <a:pt x="419823" y="2001024"/>
                  </a:lnTo>
                  <a:lnTo>
                    <a:pt x="419823" y="2001405"/>
                  </a:lnTo>
                  <a:lnTo>
                    <a:pt x="419950" y="2001558"/>
                  </a:lnTo>
                  <a:lnTo>
                    <a:pt x="420141" y="2001558"/>
                  </a:lnTo>
                  <a:lnTo>
                    <a:pt x="420331" y="2001558"/>
                  </a:lnTo>
                  <a:lnTo>
                    <a:pt x="420484" y="2001405"/>
                  </a:lnTo>
                  <a:lnTo>
                    <a:pt x="420484" y="2001024"/>
                  </a:lnTo>
                  <a:close/>
                </a:path>
                <a:path w="4257040" h="2234565">
                  <a:moveTo>
                    <a:pt x="630364" y="1884680"/>
                  </a:moveTo>
                  <a:lnTo>
                    <a:pt x="630237" y="1884553"/>
                  </a:lnTo>
                  <a:lnTo>
                    <a:pt x="629856" y="1884553"/>
                  </a:lnTo>
                  <a:lnTo>
                    <a:pt x="629704" y="1884680"/>
                  </a:lnTo>
                  <a:lnTo>
                    <a:pt x="629704" y="1885048"/>
                  </a:lnTo>
                  <a:lnTo>
                    <a:pt x="629856" y="1885213"/>
                  </a:lnTo>
                  <a:lnTo>
                    <a:pt x="630047" y="1885213"/>
                  </a:lnTo>
                  <a:lnTo>
                    <a:pt x="630237" y="1885213"/>
                  </a:lnTo>
                  <a:lnTo>
                    <a:pt x="630364" y="1885048"/>
                  </a:lnTo>
                  <a:lnTo>
                    <a:pt x="630364" y="1884680"/>
                  </a:lnTo>
                  <a:close/>
                </a:path>
                <a:path w="4257040" h="2234565">
                  <a:moveTo>
                    <a:pt x="737666" y="1825231"/>
                  </a:moveTo>
                  <a:lnTo>
                    <a:pt x="736447" y="1824050"/>
                  </a:lnTo>
                  <a:lnTo>
                    <a:pt x="733501" y="1824050"/>
                  </a:lnTo>
                  <a:lnTo>
                    <a:pt x="732320" y="1825231"/>
                  </a:lnTo>
                  <a:lnTo>
                    <a:pt x="732320" y="1828177"/>
                  </a:lnTo>
                  <a:lnTo>
                    <a:pt x="733501" y="1829371"/>
                  </a:lnTo>
                  <a:lnTo>
                    <a:pt x="734974" y="1829371"/>
                  </a:lnTo>
                  <a:lnTo>
                    <a:pt x="736447" y="1829371"/>
                  </a:lnTo>
                  <a:lnTo>
                    <a:pt x="737666" y="1828177"/>
                  </a:lnTo>
                  <a:lnTo>
                    <a:pt x="737666" y="1825231"/>
                  </a:lnTo>
                  <a:close/>
                </a:path>
                <a:path w="4257040" h="2234565">
                  <a:moveTo>
                    <a:pt x="841590" y="1767611"/>
                  </a:moveTo>
                  <a:lnTo>
                    <a:pt x="840841" y="1766849"/>
                  </a:lnTo>
                  <a:lnTo>
                    <a:pt x="839025" y="1766849"/>
                  </a:lnTo>
                  <a:lnTo>
                    <a:pt x="838276" y="1767611"/>
                  </a:lnTo>
                  <a:lnTo>
                    <a:pt x="838276" y="1769452"/>
                  </a:lnTo>
                  <a:lnTo>
                    <a:pt x="839025" y="1770202"/>
                  </a:lnTo>
                  <a:lnTo>
                    <a:pt x="839927" y="1770202"/>
                  </a:lnTo>
                  <a:lnTo>
                    <a:pt x="840841" y="1770202"/>
                  </a:lnTo>
                  <a:lnTo>
                    <a:pt x="841590" y="1769452"/>
                  </a:lnTo>
                  <a:lnTo>
                    <a:pt x="841590" y="1767611"/>
                  </a:lnTo>
                  <a:close/>
                </a:path>
                <a:path w="4257040" h="2234565">
                  <a:moveTo>
                    <a:pt x="947204" y="1709064"/>
                  </a:moveTo>
                  <a:lnTo>
                    <a:pt x="946175" y="1708010"/>
                  </a:lnTo>
                  <a:lnTo>
                    <a:pt x="943597" y="1708010"/>
                  </a:lnTo>
                  <a:lnTo>
                    <a:pt x="942543" y="1709064"/>
                  </a:lnTo>
                  <a:lnTo>
                    <a:pt x="942543" y="1711629"/>
                  </a:lnTo>
                  <a:lnTo>
                    <a:pt x="943597" y="1712671"/>
                  </a:lnTo>
                  <a:lnTo>
                    <a:pt x="944892" y="1712671"/>
                  </a:lnTo>
                  <a:lnTo>
                    <a:pt x="946175" y="1712671"/>
                  </a:lnTo>
                  <a:lnTo>
                    <a:pt x="947204" y="1711629"/>
                  </a:lnTo>
                  <a:lnTo>
                    <a:pt x="947204" y="1709064"/>
                  </a:lnTo>
                  <a:close/>
                </a:path>
                <a:path w="4257040" h="2234565">
                  <a:moveTo>
                    <a:pt x="2106307" y="1066596"/>
                  </a:moveTo>
                  <a:lnTo>
                    <a:pt x="2103196" y="1063472"/>
                  </a:lnTo>
                  <a:lnTo>
                    <a:pt x="2095461" y="1063472"/>
                  </a:lnTo>
                  <a:lnTo>
                    <a:pt x="2092337" y="1066596"/>
                  </a:lnTo>
                  <a:lnTo>
                    <a:pt x="2092337" y="1074293"/>
                  </a:lnTo>
                  <a:lnTo>
                    <a:pt x="2095461" y="1077429"/>
                  </a:lnTo>
                  <a:lnTo>
                    <a:pt x="2099322" y="1077429"/>
                  </a:lnTo>
                  <a:lnTo>
                    <a:pt x="2103196" y="1077429"/>
                  </a:lnTo>
                  <a:lnTo>
                    <a:pt x="2106307" y="1074293"/>
                  </a:lnTo>
                  <a:lnTo>
                    <a:pt x="2106307" y="1066596"/>
                  </a:lnTo>
                  <a:close/>
                </a:path>
                <a:path w="4257040" h="2234565">
                  <a:moveTo>
                    <a:pt x="2205939" y="1011351"/>
                  </a:moveTo>
                  <a:lnTo>
                    <a:pt x="2205202" y="1010589"/>
                  </a:lnTo>
                  <a:lnTo>
                    <a:pt x="2203361" y="1010589"/>
                  </a:lnTo>
                  <a:lnTo>
                    <a:pt x="2202611" y="1011351"/>
                  </a:lnTo>
                  <a:lnTo>
                    <a:pt x="2202611" y="1013193"/>
                  </a:lnTo>
                  <a:lnTo>
                    <a:pt x="2203361" y="1013904"/>
                  </a:lnTo>
                  <a:lnTo>
                    <a:pt x="2204275" y="1013904"/>
                  </a:lnTo>
                  <a:lnTo>
                    <a:pt x="2205202" y="1013904"/>
                  </a:lnTo>
                  <a:lnTo>
                    <a:pt x="2205939" y="1013193"/>
                  </a:lnTo>
                  <a:lnTo>
                    <a:pt x="2205939" y="1011351"/>
                  </a:lnTo>
                  <a:close/>
                </a:path>
                <a:path w="4257040" h="2234565">
                  <a:moveTo>
                    <a:pt x="2418499" y="893521"/>
                  </a:moveTo>
                  <a:lnTo>
                    <a:pt x="2416568" y="891578"/>
                  </a:lnTo>
                  <a:lnTo>
                    <a:pt x="2411793" y="891578"/>
                  </a:lnTo>
                  <a:lnTo>
                    <a:pt x="2409850" y="893521"/>
                  </a:lnTo>
                  <a:lnTo>
                    <a:pt x="2409850" y="898321"/>
                  </a:lnTo>
                  <a:lnTo>
                    <a:pt x="2411793" y="900252"/>
                  </a:lnTo>
                  <a:lnTo>
                    <a:pt x="2414181" y="900252"/>
                  </a:lnTo>
                  <a:lnTo>
                    <a:pt x="2416568" y="900252"/>
                  </a:lnTo>
                  <a:lnTo>
                    <a:pt x="2418499" y="898321"/>
                  </a:lnTo>
                  <a:lnTo>
                    <a:pt x="2418499" y="893521"/>
                  </a:lnTo>
                  <a:close/>
                </a:path>
                <a:path w="4257040" h="2234565">
                  <a:moveTo>
                    <a:pt x="2520454" y="836993"/>
                  </a:moveTo>
                  <a:lnTo>
                    <a:pt x="2519857" y="836396"/>
                  </a:lnTo>
                  <a:lnTo>
                    <a:pt x="2518397" y="836396"/>
                  </a:lnTo>
                  <a:lnTo>
                    <a:pt x="2517800" y="836993"/>
                  </a:lnTo>
                  <a:lnTo>
                    <a:pt x="2517800" y="838466"/>
                  </a:lnTo>
                  <a:lnTo>
                    <a:pt x="2518397" y="839063"/>
                  </a:lnTo>
                  <a:lnTo>
                    <a:pt x="2519121" y="839063"/>
                  </a:lnTo>
                  <a:lnTo>
                    <a:pt x="2519857" y="839063"/>
                  </a:lnTo>
                  <a:lnTo>
                    <a:pt x="2520454" y="838466"/>
                  </a:lnTo>
                  <a:lnTo>
                    <a:pt x="2520454" y="836993"/>
                  </a:lnTo>
                  <a:close/>
                </a:path>
                <a:path w="4257040" h="2234565">
                  <a:moveTo>
                    <a:pt x="2625407" y="778840"/>
                  </a:moveTo>
                  <a:lnTo>
                    <a:pt x="2624810" y="778243"/>
                  </a:lnTo>
                  <a:lnTo>
                    <a:pt x="2623337" y="778243"/>
                  </a:lnTo>
                  <a:lnTo>
                    <a:pt x="2622740" y="778840"/>
                  </a:lnTo>
                  <a:lnTo>
                    <a:pt x="2622740" y="780300"/>
                  </a:lnTo>
                  <a:lnTo>
                    <a:pt x="2623337" y="780897"/>
                  </a:lnTo>
                  <a:lnTo>
                    <a:pt x="2624074" y="780897"/>
                  </a:lnTo>
                  <a:lnTo>
                    <a:pt x="2624810" y="780897"/>
                  </a:lnTo>
                  <a:lnTo>
                    <a:pt x="2625407" y="780300"/>
                  </a:lnTo>
                  <a:lnTo>
                    <a:pt x="2625407" y="778840"/>
                  </a:lnTo>
                  <a:close/>
                </a:path>
                <a:path w="4257040" h="2234565">
                  <a:moveTo>
                    <a:pt x="2729357" y="721207"/>
                  </a:moveTo>
                  <a:lnTo>
                    <a:pt x="2729217" y="721042"/>
                  </a:lnTo>
                  <a:lnTo>
                    <a:pt x="2728836" y="721042"/>
                  </a:lnTo>
                  <a:lnTo>
                    <a:pt x="2728684" y="721207"/>
                  </a:lnTo>
                  <a:lnTo>
                    <a:pt x="2728684" y="721575"/>
                  </a:lnTo>
                  <a:lnTo>
                    <a:pt x="2728836" y="721741"/>
                  </a:lnTo>
                  <a:lnTo>
                    <a:pt x="2729026" y="721741"/>
                  </a:lnTo>
                  <a:lnTo>
                    <a:pt x="2729217" y="721741"/>
                  </a:lnTo>
                  <a:lnTo>
                    <a:pt x="2729357" y="721575"/>
                  </a:lnTo>
                  <a:lnTo>
                    <a:pt x="2729357" y="721207"/>
                  </a:lnTo>
                  <a:close/>
                </a:path>
                <a:path w="4257040" h="2234565">
                  <a:moveTo>
                    <a:pt x="3044545" y="546506"/>
                  </a:moveTo>
                  <a:lnTo>
                    <a:pt x="3044240" y="546201"/>
                  </a:lnTo>
                  <a:lnTo>
                    <a:pt x="3043504" y="546201"/>
                  </a:lnTo>
                  <a:lnTo>
                    <a:pt x="3043199" y="546506"/>
                  </a:lnTo>
                  <a:lnTo>
                    <a:pt x="3043199" y="547230"/>
                  </a:lnTo>
                  <a:lnTo>
                    <a:pt x="3043504" y="547535"/>
                  </a:lnTo>
                  <a:lnTo>
                    <a:pt x="3043872" y="547535"/>
                  </a:lnTo>
                  <a:lnTo>
                    <a:pt x="3044240" y="547535"/>
                  </a:lnTo>
                  <a:lnTo>
                    <a:pt x="3044545" y="547230"/>
                  </a:lnTo>
                  <a:lnTo>
                    <a:pt x="3044545" y="546506"/>
                  </a:lnTo>
                  <a:close/>
                </a:path>
                <a:path w="4257040" h="2234565">
                  <a:moveTo>
                    <a:pt x="3149485" y="488315"/>
                  </a:moveTo>
                  <a:lnTo>
                    <a:pt x="3149193" y="488035"/>
                  </a:lnTo>
                  <a:lnTo>
                    <a:pt x="3148457" y="488035"/>
                  </a:lnTo>
                  <a:lnTo>
                    <a:pt x="3148152" y="488315"/>
                  </a:lnTo>
                  <a:lnTo>
                    <a:pt x="3148152" y="489064"/>
                  </a:lnTo>
                  <a:lnTo>
                    <a:pt x="3148457" y="489343"/>
                  </a:lnTo>
                  <a:lnTo>
                    <a:pt x="3148825" y="489343"/>
                  </a:lnTo>
                  <a:lnTo>
                    <a:pt x="3149193" y="489343"/>
                  </a:lnTo>
                  <a:lnTo>
                    <a:pt x="3149485" y="489064"/>
                  </a:lnTo>
                  <a:lnTo>
                    <a:pt x="3149485" y="488315"/>
                  </a:lnTo>
                  <a:close/>
                </a:path>
                <a:path w="4257040" h="2234565">
                  <a:moveTo>
                    <a:pt x="3359048" y="372148"/>
                  </a:moveTo>
                  <a:lnTo>
                    <a:pt x="3358908" y="372021"/>
                  </a:lnTo>
                  <a:lnTo>
                    <a:pt x="3358527" y="372021"/>
                  </a:lnTo>
                  <a:lnTo>
                    <a:pt x="3358388" y="372148"/>
                  </a:lnTo>
                  <a:lnTo>
                    <a:pt x="3358388" y="372529"/>
                  </a:lnTo>
                  <a:lnTo>
                    <a:pt x="3358527" y="372681"/>
                  </a:lnTo>
                  <a:lnTo>
                    <a:pt x="3358718" y="372681"/>
                  </a:lnTo>
                  <a:lnTo>
                    <a:pt x="3358908" y="372681"/>
                  </a:lnTo>
                  <a:lnTo>
                    <a:pt x="3359048" y="372529"/>
                  </a:lnTo>
                  <a:lnTo>
                    <a:pt x="3359048" y="372148"/>
                  </a:lnTo>
                  <a:close/>
                </a:path>
                <a:path w="4257040" h="2234565">
                  <a:moveTo>
                    <a:pt x="3469652" y="310857"/>
                  </a:moveTo>
                  <a:lnTo>
                    <a:pt x="3466973" y="308165"/>
                  </a:lnTo>
                  <a:lnTo>
                    <a:pt x="3460356" y="308165"/>
                  </a:lnTo>
                  <a:lnTo>
                    <a:pt x="3457676" y="310857"/>
                  </a:lnTo>
                  <a:lnTo>
                    <a:pt x="3457676" y="317461"/>
                  </a:lnTo>
                  <a:lnTo>
                    <a:pt x="3460356" y="320154"/>
                  </a:lnTo>
                  <a:lnTo>
                    <a:pt x="3463671" y="320154"/>
                  </a:lnTo>
                  <a:lnTo>
                    <a:pt x="3466973" y="320154"/>
                  </a:lnTo>
                  <a:lnTo>
                    <a:pt x="3469652" y="317461"/>
                  </a:lnTo>
                  <a:lnTo>
                    <a:pt x="3469652" y="310857"/>
                  </a:lnTo>
                  <a:close/>
                </a:path>
                <a:path w="4257040" h="2234565">
                  <a:moveTo>
                    <a:pt x="3573945" y="253047"/>
                  </a:moveTo>
                  <a:lnTo>
                    <a:pt x="3571557" y="250672"/>
                  </a:lnTo>
                  <a:lnTo>
                    <a:pt x="3565677" y="250672"/>
                  </a:lnTo>
                  <a:lnTo>
                    <a:pt x="3563302" y="253047"/>
                  </a:lnTo>
                  <a:lnTo>
                    <a:pt x="3563302" y="258927"/>
                  </a:lnTo>
                  <a:lnTo>
                    <a:pt x="3565677" y="261315"/>
                  </a:lnTo>
                  <a:lnTo>
                    <a:pt x="3568611" y="261315"/>
                  </a:lnTo>
                  <a:lnTo>
                    <a:pt x="3571557" y="261315"/>
                  </a:lnTo>
                  <a:lnTo>
                    <a:pt x="3573945" y="258927"/>
                  </a:lnTo>
                  <a:lnTo>
                    <a:pt x="3573945" y="253047"/>
                  </a:lnTo>
                  <a:close/>
                </a:path>
                <a:path w="4257040" h="2234565">
                  <a:moveTo>
                    <a:pt x="3685209" y="191376"/>
                  </a:moveTo>
                  <a:lnTo>
                    <a:pt x="3680002" y="186182"/>
                  </a:lnTo>
                  <a:lnTo>
                    <a:pt x="3667137" y="186182"/>
                  </a:lnTo>
                  <a:lnTo>
                    <a:pt x="3661918" y="191376"/>
                  </a:lnTo>
                  <a:lnTo>
                    <a:pt x="3661918" y="204254"/>
                  </a:lnTo>
                  <a:lnTo>
                    <a:pt x="3667137" y="209473"/>
                  </a:lnTo>
                  <a:lnTo>
                    <a:pt x="3673564" y="209473"/>
                  </a:lnTo>
                  <a:lnTo>
                    <a:pt x="3680002" y="209473"/>
                  </a:lnTo>
                  <a:lnTo>
                    <a:pt x="3685209" y="204254"/>
                  </a:lnTo>
                  <a:lnTo>
                    <a:pt x="3685209" y="191376"/>
                  </a:lnTo>
                  <a:close/>
                </a:path>
                <a:path w="4257040" h="2234565">
                  <a:moveTo>
                    <a:pt x="3797147" y="139636"/>
                  </a:moveTo>
                  <a:lnTo>
                    <a:pt x="3795687" y="132397"/>
                  </a:lnTo>
                  <a:lnTo>
                    <a:pt x="3791686" y="126479"/>
                  </a:lnTo>
                  <a:lnTo>
                    <a:pt x="3785768" y="122478"/>
                  </a:lnTo>
                  <a:lnTo>
                    <a:pt x="3778516" y="121005"/>
                  </a:lnTo>
                  <a:lnTo>
                    <a:pt x="3771265" y="122478"/>
                  </a:lnTo>
                  <a:lnTo>
                    <a:pt x="3765334" y="126479"/>
                  </a:lnTo>
                  <a:lnTo>
                    <a:pt x="3761346" y="132397"/>
                  </a:lnTo>
                  <a:lnTo>
                    <a:pt x="3759885" y="139636"/>
                  </a:lnTo>
                  <a:lnTo>
                    <a:pt x="3761346" y="146900"/>
                  </a:lnTo>
                  <a:lnTo>
                    <a:pt x="3765334" y="152831"/>
                  </a:lnTo>
                  <a:lnTo>
                    <a:pt x="3771265" y="156832"/>
                  </a:lnTo>
                  <a:lnTo>
                    <a:pt x="3778516" y="158292"/>
                  </a:lnTo>
                  <a:lnTo>
                    <a:pt x="3785768" y="156832"/>
                  </a:lnTo>
                  <a:lnTo>
                    <a:pt x="3791686" y="152831"/>
                  </a:lnTo>
                  <a:lnTo>
                    <a:pt x="3795687" y="146900"/>
                  </a:lnTo>
                  <a:lnTo>
                    <a:pt x="3797147" y="139636"/>
                  </a:lnTo>
                  <a:close/>
                </a:path>
                <a:path w="4257040" h="2234565">
                  <a:moveTo>
                    <a:pt x="3902760" y="81483"/>
                  </a:moveTo>
                  <a:lnTo>
                    <a:pt x="3901249" y="73964"/>
                  </a:lnTo>
                  <a:lnTo>
                    <a:pt x="3897109" y="67818"/>
                  </a:lnTo>
                  <a:lnTo>
                    <a:pt x="3890975" y="63677"/>
                  </a:lnTo>
                  <a:lnTo>
                    <a:pt x="3883469" y="62166"/>
                  </a:lnTo>
                  <a:lnTo>
                    <a:pt x="3875951" y="63677"/>
                  </a:lnTo>
                  <a:lnTo>
                    <a:pt x="3869817" y="67818"/>
                  </a:lnTo>
                  <a:lnTo>
                    <a:pt x="3865676" y="73964"/>
                  </a:lnTo>
                  <a:lnTo>
                    <a:pt x="3864165" y="81483"/>
                  </a:lnTo>
                  <a:lnTo>
                    <a:pt x="3865676" y="88988"/>
                  </a:lnTo>
                  <a:lnTo>
                    <a:pt x="3869817" y="95110"/>
                  </a:lnTo>
                  <a:lnTo>
                    <a:pt x="3875951" y="99250"/>
                  </a:lnTo>
                  <a:lnTo>
                    <a:pt x="3883469" y="100761"/>
                  </a:lnTo>
                  <a:lnTo>
                    <a:pt x="3890975" y="99250"/>
                  </a:lnTo>
                  <a:lnTo>
                    <a:pt x="3897109" y="95110"/>
                  </a:lnTo>
                  <a:lnTo>
                    <a:pt x="3901249" y="88988"/>
                  </a:lnTo>
                  <a:lnTo>
                    <a:pt x="3902760" y="81483"/>
                  </a:lnTo>
                  <a:close/>
                </a:path>
                <a:path w="4257040" h="2234565">
                  <a:moveTo>
                    <a:pt x="4011714" y="23291"/>
                  </a:moveTo>
                  <a:lnTo>
                    <a:pt x="4009885" y="14224"/>
                  </a:lnTo>
                  <a:lnTo>
                    <a:pt x="4004881" y="6819"/>
                  </a:lnTo>
                  <a:lnTo>
                    <a:pt x="3997477" y="1828"/>
                  </a:lnTo>
                  <a:lnTo>
                    <a:pt x="3988409" y="0"/>
                  </a:lnTo>
                  <a:lnTo>
                    <a:pt x="3979354" y="1828"/>
                  </a:lnTo>
                  <a:lnTo>
                    <a:pt x="3971950" y="6819"/>
                  </a:lnTo>
                  <a:lnTo>
                    <a:pt x="3966959" y="14224"/>
                  </a:lnTo>
                  <a:lnTo>
                    <a:pt x="3965130" y="23291"/>
                  </a:lnTo>
                  <a:lnTo>
                    <a:pt x="3966959" y="32359"/>
                  </a:lnTo>
                  <a:lnTo>
                    <a:pt x="3971950" y="39751"/>
                  </a:lnTo>
                  <a:lnTo>
                    <a:pt x="3979354" y="44742"/>
                  </a:lnTo>
                  <a:lnTo>
                    <a:pt x="3988409" y="46583"/>
                  </a:lnTo>
                  <a:lnTo>
                    <a:pt x="3997477" y="44742"/>
                  </a:lnTo>
                  <a:lnTo>
                    <a:pt x="4004881" y="39751"/>
                  </a:lnTo>
                  <a:lnTo>
                    <a:pt x="4009885" y="32359"/>
                  </a:lnTo>
                  <a:lnTo>
                    <a:pt x="4011714" y="23291"/>
                  </a:lnTo>
                  <a:close/>
                </a:path>
                <a:path w="4257040" h="2234565">
                  <a:moveTo>
                    <a:pt x="4172166" y="70091"/>
                  </a:moveTo>
                  <a:lnTo>
                    <a:pt x="4170540" y="62052"/>
                  </a:lnTo>
                  <a:lnTo>
                    <a:pt x="4166120" y="55499"/>
                  </a:lnTo>
                  <a:lnTo>
                    <a:pt x="4159567" y="51079"/>
                  </a:lnTo>
                  <a:lnTo>
                    <a:pt x="4151541" y="49453"/>
                  </a:lnTo>
                  <a:lnTo>
                    <a:pt x="4143502" y="51079"/>
                  </a:lnTo>
                  <a:lnTo>
                    <a:pt x="4136948" y="55499"/>
                  </a:lnTo>
                  <a:lnTo>
                    <a:pt x="4132529" y="62052"/>
                  </a:lnTo>
                  <a:lnTo>
                    <a:pt x="4130903" y="70091"/>
                  </a:lnTo>
                  <a:lnTo>
                    <a:pt x="4132529" y="78117"/>
                  </a:lnTo>
                  <a:lnTo>
                    <a:pt x="4136948" y="84670"/>
                  </a:lnTo>
                  <a:lnTo>
                    <a:pt x="4143502" y="89090"/>
                  </a:lnTo>
                  <a:lnTo>
                    <a:pt x="4151541" y="90716"/>
                  </a:lnTo>
                  <a:lnTo>
                    <a:pt x="4159567" y="89090"/>
                  </a:lnTo>
                  <a:lnTo>
                    <a:pt x="4166120" y="84670"/>
                  </a:lnTo>
                  <a:lnTo>
                    <a:pt x="4170540" y="78117"/>
                  </a:lnTo>
                  <a:lnTo>
                    <a:pt x="4172166" y="70091"/>
                  </a:lnTo>
                  <a:close/>
                </a:path>
                <a:path w="4257040" h="2234565">
                  <a:moveTo>
                    <a:pt x="4256824" y="11709"/>
                  </a:moveTo>
                  <a:lnTo>
                    <a:pt x="4256671" y="11582"/>
                  </a:lnTo>
                  <a:lnTo>
                    <a:pt x="4256303" y="11582"/>
                  </a:lnTo>
                  <a:lnTo>
                    <a:pt x="4256151" y="11709"/>
                  </a:lnTo>
                  <a:lnTo>
                    <a:pt x="4256151" y="12077"/>
                  </a:lnTo>
                  <a:lnTo>
                    <a:pt x="4256303" y="12242"/>
                  </a:lnTo>
                  <a:lnTo>
                    <a:pt x="4256481" y="12242"/>
                  </a:lnTo>
                  <a:lnTo>
                    <a:pt x="4256671" y="12242"/>
                  </a:lnTo>
                  <a:lnTo>
                    <a:pt x="4256824" y="12077"/>
                  </a:lnTo>
                  <a:lnTo>
                    <a:pt x="4256824" y="11709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35488" y="9126285"/>
              <a:ext cx="75872" cy="7587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6094901" y="9192113"/>
              <a:ext cx="3948429" cy="2066925"/>
            </a:xfrm>
            <a:custGeom>
              <a:avLst/>
              <a:gdLst/>
              <a:ahLst/>
              <a:cxnLst/>
              <a:rect l="l" t="t" r="r" b="b"/>
              <a:pathLst>
                <a:path w="3948430" h="2066925">
                  <a:moveTo>
                    <a:pt x="685" y="2066201"/>
                  </a:moveTo>
                  <a:lnTo>
                    <a:pt x="533" y="2066036"/>
                  </a:lnTo>
                  <a:lnTo>
                    <a:pt x="152" y="2066036"/>
                  </a:lnTo>
                  <a:lnTo>
                    <a:pt x="0" y="2066201"/>
                  </a:lnTo>
                  <a:lnTo>
                    <a:pt x="0" y="2066582"/>
                  </a:lnTo>
                  <a:lnTo>
                    <a:pt x="152" y="2066734"/>
                  </a:lnTo>
                  <a:lnTo>
                    <a:pt x="342" y="2066734"/>
                  </a:lnTo>
                  <a:lnTo>
                    <a:pt x="533" y="2066734"/>
                  </a:lnTo>
                  <a:lnTo>
                    <a:pt x="685" y="2066582"/>
                  </a:lnTo>
                  <a:lnTo>
                    <a:pt x="685" y="2066201"/>
                  </a:lnTo>
                  <a:close/>
                </a:path>
                <a:path w="3948430" h="2066925">
                  <a:moveTo>
                    <a:pt x="111277" y="2004910"/>
                  </a:moveTo>
                  <a:lnTo>
                    <a:pt x="108623" y="2002218"/>
                  </a:lnTo>
                  <a:lnTo>
                    <a:pt x="101981" y="2002218"/>
                  </a:lnTo>
                  <a:lnTo>
                    <a:pt x="99288" y="2004910"/>
                  </a:lnTo>
                  <a:lnTo>
                    <a:pt x="99288" y="2011514"/>
                  </a:lnTo>
                  <a:lnTo>
                    <a:pt x="101981" y="2014207"/>
                  </a:lnTo>
                  <a:lnTo>
                    <a:pt x="105295" y="2014207"/>
                  </a:lnTo>
                  <a:lnTo>
                    <a:pt x="108623" y="2014207"/>
                  </a:lnTo>
                  <a:lnTo>
                    <a:pt x="111277" y="2011514"/>
                  </a:lnTo>
                  <a:lnTo>
                    <a:pt x="111277" y="2004910"/>
                  </a:lnTo>
                  <a:close/>
                </a:path>
                <a:path w="3948430" h="2066925">
                  <a:moveTo>
                    <a:pt x="219900" y="1944712"/>
                  </a:moveTo>
                  <a:lnTo>
                    <a:pt x="215569" y="1940407"/>
                  </a:lnTo>
                  <a:lnTo>
                    <a:pt x="204901" y="1940407"/>
                  </a:lnTo>
                  <a:lnTo>
                    <a:pt x="200583" y="1944712"/>
                  </a:lnTo>
                  <a:lnTo>
                    <a:pt x="200583" y="1955355"/>
                  </a:lnTo>
                  <a:lnTo>
                    <a:pt x="204901" y="1959673"/>
                  </a:lnTo>
                  <a:lnTo>
                    <a:pt x="210261" y="1959673"/>
                  </a:lnTo>
                  <a:lnTo>
                    <a:pt x="215569" y="1959673"/>
                  </a:lnTo>
                  <a:lnTo>
                    <a:pt x="219900" y="1955355"/>
                  </a:lnTo>
                  <a:lnTo>
                    <a:pt x="219900" y="1944712"/>
                  </a:lnTo>
                  <a:close/>
                </a:path>
                <a:path w="3948430" h="2066925">
                  <a:moveTo>
                    <a:pt x="318528" y="1890039"/>
                  </a:moveTo>
                  <a:lnTo>
                    <a:pt x="317030" y="1888528"/>
                  </a:lnTo>
                  <a:lnTo>
                    <a:pt x="313372" y="1888528"/>
                  </a:lnTo>
                  <a:lnTo>
                    <a:pt x="311861" y="1890039"/>
                  </a:lnTo>
                  <a:lnTo>
                    <a:pt x="311861" y="1893697"/>
                  </a:lnTo>
                  <a:lnTo>
                    <a:pt x="313372" y="1895195"/>
                  </a:lnTo>
                  <a:lnTo>
                    <a:pt x="315175" y="1895195"/>
                  </a:lnTo>
                  <a:lnTo>
                    <a:pt x="317030" y="1895195"/>
                  </a:lnTo>
                  <a:lnTo>
                    <a:pt x="318528" y="1893697"/>
                  </a:lnTo>
                  <a:lnTo>
                    <a:pt x="318528" y="1890039"/>
                  </a:lnTo>
                  <a:close/>
                </a:path>
                <a:path w="3948430" h="2066925">
                  <a:moveTo>
                    <a:pt x="420484" y="1833499"/>
                  </a:moveTo>
                  <a:lnTo>
                    <a:pt x="420319" y="1833346"/>
                  </a:lnTo>
                  <a:lnTo>
                    <a:pt x="419950" y="1833346"/>
                  </a:lnTo>
                  <a:lnTo>
                    <a:pt x="419785" y="1833499"/>
                  </a:lnTo>
                  <a:lnTo>
                    <a:pt x="419785" y="1833880"/>
                  </a:lnTo>
                  <a:lnTo>
                    <a:pt x="419950" y="1834032"/>
                  </a:lnTo>
                  <a:lnTo>
                    <a:pt x="420141" y="1834032"/>
                  </a:lnTo>
                  <a:lnTo>
                    <a:pt x="420319" y="1834032"/>
                  </a:lnTo>
                  <a:lnTo>
                    <a:pt x="420484" y="1833880"/>
                  </a:lnTo>
                  <a:lnTo>
                    <a:pt x="420484" y="1833499"/>
                  </a:lnTo>
                  <a:close/>
                </a:path>
                <a:path w="3948430" h="2066925">
                  <a:moveTo>
                    <a:pt x="525411" y="1775333"/>
                  </a:moveTo>
                  <a:lnTo>
                    <a:pt x="525284" y="1775180"/>
                  </a:lnTo>
                  <a:lnTo>
                    <a:pt x="524903" y="1775180"/>
                  </a:lnTo>
                  <a:lnTo>
                    <a:pt x="524751" y="1775333"/>
                  </a:lnTo>
                  <a:lnTo>
                    <a:pt x="524751" y="1775714"/>
                  </a:lnTo>
                  <a:lnTo>
                    <a:pt x="524903" y="1775841"/>
                  </a:lnTo>
                  <a:lnTo>
                    <a:pt x="525094" y="1775841"/>
                  </a:lnTo>
                  <a:lnTo>
                    <a:pt x="525284" y="1775841"/>
                  </a:lnTo>
                  <a:lnTo>
                    <a:pt x="525411" y="1775714"/>
                  </a:lnTo>
                  <a:lnTo>
                    <a:pt x="525411" y="1775333"/>
                  </a:lnTo>
                  <a:close/>
                </a:path>
                <a:path w="3948430" h="2066925">
                  <a:moveTo>
                    <a:pt x="632714" y="1715858"/>
                  </a:moveTo>
                  <a:lnTo>
                    <a:pt x="631532" y="1714677"/>
                  </a:lnTo>
                  <a:lnTo>
                    <a:pt x="628573" y="1714677"/>
                  </a:lnTo>
                  <a:lnTo>
                    <a:pt x="627392" y="1715858"/>
                  </a:lnTo>
                  <a:lnTo>
                    <a:pt x="627392" y="1718805"/>
                  </a:lnTo>
                  <a:lnTo>
                    <a:pt x="628573" y="1719999"/>
                  </a:lnTo>
                  <a:lnTo>
                    <a:pt x="630047" y="1719999"/>
                  </a:lnTo>
                  <a:lnTo>
                    <a:pt x="631532" y="1719999"/>
                  </a:lnTo>
                  <a:lnTo>
                    <a:pt x="632714" y="1718805"/>
                  </a:lnTo>
                  <a:lnTo>
                    <a:pt x="632714" y="1715858"/>
                  </a:lnTo>
                  <a:close/>
                </a:path>
                <a:path w="3948430" h="2066925">
                  <a:moveTo>
                    <a:pt x="736320" y="1658429"/>
                  </a:moveTo>
                  <a:lnTo>
                    <a:pt x="735723" y="1657832"/>
                  </a:lnTo>
                  <a:lnTo>
                    <a:pt x="734250" y="1657832"/>
                  </a:lnTo>
                  <a:lnTo>
                    <a:pt x="733666" y="1658429"/>
                  </a:lnTo>
                  <a:lnTo>
                    <a:pt x="733666" y="1659902"/>
                  </a:lnTo>
                  <a:lnTo>
                    <a:pt x="734250" y="1660499"/>
                  </a:lnTo>
                  <a:lnTo>
                    <a:pt x="734974" y="1660499"/>
                  </a:lnTo>
                  <a:lnTo>
                    <a:pt x="735723" y="1660499"/>
                  </a:lnTo>
                  <a:lnTo>
                    <a:pt x="736320" y="1659902"/>
                  </a:lnTo>
                  <a:lnTo>
                    <a:pt x="736320" y="1658429"/>
                  </a:lnTo>
                  <a:close/>
                </a:path>
                <a:path w="3948430" h="2066925">
                  <a:moveTo>
                    <a:pt x="1904746" y="1010818"/>
                  </a:moveTo>
                  <a:lnTo>
                    <a:pt x="1897875" y="1003960"/>
                  </a:lnTo>
                  <a:lnTo>
                    <a:pt x="1880984" y="1003960"/>
                  </a:lnTo>
                  <a:lnTo>
                    <a:pt x="1874126" y="1010818"/>
                  </a:lnTo>
                  <a:lnTo>
                    <a:pt x="1874126" y="1027709"/>
                  </a:lnTo>
                  <a:lnTo>
                    <a:pt x="1880984" y="1034567"/>
                  </a:lnTo>
                  <a:lnTo>
                    <a:pt x="1889429" y="1034567"/>
                  </a:lnTo>
                  <a:lnTo>
                    <a:pt x="1897875" y="1034567"/>
                  </a:lnTo>
                  <a:lnTo>
                    <a:pt x="1904746" y="1027709"/>
                  </a:lnTo>
                  <a:lnTo>
                    <a:pt x="1904746" y="1010818"/>
                  </a:lnTo>
                  <a:close/>
                </a:path>
                <a:path w="3948430" h="2066925">
                  <a:moveTo>
                    <a:pt x="1996706" y="959789"/>
                  </a:moveTo>
                  <a:lnTo>
                    <a:pt x="1995665" y="958761"/>
                  </a:lnTo>
                  <a:lnTo>
                    <a:pt x="1993087" y="958761"/>
                  </a:lnTo>
                  <a:lnTo>
                    <a:pt x="1992058" y="959789"/>
                  </a:lnTo>
                  <a:lnTo>
                    <a:pt x="1992058" y="962355"/>
                  </a:lnTo>
                  <a:lnTo>
                    <a:pt x="1993087" y="963422"/>
                  </a:lnTo>
                  <a:lnTo>
                    <a:pt x="1994382" y="963422"/>
                  </a:lnTo>
                  <a:lnTo>
                    <a:pt x="1995665" y="963422"/>
                  </a:lnTo>
                  <a:lnTo>
                    <a:pt x="1996706" y="962355"/>
                  </a:lnTo>
                  <a:lnTo>
                    <a:pt x="1996706" y="959789"/>
                  </a:lnTo>
                  <a:close/>
                </a:path>
                <a:path w="3948430" h="2066925">
                  <a:moveTo>
                    <a:pt x="2101329" y="901788"/>
                  </a:moveTo>
                  <a:lnTo>
                    <a:pt x="2100427" y="900912"/>
                  </a:lnTo>
                  <a:lnTo>
                    <a:pt x="2098230" y="900912"/>
                  </a:lnTo>
                  <a:lnTo>
                    <a:pt x="2097328" y="901788"/>
                  </a:lnTo>
                  <a:lnTo>
                    <a:pt x="2097328" y="904011"/>
                  </a:lnTo>
                  <a:lnTo>
                    <a:pt x="2098230" y="904887"/>
                  </a:lnTo>
                  <a:lnTo>
                    <a:pt x="2099322" y="904887"/>
                  </a:lnTo>
                  <a:lnTo>
                    <a:pt x="2100427" y="904887"/>
                  </a:lnTo>
                  <a:lnTo>
                    <a:pt x="2101329" y="904011"/>
                  </a:lnTo>
                  <a:lnTo>
                    <a:pt x="2101329" y="901788"/>
                  </a:lnTo>
                  <a:close/>
                </a:path>
                <a:path w="3948430" h="2066925">
                  <a:moveTo>
                    <a:pt x="2206269" y="843622"/>
                  </a:moveTo>
                  <a:lnTo>
                    <a:pt x="2205380" y="842721"/>
                  </a:lnTo>
                  <a:lnTo>
                    <a:pt x="2203170" y="842721"/>
                  </a:lnTo>
                  <a:lnTo>
                    <a:pt x="2202281" y="843622"/>
                  </a:lnTo>
                  <a:lnTo>
                    <a:pt x="2202281" y="845820"/>
                  </a:lnTo>
                  <a:lnTo>
                    <a:pt x="2203170" y="846734"/>
                  </a:lnTo>
                  <a:lnTo>
                    <a:pt x="2204275" y="846734"/>
                  </a:lnTo>
                  <a:lnTo>
                    <a:pt x="2205380" y="846734"/>
                  </a:lnTo>
                  <a:lnTo>
                    <a:pt x="2206269" y="845820"/>
                  </a:lnTo>
                  <a:lnTo>
                    <a:pt x="2206269" y="843622"/>
                  </a:lnTo>
                  <a:close/>
                </a:path>
                <a:path w="3948430" h="2066925">
                  <a:moveTo>
                    <a:pt x="2324874" y="777925"/>
                  </a:moveTo>
                  <a:lnTo>
                    <a:pt x="2317864" y="770915"/>
                  </a:lnTo>
                  <a:lnTo>
                    <a:pt x="2300592" y="770915"/>
                  </a:lnTo>
                  <a:lnTo>
                    <a:pt x="2293582" y="777925"/>
                  </a:lnTo>
                  <a:lnTo>
                    <a:pt x="2293582" y="795197"/>
                  </a:lnTo>
                  <a:lnTo>
                    <a:pt x="2300592" y="802182"/>
                  </a:lnTo>
                  <a:lnTo>
                    <a:pt x="2309228" y="802182"/>
                  </a:lnTo>
                  <a:lnTo>
                    <a:pt x="2317864" y="802182"/>
                  </a:lnTo>
                  <a:lnTo>
                    <a:pt x="2324874" y="795197"/>
                  </a:lnTo>
                  <a:lnTo>
                    <a:pt x="2324874" y="777925"/>
                  </a:lnTo>
                  <a:close/>
                </a:path>
                <a:path w="3948430" h="2066925">
                  <a:moveTo>
                    <a:pt x="2429814" y="719734"/>
                  </a:moveTo>
                  <a:lnTo>
                    <a:pt x="2422817" y="712762"/>
                  </a:lnTo>
                  <a:lnTo>
                    <a:pt x="2405532" y="712762"/>
                  </a:lnTo>
                  <a:lnTo>
                    <a:pt x="2398534" y="719734"/>
                  </a:lnTo>
                  <a:lnTo>
                    <a:pt x="2398534" y="737006"/>
                  </a:lnTo>
                  <a:lnTo>
                    <a:pt x="2405532" y="744029"/>
                  </a:lnTo>
                  <a:lnTo>
                    <a:pt x="2414181" y="744029"/>
                  </a:lnTo>
                  <a:lnTo>
                    <a:pt x="2422817" y="744029"/>
                  </a:lnTo>
                  <a:lnTo>
                    <a:pt x="2429814" y="737006"/>
                  </a:lnTo>
                  <a:lnTo>
                    <a:pt x="2429814" y="719734"/>
                  </a:lnTo>
                  <a:close/>
                </a:path>
                <a:path w="3948430" h="2066925">
                  <a:moveTo>
                    <a:pt x="2521127" y="669086"/>
                  </a:moveTo>
                  <a:lnTo>
                    <a:pt x="2520226" y="668210"/>
                  </a:lnTo>
                  <a:lnTo>
                    <a:pt x="2518029" y="668210"/>
                  </a:lnTo>
                  <a:lnTo>
                    <a:pt x="2517127" y="669086"/>
                  </a:lnTo>
                  <a:lnTo>
                    <a:pt x="2517127" y="671309"/>
                  </a:lnTo>
                  <a:lnTo>
                    <a:pt x="2518029" y="672185"/>
                  </a:lnTo>
                  <a:lnTo>
                    <a:pt x="2519121" y="672185"/>
                  </a:lnTo>
                  <a:lnTo>
                    <a:pt x="2520226" y="672185"/>
                  </a:lnTo>
                  <a:lnTo>
                    <a:pt x="2521127" y="671309"/>
                  </a:lnTo>
                  <a:lnTo>
                    <a:pt x="2521127" y="669086"/>
                  </a:lnTo>
                  <a:close/>
                </a:path>
                <a:path w="3948430" h="2066925">
                  <a:moveTo>
                    <a:pt x="2624404" y="611835"/>
                  </a:moveTo>
                  <a:lnTo>
                    <a:pt x="2624264" y="611708"/>
                  </a:lnTo>
                  <a:lnTo>
                    <a:pt x="2623896" y="611708"/>
                  </a:lnTo>
                  <a:lnTo>
                    <a:pt x="2623743" y="611835"/>
                  </a:lnTo>
                  <a:lnTo>
                    <a:pt x="2623743" y="612203"/>
                  </a:lnTo>
                  <a:lnTo>
                    <a:pt x="2623896" y="612368"/>
                  </a:lnTo>
                  <a:lnTo>
                    <a:pt x="2624074" y="612368"/>
                  </a:lnTo>
                  <a:lnTo>
                    <a:pt x="2624264" y="612368"/>
                  </a:lnTo>
                  <a:lnTo>
                    <a:pt x="2624404" y="612203"/>
                  </a:lnTo>
                  <a:lnTo>
                    <a:pt x="2624404" y="611835"/>
                  </a:lnTo>
                  <a:close/>
                </a:path>
                <a:path w="3948430" h="2066925">
                  <a:moveTo>
                    <a:pt x="2841294" y="491642"/>
                  </a:moveTo>
                  <a:lnTo>
                    <a:pt x="2838018" y="488353"/>
                  </a:lnTo>
                  <a:lnTo>
                    <a:pt x="2829928" y="488353"/>
                  </a:lnTo>
                  <a:lnTo>
                    <a:pt x="2826651" y="491642"/>
                  </a:lnTo>
                  <a:lnTo>
                    <a:pt x="2826651" y="499706"/>
                  </a:lnTo>
                  <a:lnTo>
                    <a:pt x="2829928" y="502996"/>
                  </a:lnTo>
                  <a:lnTo>
                    <a:pt x="2833979" y="502996"/>
                  </a:lnTo>
                  <a:lnTo>
                    <a:pt x="2838018" y="502996"/>
                  </a:lnTo>
                  <a:lnTo>
                    <a:pt x="2841294" y="499706"/>
                  </a:lnTo>
                  <a:lnTo>
                    <a:pt x="2841294" y="491642"/>
                  </a:lnTo>
                  <a:close/>
                </a:path>
                <a:path w="3948430" h="2066925">
                  <a:moveTo>
                    <a:pt x="2949232" y="431812"/>
                  </a:moveTo>
                  <a:lnTo>
                    <a:pt x="2944622" y="427189"/>
                  </a:lnTo>
                  <a:lnTo>
                    <a:pt x="2933230" y="427189"/>
                  </a:lnTo>
                  <a:lnTo>
                    <a:pt x="2928607" y="431812"/>
                  </a:lnTo>
                  <a:lnTo>
                    <a:pt x="2928607" y="443217"/>
                  </a:lnTo>
                  <a:lnTo>
                    <a:pt x="2933230" y="447814"/>
                  </a:lnTo>
                  <a:lnTo>
                    <a:pt x="2938919" y="447814"/>
                  </a:lnTo>
                  <a:lnTo>
                    <a:pt x="2944622" y="447814"/>
                  </a:lnTo>
                  <a:lnTo>
                    <a:pt x="2949232" y="443217"/>
                  </a:lnTo>
                  <a:lnTo>
                    <a:pt x="2949232" y="431812"/>
                  </a:lnTo>
                  <a:close/>
                </a:path>
                <a:path w="3948430" h="2066925">
                  <a:moveTo>
                    <a:pt x="3045536" y="378421"/>
                  </a:moveTo>
                  <a:lnTo>
                    <a:pt x="3044799" y="377659"/>
                  </a:lnTo>
                  <a:lnTo>
                    <a:pt x="3042945" y="377659"/>
                  </a:lnTo>
                  <a:lnTo>
                    <a:pt x="3042208" y="378421"/>
                  </a:lnTo>
                  <a:lnTo>
                    <a:pt x="3042208" y="380263"/>
                  </a:lnTo>
                  <a:lnTo>
                    <a:pt x="3042945" y="381012"/>
                  </a:lnTo>
                  <a:lnTo>
                    <a:pt x="3043872" y="381012"/>
                  </a:lnTo>
                  <a:lnTo>
                    <a:pt x="3044799" y="381012"/>
                  </a:lnTo>
                  <a:lnTo>
                    <a:pt x="3045536" y="380263"/>
                  </a:lnTo>
                  <a:lnTo>
                    <a:pt x="3045536" y="378421"/>
                  </a:lnTo>
                  <a:close/>
                </a:path>
                <a:path w="3948430" h="2066925">
                  <a:moveTo>
                    <a:pt x="3164471" y="312521"/>
                  </a:moveTo>
                  <a:lnTo>
                    <a:pt x="3157461" y="305511"/>
                  </a:lnTo>
                  <a:lnTo>
                    <a:pt x="3140189" y="305511"/>
                  </a:lnTo>
                  <a:lnTo>
                    <a:pt x="3133179" y="312521"/>
                  </a:lnTo>
                  <a:lnTo>
                    <a:pt x="3133179" y="329793"/>
                  </a:lnTo>
                  <a:lnTo>
                    <a:pt x="3140189" y="336816"/>
                  </a:lnTo>
                  <a:lnTo>
                    <a:pt x="3148825" y="336816"/>
                  </a:lnTo>
                  <a:lnTo>
                    <a:pt x="3157461" y="336816"/>
                  </a:lnTo>
                  <a:lnTo>
                    <a:pt x="3164471" y="329793"/>
                  </a:lnTo>
                  <a:lnTo>
                    <a:pt x="3164471" y="312521"/>
                  </a:lnTo>
                  <a:close/>
                </a:path>
                <a:path w="3948430" h="2066925">
                  <a:moveTo>
                    <a:pt x="3263087" y="257835"/>
                  </a:moveTo>
                  <a:lnTo>
                    <a:pt x="3258909" y="253669"/>
                  </a:lnTo>
                  <a:lnTo>
                    <a:pt x="3248634" y="253669"/>
                  </a:lnTo>
                  <a:lnTo>
                    <a:pt x="3244456" y="257835"/>
                  </a:lnTo>
                  <a:lnTo>
                    <a:pt x="3244456" y="268147"/>
                  </a:lnTo>
                  <a:lnTo>
                    <a:pt x="3248634" y="272300"/>
                  </a:lnTo>
                  <a:lnTo>
                    <a:pt x="3253765" y="272300"/>
                  </a:lnTo>
                  <a:lnTo>
                    <a:pt x="3258909" y="272300"/>
                  </a:lnTo>
                  <a:lnTo>
                    <a:pt x="3263087" y="268147"/>
                  </a:lnTo>
                  <a:lnTo>
                    <a:pt x="3263087" y="257835"/>
                  </a:lnTo>
                  <a:close/>
                </a:path>
                <a:path w="3948430" h="2066925">
                  <a:moveTo>
                    <a:pt x="3369373" y="198932"/>
                  </a:moveTo>
                  <a:lnTo>
                    <a:pt x="3364598" y="194170"/>
                  </a:lnTo>
                  <a:lnTo>
                    <a:pt x="3352838" y="194170"/>
                  </a:lnTo>
                  <a:lnTo>
                    <a:pt x="3348075" y="198932"/>
                  </a:lnTo>
                  <a:lnTo>
                    <a:pt x="3348075" y="210705"/>
                  </a:lnTo>
                  <a:lnTo>
                    <a:pt x="3352838" y="215455"/>
                  </a:lnTo>
                  <a:lnTo>
                    <a:pt x="3358718" y="215455"/>
                  </a:lnTo>
                  <a:lnTo>
                    <a:pt x="3364598" y="215455"/>
                  </a:lnTo>
                  <a:lnTo>
                    <a:pt x="3369373" y="210705"/>
                  </a:lnTo>
                  <a:lnTo>
                    <a:pt x="3369373" y="198932"/>
                  </a:lnTo>
                  <a:close/>
                </a:path>
                <a:path w="3948430" h="2066925">
                  <a:moveTo>
                    <a:pt x="3485959" y="146646"/>
                  </a:moveTo>
                  <a:lnTo>
                    <a:pt x="3484207" y="137960"/>
                  </a:lnTo>
                  <a:lnTo>
                    <a:pt x="3479431" y="130873"/>
                  </a:lnTo>
                  <a:lnTo>
                    <a:pt x="3472345" y="126085"/>
                  </a:lnTo>
                  <a:lnTo>
                    <a:pt x="3463671" y="124333"/>
                  </a:lnTo>
                  <a:lnTo>
                    <a:pt x="3454997" y="126085"/>
                  </a:lnTo>
                  <a:lnTo>
                    <a:pt x="3447910" y="130873"/>
                  </a:lnTo>
                  <a:lnTo>
                    <a:pt x="3443135" y="137960"/>
                  </a:lnTo>
                  <a:lnTo>
                    <a:pt x="3441382" y="146646"/>
                  </a:lnTo>
                  <a:lnTo>
                    <a:pt x="3443135" y="155321"/>
                  </a:lnTo>
                  <a:lnTo>
                    <a:pt x="3447910" y="162407"/>
                  </a:lnTo>
                  <a:lnTo>
                    <a:pt x="3454997" y="167182"/>
                  </a:lnTo>
                  <a:lnTo>
                    <a:pt x="3463671" y="168935"/>
                  </a:lnTo>
                  <a:lnTo>
                    <a:pt x="3472345" y="167182"/>
                  </a:lnTo>
                  <a:lnTo>
                    <a:pt x="3479431" y="162407"/>
                  </a:lnTo>
                  <a:lnTo>
                    <a:pt x="3484207" y="155321"/>
                  </a:lnTo>
                  <a:lnTo>
                    <a:pt x="3485959" y="146646"/>
                  </a:lnTo>
                  <a:close/>
                </a:path>
                <a:path w="3948430" h="2066925">
                  <a:moveTo>
                    <a:pt x="3599230" y="88455"/>
                  </a:moveTo>
                  <a:lnTo>
                    <a:pt x="3596830" y="76542"/>
                  </a:lnTo>
                  <a:lnTo>
                    <a:pt x="3590264" y="66814"/>
                  </a:lnTo>
                  <a:lnTo>
                    <a:pt x="3580536" y="60261"/>
                  </a:lnTo>
                  <a:lnTo>
                    <a:pt x="3568611" y="57848"/>
                  </a:lnTo>
                  <a:lnTo>
                    <a:pt x="3556698" y="60261"/>
                  </a:lnTo>
                  <a:lnTo>
                    <a:pt x="3546970" y="66814"/>
                  </a:lnTo>
                  <a:lnTo>
                    <a:pt x="3540417" y="76542"/>
                  </a:lnTo>
                  <a:lnTo>
                    <a:pt x="3538016" y="88455"/>
                  </a:lnTo>
                  <a:lnTo>
                    <a:pt x="3540417" y="100380"/>
                  </a:lnTo>
                  <a:lnTo>
                    <a:pt x="3546970" y="110109"/>
                  </a:lnTo>
                  <a:lnTo>
                    <a:pt x="3556698" y="116674"/>
                  </a:lnTo>
                  <a:lnTo>
                    <a:pt x="3568611" y="119075"/>
                  </a:lnTo>
                  <a:lnTo>
                    <a:pt x="3580536" y="116674"/>
                  </a:lnTo>
                  <a:lnTo>
                    <a:pt x="3590264" y="110109"/>
                  </a:lnTo>
                  <a:lnTo>
                    <a:pt x="3596830" y="100380"/>
                  </a:lnTo>
                  <a:lnTo>
                    <a:pt x="3599230" y="88455"/>
                  </a:lnTo>
                  <a:close/>
                </a:path>
                <a:path w="3948430" h="2066925">
                  <a:moveTo>
                    <a:pt x="3703853" y="30302"/>
                  </a:moveTo>
                  <a:lnTo>
                    <a:pt x="3701465" y="18503"/>
                  </a:lnTo>
                  <a:lnTo>
                    <a:pt x="3694976" y="8864"/>
                  </a:lnTo>
                  <a:lnTo>
                    <a:pt x="3685349" y="2374"/>
                  </a:lnTo>
                  <a:lnTo>
                    <a:pt x="3673564" y="0"/>
                  </a:lnTo>
                  <a:lnTo>
                    <a:pt x="3661778" y="2374"/>
                  </a:lnTo>
                  <a:lnTo>
                    <a:pt x="3652151" y="8864"/>
                  </a:lnTo>
                  <a:lnTo>
                    <a:pt x="3645662" y="18503"/>
                  </a:lnTo>
                  <a:lnTo>
                    <a:pt x="3643287" y="30302"/>
                  </a:lnTo>
                  <a:lnTo>
                    <a:pt x="3645662" y="42087"/>
                  </a:lnTo>
                  <a:lnTo>
                    <a:pt x="3652151" y="51701"/>
                  </a:lnTo>
                  <a:lnTo>
                    <a:pt x="3661778" y="58191"/>
                  </a:lnTo>
                  <a:lnTo>
                    <a:pt x="3673564" y="60566"/>
                  </a:lnTo>
                  <a:lnTo>
                    <a:pt x="3685349" y="58191"/>
                  </a:lnTo>
                  <a:lnTo>
                    <a:pt x="3694976" y="51701"/>
                  </a:lnTo>
                  <a:lnTo>
                    <a:pt x="3701465" y="42087"/>
                  </a:lnTo>
                  <a:lnTo>
                    <a:pt x="3703853" y="30302"/>
                  </a:lnTo>
                  <a:close/>
                </a:path>
                <a:path w="3948430" h="2066925">
                  <a:moveTo>
                    <a:pt x="3948303" y="15214"/>
                  </a:moveTo>
                  <a:lnTo>
                    <a:pt x="3945318" y="12242"/>
                  </a:lnTo>
                  <a:lnTo>
                    <a:pt x="3937965" y="12242"/>
                  </a:lnTo>
                  <a:lnTo>
                    <a:pt x="3934980" y="15214"/>
                  </a:lnTo>
                  <a:lnTo>
                    <a:pt x="3934980" y="22567"/>
                  </a:lnTo>
                  <a:lnTo>
                    <a:pt x="3937965" y="25539"/>
                  </a:lnTo>
                  <a:lnTo>
                    <a:pt x="3941635" y="25539"/>
                  </a:lnTo>
                  <a:lnTo>
                    <a:pt x="3945318" y="25539"/>
                  </a:lnTo>
                  <a:lnTo>
                    <a:pt x="3948303" y="22567"/>
                  </a:lnTo>
                  <a:lnTo>
                    <a:pt x="3948303" y="152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93001" y="9230579"/>
              <a:ext cx="77191" cy="77191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6256356" y="9304394"/>
              <a:ext cx="3839210" cy="2003425"/>
            </a:xfrm>
            <a:custGeom>
              <a:avLst/>
              <a:gdLst/>
              <a:ahLst/>
              <a:cxnLst/>
              <a:rect l="l" t="t" r="r" b="b"/>
              <a:pathLst>
                <a:path w="3839209" h="2003425">
                  <a:moveTo>
                    <a:pt x="4000" y="1999780"/>
                  </a:moveTo>
                  <a:lnTo>
                    <a:pt x="3098" y="1998865"/>
                  </a:lnTo>
                  <a:lnTo>
                    <a:pt x="901" y="1998865"/>
                  </a:lnTo>
                  <a:lnTo>
                    <a:pt x="0" y="1999780"/>
                  </a:lnTo>
                  <a:lnTo>
                    <a:pt x="0" y="2001964"/>
                  </a:lnTo>
                  <a:lnTo>
                    <a:pt x="901" y="2002878"/>
                  </a:lnTo>
                  <a:lnTo>
                    <a:pt x="2006" y="2002878"/>
                  </a:lnTo>
                  <a:lnTo>
                    <a:pt x="3098" y="2002878"/>
                  </a:lnTo>
                  <a:lnTo>
                    <a:pt x="4000" y="2001964"/>
                  </a:lnTo>
                  <a:lnTo>
                    <a:pt x="4000" y="1999780"/>
                  </a:lnTo>
                  <a:close/>
                </a:path>
                <a:path w="3839209" h="2003425">
                  <a:moveTo>
                    <a:pt x="108966" y="1941614"/>
                  </a:moveTo>
                  <a:lnTo>
                    <a:pt x="108064" y="1940712"/>
                  </a:lnTo>
                  <a:lnTo>
                    <a:pt x="105867" y="1940712"/>
                  </a:lnTo>
                  <a:lnTo>
                    <a:pt x="104965" y="1941614"/>
                  </a:lnTo>
                  <a:lnTo>
                    <a:pt x="104965" y="1943811"/>
                  </a:lnTo>
                  <a:lnTo>
                    <a:pt x="105867" y="1944712"/>
                  </a:lnTo>
                  <a:lnTo>
                    <a:pt x="106959" y="1944712"/>
                  </a:lnTo>
                  <a:lnTo>
                    <a:pt x="108064" y="1944712"/>
                  </a:lnTo>
                  <a:lnTo>
                    <a:pt x="108966" y="1943811"/>
                  </a:lnTo>
                  <a:lnTo>
                    <a:pt x="108966" y="1941614"/>
                  </a:lnTo>
                  <a:close/>
                </a:path>
                <a:path w="3839209" h="2003425">
                  <a:moveTo>
                    <a:pt x="223215" y="1878291"/>
                  </a:moveTo>
                  <a:lnTo>
                    <a:pt x="218147" y="1873224"/>
                  </a:lnTo>
                  <a:lnTo>
                    <a:pt x="205651" y="1873224"/>
                  </a:lnTo>
                  <a:lnTo>
                    <a:pt x="200583" y="1878291"/>
                  </a:lnTo>
                  <a:lnTo>
                    <a:pt x="200583" y="1890788"/>
                  </a:lnTo>
                  <a:lnTo>
                    <a:pt x="205651" y="1895856"/>
                  </a:lnTo>
                  <a:lnTo>
                    <a:pt x="211912" y="1895856"/>
                  </a:lnTo>
                  <a:lnTo>
                    <a:pt x="218147" y="1895856"/>
                  </a:lnTo>
                  <a:lnTo>
                    <a:pt x="223215" y="1890788"/>
                  </a:lnTo>
                  <a:lnTo>
                    <a:pt x="223215" y="1878291"/>
                  </a:lnTo>
                  <a:close/>
                </a:path>
                <a:path w="3839209" h="2003425">
                  <a:moveTo>
                    <a:pt x="275742" y="1986343"/>
                  </a:moveTo>
                  <a:lnTo>
                    <a:pt x="273202" y="1983816"/>
                  </a:lnTo>
                  <a:lnTo>
                    <a:pt x="266941" y="1983816"/>
                  </a:lnTo>
                  <a:lnTo>
                    <a:pt x="264439" y="1986343"/>
                  </a:lnTo>
                  <a:lnTo>
                    <a:pt x="264439" y="1992617"/>
                  </a:lnTo>
                  <a:lnTo>
                    <a:pt x="266941" y="1995144"/>
                  </a:lnTo>
                  <a:lnTo>
                    <a:pt x="270078" y="1995144"/>
                  </a:lnTo>
                  <a:lnTo>
                    <a:pt x="273202" y="1995144"/>
                  </a:lnTo>
                  <a:lnTo>
                    <a:pt x="275742" y="1992617"/>
                  </a:lnTo>
                  <a:lnTo>
                    <a:pt x="275742" y="1986343"/>
                  </a:lnTo>
                  <a:close/>
                </a:path>
                <a:path w="3839209" h="2003425">
                  <a:moveTo>
                    <a:pt x="317182" y="1826171"/>
                  </a:moveTo>
                  <a:lnTo>
                    <a:pt x="317030" y="1826018"/>
                  </a:lnTo>
                  <a:lnTo>
                    <a:pt x="316687" y="1826018"/>
                  </a:lnTo>
                  <a:lnTo>
                    <a:pt x="316522" y="1826171"/>
                  </a:lnTo>
                  <a:lnTo>
                    <a:pt x="316522" y="1826552"/>
                  </a:lnTo>
                  <a:lnTo>
                    <a:pt x="316687" y="1826704"/>
                  </a:lnTo>
                  <a:lnTo>
                    <a:pt x="316877" y="1826704"/>
                  </a:lnTo>
                  <a:lnTo>
                    <a:pt x="317030" y="1826704"/>
                  </a:lnTo>
                  <a:lnTo>
                    <a:pt x="317182" y="1826552"/>
                  </a:lnTo>
                  <a:lnTo>
                    <a:pt x="317182" y="1826171"/>
                  </a:lnTo>
                  <a:close/>
                </a:path>
                <a:path w="3839209" h="2003425">
                  <a:moveTo>
                    <a:pt x="379691" y="1928723"/>
                  </a:moveTo>
                  <a:lnTo>
                    <a:pt x="377596" y="1926653"/>
                  </a:lnTo>
                  <a:lnTo>
                    <a:pt x="372465" y="1926653"/>
                  </a:lnTo>
                  <a:lnTo>
                    <a:pt x="370370" y="1928723"/>
                  </a:lnTo>
                  <a:lnTo>
                    <a:pt x="370370" y="1933892"/>
                  </a:lnTo>
                  <a:lnTo>
                    <a:pt x="372465" y="1935949"/>
                  </a:lnTo>
                  <a:lnTo>
                    <a:pt x="375031" y="1935949"/>
                  </a:lnTo>
                  <a:lnTo>
                    <a:pt x="377596" y="1935949"/>
                  </a:lnTo>
                  <a:lnTo>
                    <a:pt x="379691" y="1933892"/>
                  </a:lnTo>
                  <a:lnTo>
                    <a:pt x="379691" y="1928723"/>
                  </a:lnTo>
                  <a:close/>
                </a:path>
                <a:path w="3839209" h="2003425">
                  <a:moveTo>
                    <a:pt x="423151" y="1767459"/>
                  </a:moveTo>
                  <a:lnTo>
                    <a:pt x="422554" y="1766862"/>
                  </a:lnTo>
                  <a:lnTo>
                    <a:pt x="421081" y="1766862"/>
                  </a:lnTo>
                  <a:lnTo>
                    <a:pt x="420484" y="1767459"/>
                  </a:lnTo>
                  <a:lnTo>
                    <a:pt x="420484" y="1768919"/>
                  </a:lnTo>
                  <a:lnTo>
                    <a:pt x="421081" y="1769516"/>
                  </a:lnTo>
                  <a:lnTo>
                    <a:pt x="421805" y="1769516"/>
                  </a:lnTo>
                  <a:lnTo>
                    <a:pt x="422554" y="1769516"/>
                  </a:lnTo>
                  <a:lnTo>
                    <a:pt x="423151" y="1768919"/>
                  </a:lnTo>
                  <a:lnTo>
                    <a:pt x="423151" y="1767459"/>
                  </a:lnTo>
                  <a:close/>
                </a:path>
                <a:path w="3839209" h="2003425">
                  <a:moveTo>
                    <a:pt x="480644" y="1872754"/>
                  </a:moveTo>
                  <a:lnTo>
                    <a:pt x="480364" y="1872462"/>
                  </a:lnTo>
                  <a:lnTo>
                    <a:pt x="479615" y="1872462"/>
                  </a:lnTo>
                  <a:lnTo>
                    <a:pt x="479323" y="1872754"/>
                  </a:lnTo>
                  <a:lnTo>
                    <a:pt x="479323" y="1873504"/>
                  </a:lnTo>
                  <a:lnTo>
                    <a:pt x="479615" y="1873783"/>
                  </a:lnTo>
                  <a:lnTo>
                    <a:pt x="479983" y="1873783"/>
                  </a:lnTo>
                  <a:lnTo>
                    <a:pt x="480364" y="1873783"/>
                  </a:lnTo>
                  <a:lnTo>
                    <a:pt x="480644" y="1873504"/>
                  </a:lnTo>
                  <a:lnTo>
                    <a:pt x="480644" y="1872754"/>
                  </a:lnTo>
                  <a:close/>
                </a:path>
                <a:path w="3839209" h="2003425">
                  <a:moveTo>
                    <a:pt x="528408" y="1709102"/>
                  </a:moveTo>
                  <a:lnTo>
                    <a:pt x="527697" y="1708353"/>
                  </a:lnTo>
                  <a:lnTo>
                    <a:pt x="525843" y="1708353"/>
                  </a:lnTo>
                  <a:lnTo>
                    <a:pt x="525094" y="1709102"/>
                  </a:lnTo>
                  <a:lnTo>
                    <a:pt x="525094" y="1710918"/>
                  </a:lnTo>
                  <a:lnTo>
                    <a:pt x="525843" y="1711667"/>
                  </a:lnTo>
                  <a:lnTo>
                    <a:pt x="526757" y="1711667"/>
                  </a:lnTo>
                  <a:lnTo>
                    <a:pt x="527697" y="1711667"/>
                  </a:lnTo>
                  <a:lnTo>
                    <a:pt x="528408" y="1710918"/>
                  </a:lnTo>
                  <a:lnTo>
                    <a:pt x="528408" y="1709102"/>
                  </a:lnTo>
                  <a:close/>
                </a:path>
                <a:path w="3839209" h="2003425">
                  <a:moveTo>
                    <a:pt x="547827" y="1972767"/>
                  </a:moveTo>
                  <a:lnTo>
                    <a:pt x="543496" y="1968436"/>
                  </a:lnTo>
                  <a:lnTo>
                    <a:pt x="532828" y="1968436"/>
                  </a:lnTo>
                  <a:lnTo>
                    <a:pt x="528510" y="1972767"/>
                  </a:lnTo>
                  <a:lnTo>
                    <a:pt x="528510" y="1983397"/>
                  </a:lnTo>
                  <a:lnTo>
                    <a:pt x="532828" y="1987727"/>
                  </a:lnTo>
                  <a:lnTo>
                    <a:pt x="538149" y="1987727"/>
                  </a:lnTo>
                  <a:lnTo>
                    <a:pt x="543496" y="1987727"/>
                  </a:lnTo>
                  <a:lnTo>
                    <a:pt x="547827" y="1983397"/>
                  </a:lnTo>
                  <a:lnTo>
                    <a:pt x="547827" y="1972767"/>
                  </a:lnTo>
                  <a:close/>
                </a:path>
                <a:path w="3839209" h="2003425">
                  <a:moveTo>
                    <a:pt x="646430" y="1918081"/>
                  </a:moveTo>
                  <a:lnTo>
                    <a:pt x="644944" y="1916569"/>
                  </a:lnTo>
                  <a:lnTo>
                    <a:pt x="641261" y="1916569"/>
                  </a:lnTo>
                  <a:lnTo>
                    <a:pt x="639787" y="1918081"/>
                  </a:lnTo>
                  <a:lnTo>
                    <a:pt x="639787" y="1921751"/>
                  </a:lnTo>
                  <a:lnTo>
                    <a:pt x="641261" y="1923249"/>
                  </a:lnTo>
                  <a:lnTo>
                    <a:pt x="643102" y="1923249"/>
                  </a:lnTo>
                  <a:lnTo>
                    <a:pt x="644944" y="1923249"/>
                  </a:lnTo>
                  <a:lnTo>
                    <a:pt x="646430" y="1921751"/>
                  </a:lnTo>
                  <a:lnTo>
                    <a:pt x="646430" y="1918081"/>
                  </a:lnTo>
                  <a:close/>
                </a:path>
                <a:path w="3839209" h="2003425">
                  <a:moveTo>
                    <a:pt x="690219" y="1756587"/>
                  </a:moveTo>
                  <a:lnTo>
                    <a:pt x="690054" y="1756460"/>
                  </a:lnTo>
                  <a:lnTo>
                    <a:pt x="689711" y="1756460"/>
                  </a:lnTo>
                  <a:lnTo>
                    <a:pt x="689559" y="1756587"/>
                  </a:lnTo>
                  <a:lnTo>
                    <a:pt x="689559" y="1756968"/>
                  </a:lnTo>
                  <a:lnTo>
                    <a:pt x="689711" y="1757121"/>
                  </a:lnTo>
                  <a:lnTo>
                    <a:pt x="689876" y="1757121"/>
                  </a:lnTo>
                  <a:lnTo>
                    <a:pt x="690054" y="1757121"/>
                  </a:lnTo>
                  <a:lnTo>
                    <a:pt x="690219" y="1756968"/>
                  </a:lnTo>
                  <a:lnTo>
                    <a:pt x="690219" y="1756587"/>
                  </a:lnTo>
                  <a:close/>
                </a:path>
                <a:path w="3839209" h="2003425">
                  <a:moveTo>
                    <a:pt x="741641" y="1590903"/>
                  </a:moveTo>
                  <a:lnTo>
                    <a:pt x="739406" y="1588681"/>
                  </a:lnTo>
                  <a:lnTo>
                    <a:pt x="733907" y="1588681"/>
                  </a:lnTo>
                  <a:lnTo>
                    <a:pt x="731659" y="1590903"/>
                  </a:lnTo>
                  <a:lnTo>
                    <a:pt x="731659" y="1596415"/>
                  </a:lnTo>
                  <a:lnTo>
                    <a:pt x="733907" y="1598637"/>
                  </a:lnTo>
                  <a:lnTo>
                    <a:pt x="736663" y="1598637"/>
                  </a:lnTo>
                  <a:lnTo>
                    <a:pt x="739406" y="1598637"/>
                  </a:lnTo>
                  <a:lnTo>
                    <a:pt x="741641" y="1596415"/>
                  </a:lnTo>
                  <a:lnTo>
                    <a:pt x="741641" y="1590903"/>
                  </a:lnTo>
                  <a:close/>
                </a:path>
                <a:path w="3839209" h="2003425">
                  <a:moveTo>
                    <a:pt x="753046" y="1858987"/>
                  </a:moveTo>
                  <a:lnTo>
                    <a:pt x="750811" y="1856752"/>
                  </a:lnTo>
                  <a:lnTo>
                    <a:pt x="745299" y="1856752"/>
                  </a:lnTo>
                  <a:lnTo>
                    <a:pt x="743064" y="1858987"/>
                  </a:lnTo>
                  <a:lnTo>
                    <a:pt x="743064" y="1864487"/>
                  </a:lnTo>
                  <a:lnTo>
                    <a:pt x="745299" y="1866709"/>
                  </a:lnTo>
                  <a:lnTo>
                    <a:pt x="748055" y="1866709"/>
                  </a:lnTo>
                  <a:lnTo>
                    <a:pt x="750811" y="1866709"/>
                  </a:lnTo>
                  <a:lnTo>
                    <a:pt x="753046" y="1864487"/>
                  </a:lnTo>
                  <a:lnTo>
                    <a:pt x="753046" y="1858987"/>
                  </a:lnTo>
                  <a:close/>
                </a:path>
                <a:path w="3839209" h="2003425">
                  <a:moveTo>
                    <a:pt x="796163" y="1697875"/>
                  </a:moveTo>
                  <a:lnTo>
                    <a:pt x="795566" y="1697278"/>
                  </a:lnTo>
                  <a:lnTo>
                    <a:pt x="794092" y="1697278"/>
                  </a:lnTo>
                  <a:lnTo>
                    <a:pt x="793496" y="1697875"/>
                  </a:lnTo>
                  <a:lnTo>
                    <a:pt x="793496" y="1699336"/>
                  </a:lnTo>
                  <a:lnTo>
                    <a:pt x="794092" y="1699933"/>
                  </a:lnTo>
                  <a:lnTo>
                    <a:pt x="794829" y="1699933"/>
                  </a:lnTo>
                  <a:lnTo>
                    <a:pt x="795566" y="1699933"/>
                  </a:lnTo>
                  <a:lnTo>
                    <a:pt x="796163" y="1699336"/>
                  </a:lnTo>
                  <a:lnTo>
                    <a:pt x="796163" y="1697875"/>
                  </a:lnTo>
                  <a:close/>
                </a:path>
                <a:path w="3839209" h="2003425">
                  <a:moveTo>
                    <a:pt x="867981" y="1795284"/>
                  </a:moveTo>
                  <a:lnTo>
                    <a:pt x="861275" y="1788579"/>
                  </a:lnTo>
                  <a:lnTo>
                    <a:pt x="844740" y="1788579"/>
                  </a:lnTo>
                  <a:lnTo>
                    <a:pt x="838034" y="1795284"/>
                  </a:lnTo>
                  <a:lnTo>
                    <a:pt x="838034" y="1811832"/>
                  </a:lnTo>
                  <a:lnTo>
                    <a:pt x="844740" y="1818538"/>
                  </a:lnTo>
                  <a:lnTo>
                    <a:pt x="853008" y="1818538"/>
                  </a:lnTo>
                  <a:lnTo>
                    <a:pt x="861275" y="1818538"/>
                  </a:lnTo>
                  <a:lnTo>
                    <a:pt x="867981" y="1811832"/>
                  </a:lnTo>
                  <a:lnTo>
                    <a:pt x="867981" y="1795284"/>
                  </a:lnTo>
                  <a:close/>
                </a:path>
                <a:path w="3839209" h="2003425">
                  <a:moveTo>
                    <a:pt x="903109" y="1638617"/>
                  </a:moveTo>
                  <a:lnTo>
                    <a:pt x="901611" y="1637106"/>
                  </a:lnTo>
                  <a:lnTo>
                    <a:pt x="897940" y="1637106"/>
                  </a:lnTo>
                  <a:lnTo>
                    <a:pt x="896454" y="1638617"/>
                  </a:lnTo>
                  <a:lnTo>
                    <a:pt x="896454" y="1642275"/>
                  </a:lnTo>
                  <a:lnTo>
                    <a:pt x="897940" y="1643773"/>
                  </a:lnTo>
                  <a:lnTo>
                    <a:pt x="899782" y="1643773"/>
                  </a:lnTo>
                  <a:lnTo>
                    <a:pt x="901611" y="1643773"/>
                  </a:lnTo>
                  <a:lnTo>
                    <a:pt x="903109" y="1642275"/>
                  </a:lnTo>
                  <a:lnTo>
                    <a:pt x="903109" y="1638617"/>
                  </a:lnTo>
                  <a:close/>
                </a:path>
                <a:path w="3839209" h="2003425">
                  <a:moveTo>
                    <a:pt x="961605" y="1743379"/>
                  </a:moveTo>
                  <a:lnTo>
                    <a:pt x="959980" y="1741728"/>
                  </a:lnTo>
                  <a:lnTo>
                    <a:pt x="955941" y="1741728"/>
                  </a:lnTo>
                  <a:lnTo>
                    <a:pt x="954290" y="1743379"/>
                  </a:lnTo>
                  <a:lnTo>
                    <a:pt x="954290" y="1747431"/>
                  </a:lnTo>
                  <a:lnTo>
                    <a:pt x="955941" y="1749044"/>
                  </a:lnTo>
                  <a:lnTo>
                    <a:pt x="957961" y="1749044"/>
                  </a:lnTo>
                  <a:lnTo>
                    <a:pt x="959980" y="1749044"/>
                  </a:lnTo>
                  <a:lnTo>
                    <a:pt x="961605" y="1747431"/>
                  </a:lnTo>
                  <a:lnTo>
                    <a:pt x="961605" y="1743379"/>
                  </a:lnTo>
                  <a:close/>
                </a:path>
                <a:path w="3839209" h="2003425">
                  <a:moveTo>
                    <a:pt x="1009396" y="1579702"/>
                  </a:moveTo>
                  <a:lnTo>
                    <a:pt x="1007313" y="1577606"/>
                  </a:lnTo>
                  <a:lnTo>
                    <a:pt x="1002157" y="1577606"/>
                  </a:lnTo>
                  <a:lnTo>
                    <a:pt x="1000074" y="1579702"/>
                  </a:lnTo>
                  <a:lnTo>
                    <a:pt x="1000074" y="1584845"/>
                  </a:lnTo>
                  <a:lnTo>
                    <a:pt x="1002157" y="1586928"/>
                  </a:lnTo>
                  <a:lnTo>
                    <a:pt x="1004735" y="1586928"/>
                  </a:lnTo>
                  <a:lnTo>
                    <a:pt x="1007313" y="1586928"/>
                  </a:lnTo>
                  <a:lnTo>
                    <a:pt x="1009396" y="1584845"/>
                  </a:lnTo>
                  <a:lnTo>
                    <a:pt x="1009396" y="1579702"/>
                  </a:lnTo>
                  <a:close/>
                </a:path>
                <a:path w="3839209" h="2003425">
                  <a:moveTo>
                    <a:pt x="1066228" y="1685378"/>
                  </a:moveTo>
                  <a:lnTo>
                    <a:pt x="1064742" y="1683867"/>
                  </a:lnTo>
                  <a:lnTo>
                    <a:pt x="1061059" y="1683867"/>
                  </a:lnTo>
                  <a:lnTo>
                    <a:pt x="1059573" y="1685378"/>
                  </a:lnTo>
                  <a:lnTo>
                    <a:pt x="1059573" y="1689049"/>
                  </a:lnTo>
                  <a:lnTo>
                    <a:pt x="1061059" y="1690547"/>
                  </a:lnTo>
                  <a:lnTo>
                    <a:pt x="1062901" y="1690547"/>
                  </a:lnTo>
                  <a:lnTo>
                    <a:pt x="1064742" y="1690547"/>
                  </a:lnTo>
                  <a:lnTo>
                    <a:pt x="1066228" y="1689049"/>
                  </a:lnTo>
                  <a:lnTo>
                    <a:pt x="1066228" y="1685378"/>
                  </a:lnTo>
                  <a:close/>
                </a:path>
                <a:path w="3839209" h="2003425">
                  <a:moveTo>
                    <a:pt x="1172184" y="1626654"/>
                  </a:moveTo>
                  <a:lnTo>
                    <a:pt x="1170241" y="1624711"/>
                  </a:lnTo>
                  <a:lnTo>
                    <a:pt x="1165466" y="1624711"/>
                  </a:lnTo>
                  <a:lnTo>
                    <a:pt x="1163535" y="1626654"/>
                  </a:lnTo>
                  <a:lnTo>
                    <a:pt x="1163535" y="1631416"/>
                  </a:lnTo>
                  <a:lnTo>
                    <a:pt x="1165466" y="1633359"/>
                  </a:lnTo>
                  <a:lnTo>
                    <a:pt x="1167853" y="1633359"/>
                  </a:lnTo>
                  <a:lnTo>
                    <a:pt x="1170241" y="1633359"/>
                  </a:lnTo>
                  <a:lnTo>
                    <a:pt x="1172184" y="1631416"/>
                  </a:lnTo>
                  <a:lnTo>
                    <a:pt x="1172184" y="1626654"/>
                  </a:lnTo>
                  <a:close/>
                </a:path>
                <a:path w="3839209" h="2003425">
                  <a:moveTo>
                    <a:pt x="1796122" y="1006398"/>
                  </a:moveTo>
                  <a:lnTo>
                    <a:pt x="1791665" y="1001928"/>
                  </a:lnTo>
                  <a:lnTo>
                    <a:pt x="1780641" y="1001928"/>
                  </a:lnTo>
                  <a:lnTo>
                    <a:pt x="1776171" y="1006398"/>
                  </a:lnTo>
                  <a:lnTo>
                    <a:pt x="1776171" y="1017422"/>
                  </a:lnTo>
                  <a:lnTo>
                    <a:pt x="1780641" y="1021892"/>
                  </a:lnTo>
                  <a:lnTo>
                    <a:pt x="1786153" y="1021892"/>
                  </a:lnTo>
                  <a:lnTo>
                    <a:pt x="1791665" y="1021892"/>
                  </a:lnTo>
                  <a:lnTo>
                    <a:pt x="1796122" y="1017422"/>
                  </a:lnTo>
                  <a:lnTo>
                    <a:pt x="1796122" y="1006398"/>
                  </a:lnTo>
                  <a:close/>
                </a:path>
                <a:path w="3839209" h="2003425">
                  <a:moveTo>
                    <a:pt x="1854644" y="1111161"/>
                  </a:moveTo>
                  <a:lnTo>
                    <a:pt x="1850021" y="1106563"/>
                  </a:lnTo>
                  <a:lnTo>
                    <a:pt x="1838629" y="1106563"/>
                  </a:lnTo>
                  <a:lnTo>
                    <a:pt x="1834007" y="1111161"/>
                  </a:lnTo>
                  <a:lnTo>
                    <a:pt x="1834007" y="1122565"/>
                  </a:lnTo>
                  <a:lnTo>
                    <a:pt x="1838629" y="1127201"/>
                  </a:lnTo>
                  <a:lnTo>
                    <a:pt x="1844319" y="1127201"/>
                  </a:lnTo>
                  <a:lnTo>
                    <a:pt x="1850021" y="1127201"/>
                  </a:lnTo>
                  <a:lnTo>
                    <a:pt x="1854644" y="1122565"/>
                  </a:lnTo>
                  <a:lnTo>
                    <a:pt x="1854644" y="1111161"/>
                  </a:lnTo>
                  <a:close/>
                </a:path>
                <a:path w="3839209" h="2003425">
                  <a:moveTo>
                    <a:pt x="1899094" y="949337"/>
                  </a:moveTo>
                  <a:lnTo>
                    <a:pt x="1895513" y="945769"/>
                  </a:lnTo>
                  <a:lnTo>
                    <a:pt x="1886686" y="945769"/>
                  </a:lnTo>
                  <a:lnTo>
                    <a:pt x="1883117" y="949337"/>
                  </a:lnTo>
                  <a:lnTo>
                    <a:pt x="1883117" y="958164"/>
                  </a:lnTo>
                  <a:lnTo>
                    <a:pt x="1886686" y="961732"/>
                  </a:lnTo>
                  <a:lnTo>
                    <a:pt x="1891093" y="961732"/>
                  </a:lnTo>
                  <a:lnTo>
                    <a:pt x="1895513" y="961732"/>
                  </a:lnTo>
                  <a:lnTo>
                    <a:pt x="1899094" y="958164"/>
                  </a:lnTo>
                  <a:lnTo>
                    <a:pt x="1899094" y="949337"/>
                  </a:lnTo>
                  <a:close/>
                </a:path>
                <a:path w="3839209" h="2003425">
                  <a:moveTo>
                    <a:pt x="1923796" y="1221816"/>
                  </a:moveTo>
                  <a:lnTo>
                    <a:pt x="1922119" y="1213535"/>
                  </a:lnTo>
                  <a:lnTo>
                    <a:pt x="1917560" y="1206766"/>
                  </a:lnTo>
                  <a:lnTo>
                    <a:pt x="1910791" y="1202207"/>
                  </a:lnTo>
                  <a:lnTo>
                    <a:pt x="1902498" y="1200531"/>
                  </a:lnTo>
                  <a:lnTo>
                    <a:pt x="1894205" y="1202207"/>
                  </a:lnTo>
                  <a:lnTo>
                    <a:pt x="1887435" y="1206766"/>
                  </a:lnTo>
                  <a:lnTo>
                    <a:pt x="1882876" y="1213535"/>
                  </a:lnTo>
                  <a:lnTo>
                    <a:pt x="1881200" y="1221816"/>
                  </a:lnTo>
                  <a:lnTo>
                    <a:pt x="1882876" y="1230109"/>
                  </a:lnTo>
                  <a:lnTo>
                    <a:pt x="1887435" y="1236878"/>
                  </a:lnTo>
                  <a:lnTo>
                    <a:pt x="1894205" y="1241437"/>
                  </a:lnTo>
                  <a:lnTo>
                    <a:pt x="1902498" y="1243114"/>
                  </a:lnTo>
                  <a:lnTo>
                    <a:pt x="1910791" y="1241437"/>
                  </a:lnTo>
                  <a:lnTo>
                    <a:pt x="1917560" y="1236878"/>
                  </a:lnTo>
                  <a:lnTo>
                    <a:pt x="1922119" y="1230109"/>
                  </a:lnTo>
                  <a:lnTo>
                    <a:pt x="1923796" y="1221816"/>
                  </a:lnTo>
                  <a:close/>
                </a:path>
                <a:path w="3839209" h="2003425">
                  <a:moveTo>
                    <a:pt x="1954923" y="1055573"/>
                  </a:moveTo>
                  <a:lnTo>
                    <a:pt x="1952396" y="1053045"/>
                  </a:lnTo>
                  <a:lnTo>
                    <a:pt x="1946148" y="1053045"/>
                  </a:lnTo>
                  <a:lnTo>
                    <a:pt x="1943620" y="1055573"/>
                  </a:lnTo>
                  <a:lnTo>
                    <a:pt x="1943620" y="1061808"/>
                  </a:lnTo>
                  <a:lnTo>
                    <a:pt x="1946148" y="1064336"/>
                  </a:lnTo>
                  <a:lnTo>
                    <a:pt x="1949272" y="1064336"/>
                  </a:lnTo>
                  <a:lnTo>
                    <a:pt x="1952396" y="1064336"/>
                  </a:lnTo>
                  <a:lnTo>
                    <a:pt x="1954923" y="1061808"/>
                  </a:lnTo>
                  <a:lnTo>
                    <a:pt x="1954923" y="1055573"/>
                  </a:lnTo>
                  <a:close/>
                </a:path>
                <a:path w="3839209" h="2003425">
                  <a:moveTo>
                    <a:pt x="2001697" y="892467"/>
                  </a:moveTo>
                  <a:lnTo>
                    <a:pt x="1999170" y="889927"/>
                  </a:lnTo>
                  <a:lnTo>
                    <a:pt x="1992934" y="889927"/>
                  </a:lnTo>
                  <a:lnTo>
                    <a:pt x="1990394" y="892467"/>
                  </a:lnTo>
                  <a:lnTo>
                    <a:pt x="1990394" y="898690"/>
                  </a:lnTo>
                  <a:lnTo>
                    <a:pt x="1992934" y="901230"/>
                  </a:lnTo>
                  <a:lnTo>
                    <a:pt x="1996046" y="901230"/>
                  </a:lnTo>
                  <a:lnTo>
                    <a:pt x="1999170" y="901230"/>
                  </a:lnTo>
                  <a:lnTo>
                    <a:pt x="2001697" y="898690"/>
                  </a:lnTo>
                  <a:lnTo>
                    <a:pt x="2001697" y="892467"/>
                  </a:lnTo>
                  <a:close/>
                </a:path>
                <a:path w="3839209" h="2003425">
                  <a:moveTo>
                    <a:pt x="2024761" y="1154087"/>
                  </a:moveTo>
                  <a:lnTo>
                    <a:pt x="2017001" y="1146352"/>
                  </a:lnTo>
                  <a:lnTo>
                    <a:pt x="1997900" y="1146352"/>
                  </a:lnTo>
                  <a:lnTo>
                    <a:pt x="1990153" y="1154087"/>
                  </a:lnTo>
                  <a:lnTo>
                    <a:pt x="1990153" y="1173200"/>
                  </a:lnTo>
                  <a:lnTo>
                    <a:pt x="1997900" y="1180947"/>
                  </a:lnTo>
                  <a:lnTo>
                    <a:pt x="2007450" y="1180947"/>
                  </a:lnTo>
                  <a:lnTo>
                    <a:pt x="2017001" y="1180947"/>
                  </a:lnTo>
                  <a:lnTo>
                    <a:pt x="2024761" y="1173200"/>
                  </a:lnTo>
                  <a:lnTo>
                    <a:pt x="2024761" y="1154087"/>
                  </a:lnTo>
                  <a:close/>
                </a:path>
                <a:path w="3839209" h="2003425">
                  <a:moveTo>
                    <a:pt x="2057882" y="998512"/>
                  </a:moveTo>
                  <a:lnTo>
                    <a:pt x="2056244" y="996848"/>
                  </a:lnTo>
                  <a:lnTo>
                    <a:pt x="2052205" y="996848"/>
                  </a:lnTo>
                  <a:lnTo>
                    <a:pt x="2050567" y="998512"/>
                  </a:lnTo>
                  <a:lnTo>
                    <a:pt x="2050567" y="1002550"/>
                  </a:lnTo>
                  <a:lnTo>
                    <a:pt x="2052205" y="1004176"/>
                  </a:lnTo>
                  <a:lnTo>
                    <a:pt x="2054225" y="1004176"/>
                  </a:lnTo>
                  <a:lnTo>
                    <a:pt x="2056244" y="1004176"/>
                  </a:lnTo>
                  <a:lnTo>
                    <a:pt x="2057882" y="1002550"/>
                  </a:lnTo>
                  <a:lnTo>
                    <a:pt x="2057882" y="998512"/>
                  </a:lnTo>
                  <a:close/>
                </a:path>
                <a:path w="3839209" h="2003425">
                  <a:moveTo>
                    <a:pt x="2217686" y="1047127"/>
                  </a:moveTo>
                  <a:lnTo>
                    <a:pt x="2217521" y="1046962"/>
                  </a:lnTo>
                  <a:lnTo>
                    <a:pt x="2217153" y="1046962"/>
                  </a:lnTo>
                  <a:lnTo>
                    <a:pt x="2217013" y="1047127"/>
                  </a:lnTo>
                  <a:lnTo>
                    <a:pt x="2217013" y="1047470"/>
                  </a:lnTo>
                  <a:lnTo>
                    <a:pt x="2217153" y="1047623"/>
                  </a:lnTo>
                  <a:lnTo>
                    <a:pt x="2217343" y="1047623"/>
                  </a:lnTo>
                  <a:lnTo>
                    <a:pt x="2217521" y="1047623"/>
                  </a:lnTo>
                  <a:lnTo>
                    <a:pt x="2217686" y="1047470"/>
                  </a:lnTo>
                  <a:lnTo>
                    <a:pt x="2217686" y="1047127"/>
                  </a:lnTo>
                  <a:close/>
                </a:path>
                <a:path w="3839209" h="2003425">
                  <a:moveTo>
                    <a:pt x="2220925" y="770953"/>
                  </a:moveTo>
                  <a:lnTo>
                    <a:pt x="2214219" y="764247"/>
                  </a:lnTo>
                  <a:lnTo>
                    <a:pt x="2197671" y="764247"/>
                  </a:lnTo>
                  <a:lnTo>
                    <a:pt x="2190978" y="770953"/>
                  </a:lnTo>
                  <a:lnTo>
                    <a:pt x="2190978" y="787501"/>
                  </a:lnTo>
                  <a:lnTo>
                    <a:pt x="2197671" y="794207"/>
                  </a:lnTo>
                  <a:lnTo>
                    <a:pt x="2205952" y="794207"/>
                  </a:lnTo>
                  <a:lnTo>
                    <a:pt x="2214219" y="794207"/>
                  </a:lnTo>
                  <a:lnTo>
                    <a:pt x="2220925" y="787501"/>
                  </a:lnTo>
                  <a:lnTo>
                    <a:pt x="2220925" y="770953"/>
                  </a:lnTo>
                  <a:close/>
                </a:path>
                <a:path w="3839209" h="2003425">
                  <a:moveTo>
                    <a:pt x="2266785" y="882688"/>
                  </a:moveTo>
                  <a:lnTo>
                    <a:pt x="2265591" y="881507"/>
                  </a:lnTo>
                  <a:lnTo>
                    <a:pt x="2262644" y="881507"/>
                  </a:lnTo>
                  <a:lnTo>
                    <a:pt x="2261463" y="882688"/>
                  </a:lnTo>
                  <a:lnTo>
                    <a:pt x="2261463" y="885634"/>
                  </a:lnTo>
                  <a:lnTo>
                    <a:pt x="2262644" y="886828"/>
                  </a:lnTo>
                  <a:lnTo>
                    <a:pt x="2264118" y="886828"/>
                  </a:lnTo>
                  <a:lnTo>
                    <a:pt x="2265591" y="886828"/>
                  </a:lnTo>
                  <a:lnTo>
                    <a:pt x="2266785" y="885634"/>
                  </a:lnTo>
                  <a:lnTo>
                    <a:pt x="2266785" y="882688"/>
                  </a:lnTo>
                  <a:close/>
                </a:path>
                <a:path w="3839209" h="2003425">
                  <a:moveTo>
                    <a:pt x="2323960" y="988212"/>
                  </a:moveTo>
                  <a:lnTo>
                    <a:pt x="2323211" y="987463"/>
                  </a:lnTo>
                  <a:lnTo>
                    <a:pt x="2321369" y="987463"/>
                  </a:lnTo>
                  <a:lnTo>
                    <a:pt x="2320633" y="988212"/>
                  </a:lnTo>
                  <a:lnTo>
                    <a:pt x="2320633" y="990028"/>
                  </a:lnTo>
                  <a:lnTo>
                    <a:pt x="2321369" y="990777"/>
                  </a:lnTo>
                  <a:lnTo>
                    <a:pt x="2322296" y="990777"/>
                  </a:lnTo>
                  <a:lnTo>
                    <a:pt x="2323211" y="990777"/>
                  </a:lnTo>
                  <a:lnTo>
                    <a:pt x="2323960" y="990028"/>
                  </a:lnTo>
                  <a:lnTo>
                    <a:pt x="2323960" y="988212"/>
                  </a:lnTo>
                  <a:close/>
                </a:path>
                <a:path w="3839209" h="2003425">
                  <a:moveTo>
                    <a:pt x="2334514" y="721055"/>
                  </a:moveTo>
                  <a:lnTo>
                    <a:pt x="2332659" y="711847"/>
                  </a:lnTo>
                  <a:lnTo>
                    <a:pt x="2327605" y="704342"/>
                  </a:lnTo>
                  <a:lnTo>
                    <a:pt x="2320086" y="699274"/>
                  </a:lnTo>
                  <a:lnTo>
                    <a:pt x="2310892" y="697420"/>
                  </a:lnTo>
                  <a:lnTo>
                    <a:pt x="2301697" y="699274"/>
                  </a:lnTo>
                  <a:lnTo>
                    <a:pt x="2294191" y="704342"/>
                  </a:lnTo>
                  <a:lnTo>
                    <a:pt x="2289124" y="711847"/>
                  </a:lnTo>
                  <a:lnTo>
                    <a:pt x="2287270" y="721055"/>
                  </a:lnTo>
                  <a:lnTo>
                    <a:pt x="2289124" y="730250"/>
                  </a:lnTo>
                  <a:lnTo>
                    <a:pt x="2294191" y="737768"/>
                  </a:lnTo>
                  <a:lnTo>
                    <a:pt x="2301697" y="742823"/>
                  </a:lnTo>
                  <a:lnTo>
                    <a:pt x="2310892" y="744677"/>
                  </a:lnTo>
                  <a:lnTo>
                    <a:pt x="2320086" y="742823"/>
                  </a:lnTo>
                  <a:lnTo>
                    <a:pt x="2327605" y="737768"/>
                  </a:lnTo>
                  <a:lnTo>
                    <a:pt x="2332659" y="730250"/>
                  </a:lnTo>
                  <a:lnTo>
                    <a:pt x="2334514" y="721055"/>
                  </a:lnTo>
                  <a:close/>
                </a:path>
                <a:path w="3839209" h="2003425">
                  <a:moveTo>
                    <a:pt x="2379053" y="820496"/>
                  </a:moveTo>
                  <a:lnTo>
                    <a:pt x="2374582" y="816025"/>
                  </a:lnTo>
                  <a:lnTo>
                    <a:pt x="2363559" y="816025"/>
                  </a:lnTo>
                  <a:lnTo>
                    <a:pt x="2359088" y="820496"/>
                  </a:lnTo>
                  <a:lnTo>
                    <a:pt x="2359088" y="831507"/>
                  </a:lnTo>
                  <a:lnTo>
                    <a:pt x="2363559" y="835990"/>
                  </a:lnTo>
                  <a:lnTo>
                    <a:pt x="2369070" y="835990"/>
                  </a:lnTo>
                  <a:lnTo>
                    <a:pt x="2374582" y="835990"/>
                  </a:lnTo>
                  <a:lnTo>
                    <a:pt x="2379053" y="831507"/>
                  </a:lnTo>
                  <a:lnTo>
                    <a:pt x="2379053" y="820496"/>
                  </a:lnTo>
                  <a:close/>
                </a:path>
                <a:path w="3839209" h="2003425">
                  <a:moveTo>
                    <a:pt x="2430145" y="654977"/>
                  </a:moveTo>
                  <a:lnTo>
                    <a:pt x="2423744" y="648550"/>
                  </a:lnTo>
                  <a:lnTo>
                    <a:pt x="2407932" y="648550"/>
                  </a:lnTo>
                  <a:lnTo>
                    <a:pt x="2401544" y="654977"/>
                  </a:lnTo>
                  <a:lnTo>
                    <a:pt x="2401544" y="670775"/>
                  </a:lnTo>
                  <a:lnTo>
                    <a:pt x="2407932" y="677189"/>
                  </a:lnTo>
                  <a:lnTo>
                    <a:pt x="2415844" y="677189"/>
                  </a:lnTo>
                  <a:lnTo>
                    <a:pt x="2423744" y="677189"/>
                  </a:lnTo>
                  <a:lnTo>
                    <a:pt x="2430145" y="670775"/>
                  </a:lnTo>
                  <a:lnTo>
                    <a:pt x="2430145" y="654977"/>
                  </a:lnTo>
                  <a:close/>
                </a:path>
                <a:path w="3839209" h="2003425">
                  <a:moveTo>
                    <a:pt x="2432901" y="927836"/>
                  </a:moveTo>
                  <a:lnTo>
                    <a:pt x="2430361" y="925296"/>
                  </a:lnTo>
                  <a:lnTo>
                    <a:pt x="2424125" y="925296"/>
                  </a:lnTo>
                  <a:lnTo>
                    <a:pt x="2421585" y="927836"/>
                  </a:lnTo>
                  <a:lnTo>
                    <a:pt x="2421585" y="934059"/>
                  </a:lnTo>
                  <a:lnTo>
                    <a:pt x="2424125" y="936599"/>
                  </a:lnTo>
                  <a:lnTo>
                    <a:pt x="2427249" y="936599"/>
                  </a:lnTo>
                  <a:lnTo>
                    <a:pt x="2430361" y="936599"/>
                  </a:lnTo>
                  <a:lnTo>
                    <a:pt x="2432901" y="934059"/>
                  </a:lnTo>
                  <a:lnTo>
                    <a:pt x="2432901" y="927836"/>
                  </a:lnTo>
                  <a:close/>
                </a:path>
                <a:path w="3839209" h="2003425">
                  <a:moveTo>
                    <a:pt x="2486329" y="761022"/>
                  </a:moveTo>
                  <a:lnTo>
                    <a:pt x="2480818" y="755510"/>
                  </a:lnTo>
                  <a:lnTo>
                    <a:pt x="2467229" y="755510"/>
                  </a:lnTo>
                  <a:lnTo>
                    <a:pt x="2461704" y="761022"/>
                  </a:lnTo>
                  <a:lnTo>
                    <a:pt x="2461704" y="774611"/>
                  </a:lnTo>
                  <a:lnTo>
                    <a:pt x="2467229" y="780148"/>
                  </a:lnTo>
                  <a:lnTo>
                    <a:pt x="2474023" y="780148"/>
                  </a:lnTo>
                  <a:lnTo>
                    <a:pt x="2480818" y="780148"/>
                  </a:lnTo>
                  <a:lnTo>
                    <a:pt x="2486329" y="774611"/>
                  </a:lnTo>
                  <a:lnTo>
                    <a:pt x="2486329" y="761022"/>
                  </a:lnTo>
                  <a:close/>
                </a:path>
                <a:path w="3839209" h="2003425">
                  <a:moveTo>
                    <a:pt x="2526449" y="601573"/>
                  </a:moveTo>
                  <a:lnTo>
                    <a:pt x="2523921" y="599033"/>
                  </a:lnTo>
                  <a:lnTo>
                    <a:pt x="2517673" y="599033"/>
                  </a:lnTo>
                  <a:lnTo>
                    <a:pt x="2515146" y="601573"/>
                  </a:lnTo>
                  <a:lnTo>
                    <a:pt x="2515146" y="607834"/>
                  </a:lnTo>
                  <a:lnTo>
                    <a:pt x="2517673" y="610362"/>
                  </a:lnTo>
                  <a:lnTo>
                    <a:pt x="2520797" y="610362"/>
                  </a:lnTo>
                  <a:lnTo>
                    <a:pt x="2523921" y="610362"/>
                  </a:lnTo>
                  <a:lnTo>
                    <a:pt x="2526449" y="607834"/>
                  </a:lnTo>
                  <a:lnTo>
                    <a:pt x="2526449" y="601573"/>
                  </a:lnTo>
                  <a:close/>
                </a:path>
                <a:path w="3839209" h="2003425">
                  <a:moveTo>
                    <a:pt x="2545169" y="865606"/>
                  </a:moveTo>
                  <a:lnTo>
                    <a:pt x="2539352" y="859790"/>
                  </a:lnTo>
                  <a:lnTo>
                    <a:pt x="2525026" y="859790"/>
                  </a:lnTo>
                  <a:lnTo>
                    <a:pt x="2519210" y="865606"/>
                  </a:lnTo>
                  <a:lnTo>
                    <a:pt x="2519210" y="879944"/>
                  </a:lnTo>
                  <a:lnTo>
                    <a:pt x="2525026" y="885761"/>
                  </a:lnTo>
                  <a:lnTo>
                    <a:pt x="2532189" y="885761"/>
                  </a:lnTo>
                  <a:lnTo>
                    <a:pt x="2539352" y="885761"/>
                  </a:lnTo>
                  <a:lnTo>
                    <a:pt x="2545169" y="879944"/>
                  </a:lnTo>
                  <a:lnTo>
                    <a:pt x="2545169" y="865606"/>
                  </a:lnTo>
                  <a:close/>
                </a:path>
                <a:path w="3839209" h="2003425">
                  <a:moveTo>
                    <a:pt x="2599931" y="709650"/>
                  </a:moveTo>
                  <a:lnTo>
                    <a:pt x="2598280" y="701497"/>
                  </a:lnTo>
                  <a:lnTo>
                    <a:pt x="2593797" y="694829"/>
                  </a:lnTo>
                  <a:lnTo>
                    <a:pt x="2587129" y="690333"/>
                  </a:lnTo>
                  <a:lnTo>
                    <a:pt x="2578963" y="688682"/>
                  </a:lnTo>
                  <a:lnTo>
                    <a:pt x="2570810" y="690333"/>
                  </a:lnTo>
                  <a:lnTo>
                    <a:pt x="2564142" y="694829"/>
                  </a:lnTo>
                  <a:lnTo>
                    <a:pt x="2559659" y="701497"/>
                  </a:lnTo>
                  <a:lnTo>
                    <a:pt x="2558008" y="709650"/>
                  </a:lnTo>
                  <a:lnTo>
                    <a:pt x="2559659" y="717816"/>
                  </a:lnTo>
                  <a:lnTo>
                    <a:pt x="2564142" y="724471"/>
                  </a:lnTo>
                  <a:lnTo>
                    <a:pt x="2570810" y="728954"/>
                  </a:lnTo>
                  <a:lnTo>
                    <a:pt x="2578963" y="730592"/>
                  </a:lnTo>
                  <a:lnTo>
                    <a:pt x="2587129" y="728954"/>
                  </a:lnTo>
                  <a:lnTo>
                    <a:pt x="2593797" y="724471"/>
                  </a:lnTo>
                  <a:lnTo>
                    <a:pt x="2598280" y="717816"/>
                  </a:lnTo>
                  <a:lnTo>
                    <a:pt x="2599931" y="709650"/>
                  </a:lnTo>
                  <a:close/>
                </a:path>
                <a:path w="3839209" h="2003425">
                  <a:moveTo>
                    <a:pt x="2626080" y="546354"/>
                  </a:moveTo>
                  <a:lnTo>
                    <a:pt x="2625928" y="546188"/>
                  </a:lnTo>
                  <a:lnTo>
                    <a:pt x="2625560" y="546188"/>
                  </a:lnTo>
                  <a:lnTo>
                    <a:pt x="2625407" y="546354"/>
                  </a:lnTo>
                  <a:lnTo>
                    <a:pt x="2625407" y="546696"/>
                  </a:lnTo>
                  <a:lnTo>
                    <a:pt x="2625560" y="546849"/>
                  </a:lnTo>
                  <a:lnTo>
                    <a:pt x="2625750" y="546849"/>
                  </a:lnTo>
                  <a:lnTo>
                    <a:pt x="2625928" y="546849"/>
                  </a:lnTo>
                  <a:lnTo>
                    <a:pt x="2626080" y="546696"/>
                  </a:lnTo>
                  <a:lnTo>
                    <a:pt x="2626080" y="546354"/>
                  </a:lnTo>
                  <a:close/>
                </a:path>
                <a:path w="3839209" h="2003425">
                  <a:moveTo>
                    <a:pt x="2688577" y="648893"/>
                  </a:moveTo>
                  <a:lnTo>
                    <a:pt x="2686494" y="646798"/>
                  </a:lnTo>
                  <a:lnTo>
                    <a:pt x="2681351" y="646798"/>
                  </a:lnTo>
                  <a:lnTo>
                    <a:pt x="2679255" y="648893"/>
                  </a:lnTo>
                  <a:lnTo>
                    <a:pt x="2679255" y="654062"/>
                  </a:lnTo>
                  <a:lnTo>
                    <a:pt x="2681351" y="656132"/>
                  </a:lnTo>
                  <a:lnTo>
                    <a:pt x="2683916" y="656132"/>
                  </a:lnTo>
                  <a:lnTo>
                    <a:pt x="2686494" y="656132"/>
                  </a:lnTo>
                  <a:lnTo>
                    <a:pt x="2688577" y="654062"/>
                  </a:lnTo>
                  <a:lnTo>
                    <a:pt x="2688577" y="648893"/>
                  </a:lnTo>
                  <a:close/>
                </a:path>
                <a:path w="3839209" h="2003425">
                  <a:moveTo>
                    <a:pt x="2847619" y="423545"/>
                  </a:moveTo>
                  <a:lnTo>
                    <a:pt x="2842260" y="418198"/>
                  </a:lnTo>
                  <a:lnTo>
                    <a:pt x="2829026" y="418198"/>
                  </a:lnTo>
                  <a:lnTo>
                    <a:pt x="2823667" y="423545"/>
                  </a:lnTo>
                  <a:lnTo>
                    <a:pt x="2823667" y="436791"/>
                  </a:lnTo>
                  <a:lnTo>
                    <a:pt x="2829026" y="442150"/>
                  </a:lnTo>
                  <a:lnTo>
                    <a:pt x="2835643" y="442150"/>
                  </a:lnTo>
                  <a:lnTo>
                    <a:pt x="2842260" y="442150"/>
                  </a:lnTo>
                  <a:lnTo>
                    <a:pt x="2847619" y="436791"/>
                  </a:lnTo>
                  <a:lnTo>
                    <a:pt x="2847619" y="423545"/>
                  </a:lnTo>
                  <a:close/>
                </a:path>
                <a:path w="3839209" h="2003425">
                  <a:moveTo>
                    <a:pt x="2900464" y="531444"/>
                  </a:moveTo>
                  <a:lnTo>
                    <a:pt x="2897492" y="528485"/>
                  </a:lnTo>
                  <a:lnTo>
                    <a:pt x="2890139" y="528485"/>
                  </a:lnTo>
                  <a:lnTo>
                    <a:pt x="2887167" y="531444"/>
                  </a:lnTo>
                  <a:lnTo>
                    <a:pt x="2887167" y="538810"/>
                  </a:lnTo>
                  <a:lnTo>
                    <a:pt x="2890139" y="541782"/>
                  </a:lnTo>
                  <a:lnTo>
                    <a:pt x="2893822" y="541782"/>
                  </a:lnTo>
                  <a:lnTo>
                    <a:pt x="2897492" y="541782"/>
                  </a:lnTo>
                  <a:lnTo>
                    <a:pt x="2900464" y="538810"/>
                  </a:lnTo>
                  <a:lnTo>
                    <a:pt x="2900464" y="531444"/>
                  </a:lnTo>
                  <a:close/>
                </a:path>
                <a:path w="3839209" h="2003425">
                  <a:moveTo>
                    <a:pt x="2946920" y="368515"/>
                  </a:moveTo>
                  <a:lnTo>
                    <a:pt x="2944076" y="365671"/>
                  </a:lnTo>
                  <a:lnTo>
                    <a:pt x="2937091" y="365671"/>
                  </a:lnTo>
                  <a:lnTo>
                    <a:pt x="2934271" y="368515"/>
                  </a:lnTo>
                  <a:lnTo>
                    <a:pt x="2934271" y="375500"/>
                  </a:lnTo>
                  <a:lnTo>
                    <a:pt x="2937091" y="378320"/>
                  </a:lnTo>
                  <a:lnTo>
                    <a:pt x="2940596" y="378320"/>
                  </a:lnTo>
                  <a:lnTo>
                    <a:pt x="2944076" y="378320"/>
                  </a:lnTo>
                  <a:lnTo>
                    <a:pt x="2946920" y="375500"/>
                  </a:lnTo>
                  <a:lnTo>
                    <a:pt x="2946920" y="368515"/>
                  </a:lnTo>
                  <a:close/>
                </a:path>
                <a:path w="3839209" h="2003425">
                  <a:moveTo>
                    <a:pt x="3002432" y="474916"/>
                  </a:moveTo>
                  <a:lnTo>
                    <a:pt x="3000781" y="473303"/>
                  </a:lnTo>
                  <a:lnTo>
                    <a:pt x="2996742" y="473303"/>
                  </a:lnTo>
                  <a:lnTo>
                    <a:pt x="2995104" y="474916"/>
                  </a:lnTo>
                  <a:lnTo>
                    <a:pt x="2995104" y="478967"/>
                  </a:lnTo>
                  <a:lnTo>
                    <a:pt x="2996742" y="480618"/>
                  </a:lnTo>
                  <a:lnTo>
                    <a:pt x="2998762" y="480618"/>
                  </a:lnTo>
                  <a:lnTo>
                    <a:pt x="3000781" y="480618"/>
                  </a:lnTo>
                  <a:lnTo>
                    <a:pt x="3002432" y="478967"/>
                  </a:lnTo>
                  <a:lnTo>
                    <a:pt x="3002432" y="474916"/>
                  </a:lnTo>
                  <a:close/>
                </a:path>
                <a:path w="3839209" h="2003425">
                  <a:moveTo>
                    <a:pt x="3057512" y="307200"/>
                  </a:moveTo>
                  <a:lnTo>
                    <a:pt x="3052153" y="301853"/>
                  </a:lnTo>
                  <a:lnTo>
                    <a:pt x="3038919" y="301853"/>
                  </a:lnTo>
                  <a:lnTo>
                    <a:pt x="3033560" y="307200"/>
                  </a:lnTo>
                  <a:lnTo>
                    <a:pt x="3033560" y="320446"/>
                  </a:lnTo>
                  <a:lnTo>
                    <a:pt x="3038919" y="325793"/>
                  </a:lnTo>
                  <a:lnTo>
                    <a:pt x="3045536" y="325793"/>
                  </a:lnTo>
                  <a:lnTo>
                    <a:pt x="3052153" y="325793"/>
                  </a:lnTo>
                  <a:lnTo>
                    <a:pt x="3057512" y="320446"/>
                  </a:lnTo>
                  <a:lnTo>
                    <a:pt x="3057512" y="307200"/>
                  </a:lnTo>
                  <a:close/>
                </a:path>
                <a:path w="3839209" h="2003425">
                  <a:moveTo>
                    <a:pt x="3113036" y="413626"/>
                  </a:moveTo>
                  <a:lnTo>
                    <a:pt x="3108858" y="409460"/>
                  </a:lnTo>
                  <a:lnTo>
                    <a:pt x="3098558" y="409460"/>
                  </a:lnTo>
                  <a:lnTo>
                    <a:pt x="3094393" y="413626"/>
                  </a:lnTo>
                  <a:lnTo>
                    <a:pt x="3094393" y="423926"/>
                  </a:lnTo>
                  <a:lnTo>
                    <a:pt x="3098558" y="428091"/>
                  </a:lnTo>
                  <a:lnTo>
                    <a:pt x="3103715" y="428091"/>
                  </a:lnTo>
                  <a:lnTo>
                    <a:pt x="3108858" y="428091"/>
                  </a:lnTo>
                  <a:lnTo>
                    <a:pt x="3113036" y="423926"/>
                  </a:lnTo>
                  <a:lnTo>
                    <a:pt x="3113036" y="413626"/>
                  </a:lnTo>
                  <a:close/>
                </a:path>
                <a:path w="3839209" h="2003425">
                  <a:moveTo>
                    <a:pt x="3158820" y="251040"/>
                  </a:moveTo>
                  <a:lnTo>
                    <a:pt x="3155086" y="247319"/>
                  </a:lnTo>
                  <a:lnTo>
                    <a:pt x="3145891" y="247319"/>
                  </a:lnTo>
                  <a:lnTo>
                    <a:pt x="3142170" y="251040"/>
                  </a:lnTo>
                  <a:lnTo>
                    <a:pt x="3142170" y="260248"/>
                  </a:lnTo>
                  <a:lnTo>
                    <a:pt x="3145891" y="263969"/>
                  </a:lnTo>
                  <a:lnTo>
                    <a:pt x="3150489" y="263969"/>
                  </a:lnTo>
                  <a:lnTo>
                    <a:pt x="3155086" y="263969"/>
                  </a:lnTo>
                  <a:lnTo>
                    <a:pt x="3158820" y="260248"/>
                  </a:lnTo>
                  <a:lnTo>
                    <a:pt x="3158820" y="251040"/>
                  </a:lnTo>
                  <a:close/>
                </a:path>
                <a:path w="3839209" h="2003425">
                  <a:moveTo>
                    <a:pt x="3166872" y="520966"/>
                  </a:moveTo>
                  <a:lnTo>
                    <a:pt x="3164649" y="518744"/>
                  </a:lnTo>
                  <a:lnTo>
                    <a:pt x="3159125" y="518744"/>
                  </a:lnTo>
                  <a:lnTo>
                    <a:pt x="3156902" y="520966"/>
                  </a:lnTo>
                  <a:lnTo>
                    <a:pt x="3156902" y="526478"/>
                  </a:lnTo>
                  <a:lnTo>
                    <a:pt x="3159125" y="528726"/>
                  </a:lnTo>
                  <a:lnTo>
                    <a:pt x="3161893" y="528726"/>
                  </a:lnTo>
                  <a:lnTo>
                    <a:pt x="3164649" y="528726"/>
                  </a:lnTo>
                  <a:lnTo>
                    <a:pt x="3166872" y="526478"/>
                  </a:lnTo>
                  <a:lnTo>
                    <a:pt x="3166872" y="520966"/>
                  </a:lnTo>
                  <a:close/>
                </a:path>
                <a:path w="3839209" h="2003425">
                  <a:moveTo>
                    <a:pt x="3214649" y="357289"/>
                  </a:moveTo>
                  <a:lnTo>
                    <a:pt x="3211969" y="354622"/>
                  </a:lnTo>
                  <a:lnTo>
                    <a:pt x="3205353" y="354622"/>
                  </a:lnTo>
                  <a:lnTo>
                    <a:pt x="3202673" y="357289"/>
                  </a:lnTo>
                  <a:lnTo>
                    <a:pt x="3202673" y="363918"/>
                  </a:lnTo>
                  <a:lnTo>
                    <a:pt x="3205353" y="366585"/>
                  </a:lnTo>
                  <a:lnTo>
                    <a:pt x="3208667" y="366585"/>
                  </a:lnTo>
                  <a:lnTo>
                    <a:pt x="3211969" y="366585"/>
                  </a:lnTo>
                  <a:lnTo>
                    <a:pt x="3214649" y="363918"/>
                  </a:lnTo>
                  <a:lnTo>
                    <a:pt x="3214649" y="357289"/>
                  </a:lnTo>
                  <a:close/>
                </a:path>
                <a:path w="3839209" h="2003425">
                  <a:moveTo>
                    <a:pt x="3264090" y="192709"/>
                  </a:moveTo>
                  <a:lnTo>
                    <a:pt x="3260217" y="188823"/>
                  </a:lnTo>
                  <a:lnTo>
                    <a:pt x="3250666" y="188823"/>
                  </a:lnTo>
                  <a:lnTo>
                    <a:pt x="3246793" y="192709"/>
                  </a:lnTo>
                  <a:lnTo>
                    <a:pt x="3246793" y="202247"/>
                  </a:lnTo>
                  <a:lnTo>
                    <a:pt x="3250666" y="206133"/>
                  </a:lnTo>
                  <a:lnTo>
                    <a:pt x="3255441" y="206133"/>
                  </a:lnTo>
                  <a:lnTo>
                    <a:pt x="3260217" y="206133"/>
                  </a:lnTo>
                  <a:lnTo>
                    <a:pt x="3264090" y="202247"/>
                  </a:lnTo>
                  <a:lnTo>
                    <a:pt x="3264090" y="192709"/>
                  </a:lnTo>
                  <a:close/>
                </a:path>
                <a:path w="3839209" h="2003425">
                  <a:moveTo>
                    <a:pt x="3269831" y="463905"/>
                  </a:moveTo>
                  <a:lnTo>
                    <a:pt x="3268484" y="462559"/>
                  </a:lnTo>
                  <a:lnTo>
                    <a:pt x="3265182" y="462559"/>
                  </a:lnTo>
                  <a:lnTo>
                    <a:pt x="3263836" y="463905"/>
                  </a:lnTo>
                  <a:lnTo>
                    <a:pt x="3263836" y="467220"/>
                  </a:lnTo>
                  <a:lnTo>
                    <a:pt x="3265182" y="468541"/>
                  </a:lnTo>
                  <a:lnTo>
                    <a:pt x="3266833" y="468541"/>
                  </a:lnTo>
                  <a:lnTo>
                    <a:pt x="3268484" y="468541"/>
                  </a:lnTo>
                  <a:lnTo>
                    <a:pt x="3269831" y="467220"/>
                  </a:lnTo>
                  <a:lnTo>
                    <a:pt x="3269831" y="463905"/>
                  </a:lnTo>
                  <a:close/>
                </a:path>
                <a:path w="3839209" h="2003425">
                  <a:moveTo>
                    <a:pt x="3317938" y="300037"/>
                  </a:moveTo>
                  <a:lnTo>
                    <a:pt x="3315995" y="298094"/>
                  </a:lnTo>
                  <a:lnTo>
                    <a:pt x="3311220" y="298094"/>
                  </a:lnTo>
                  <a:lnTo>
                    <a:pt x="3309289" y="300037"/>
                  </a:lnTo>
                  <a:lnTo>
                    <a:pt x="3309289" y="304825"/>
                  </a:lnTo>
                  <a:lnTo>
                    <a:pt x="3311220" y="306768"/>
                  </a:lnTo>
                  <a:lnTo>
                    <a:pt x="3313607" y="306768"/>
                  </a:lnTo>
                  <a:lnTo>
                    <a:pt x="3315995" y="306768"/>
                  </a:lnTo>
                  <a:lnTo>
                    <a:pt x="3317938" y="304825"/>
                  </a:lnTo>
                  <a:lnTo>
                    <a:pt x="3317938" y="300037"/>
                  </a:lnTo>
                  <a:close/>
                </a:path>
                <a:path w="3839209" h="2003425">
                  <a:moveTo>
                    <a:pt x="3372370" y="132689"/>
                  </a:moveTo>
                  <a:lnTo>
                    <a:pt x="3366998" y="127342"/>
                  </a:lnTo>
                  <a:lnTo>
                    <a:pt x="3353765" y="127342"/>
                  </a:lnTo>
                  <a:lnTo>
                    <a:pt x="3348405" y="132689"/>
                  </a:lnTo>
                  <a:lnTo>
                    <a:pt x="3348405" y="145935"/>
                  </a:lnTo>
                  <a:lnTo>
                    <a:pt x="3353765" y="151282"/>
                  </a:lnTo>
                  <a:lnTo>
                    <a:pt x="3360382" y="151282"/>
                  </a:lnTo>
                  <a:lnTo>
                    <a:pt x="3366998" y="151282"/>
                  </a:lnTo>
                  <a:lnTo>
                    <a:pt x="3372370" y="145935"/>
                  </a:lnTo>
                  <a:lnTo>
                    <a:pt x="3372370" y="132689"/>
                  </a:lnTo>
                  <a:close/>
                </a:path>
                <a:path w="3839209" h="2003425">
                  <a:moveTo>
                    <a:pt x="3373450" y="406463"/>
                  </a:moveTo>
                  <a:lnTo>
                    <a:pt x="3372713" y="405714"/>
                  </a:lnTo>
                  <a:lnTo>
                    <a:pt x="3370859" y="405714"/>
                  </a:lnTo>
                  <a:lnTo>
                    <a:pt x="3370122" y="406463"/>
                  </a:lnTo>
                  <a:lnTo>
                    <a:pt x="3370122" y="408305"/>
                  </a:lnTo>
                  <a:lnTo>
                    <a:pt x="3370859" y="409028"/>
                  </a:lnTo>
                  <a:lnTo>
                    <a:pt x="3371786" y="409028"/>
                  </a:lnTo>
                  <a:lnTo>
                    <a:pt x="3372713" y="409028"/>
                  </a:lnTo>
                  <a:lnTo>
                    <a:pt x="3373450" y="408305"/>
                  </a:lnTo>
                  <a:lnTo>
                    <a:pt x="3373450" y="406463"/>
                  </a:lnTo>
                  <a:close/>
                </a:path>
                <a:path w="3839209" h="2003425">
                  <a:moveTo>
                    <a:pt x="3423221" y="241681"/>
                  </a:moveTo>
                  <a:lnTo>
                    <a:pt x="3421138" y="239585"/>
                  </a:lnTo>
                  <a:lnTo>
                    <a:pt x="3415982" y="239585"/>
                  </a:lnTo>
                  <a:lnTo>
                    <a:pt x="3413899" y="241681"/>
                  </a:lnTo>
                  <a:lnTo>
                    <a:pt x="3413899" y="246824"/>
                  </a:lnTo>
                  <a:lnTo>
                    <a:pt x="3415982" y="248920"/>
                  </a:lnTo>
                  <a:lnTo>
                    <a:pt x="3418560" y="248920"/>
                  </a:lnTo>
                  <a:lnTo>
                    <a:pt x="3421138" y="248920"/>
                  </a:lnTo>
                  <a:lnTo>
                    <a:pt x="3423221" y="246824"/>
                  </a:lnTo>
                  <a:lnTo>
                    <a:pt x="3423221" y="241681"/>
                  </a:lnTo>
                  <a:close/>
                </a:path>
                <a:path w="3839209" h="2003425">
                  <a:moveTo>
                    <a:pt x="3451923" y="512318"/>
                  </a:moveTo>
                  <a:lnTo>
                    <a:pt x="3450196" y="503783"/>
                  </a:lnTo>
                  <a:lnTo>
                    <a:pt x="3445484" y="496798"/>
                  </a:lnTo>
                  <a:lnTo>
                    <a:pt x="3438512" y="492086"/>
                  </a:lnTo>
                  <a:lnTo>
                    <a:pt x="3429965" y="490359"/>
                  </a:lnTo>
                  <a:lnTo>
                    <a:pt x="3421418" y="492086"/>
                  </a:lnTo>
                  <a:lnTo>
                    <a:pt x="3414433" y="496798"/>
                  </a:lnTo>
                  <a:lnTo>
                    <a:pt x="3409734" y="503783"/>
                  </a:lnTo>
                  <a:lnTo>
                    <a:pt x="3408007" y="512318"/>
                  </a:lnTo>
                  <a:lnTo>
                    <a:pt x="3409734" y="520877"/>
                  </a:lnTo>
                  <a:lnTo>
                    <a:pt x="3414433" y="527862"/>
                  </a:lnTo>
                  <a:lnTo>
                    <a:pt x="3421418" y="532574"/>
                  </a:lnTo>
                  <a:lnTo>
                    <a:pt x="3429965" y="534301"/>
                  </a:lnTo>
                  <a:lnTo>
                    <a:pt x="3438512" y="532574"/>
                  </a:lnTo>
                  <a:lnTo>
                    <a:pt x="3445484" y="527862"/>
                  </a:lnTo>
                  <a:lnTo>
                    <a:pt x="3450196" y="520877"/>
                  </a:lnTo>
                  <a:lnTo>
                    <a:pt x="3451923" y="512318"/>
                  </a:lnTo>
                  <a:close/>
                </a:path>
                <a:path w="3839209" h="2003425">
                  <a:moveTo>
                    <a:pt x="3481971" y="71932"/>
                  </a:moveTo>
                  <a:lnTo>
                    <a:pt x="3474516" y="64477"/>
                  </a:lnTo>
                  <a:lnTo>
                    <a:pt x="3456140" y="64477"/>
                  </a:lnTo>
                  <a:lnTo>
                    <a:pt x="3448697" y="71932"/>
                  </a:lnTo>
                  <a:lnTo>
                    <a:pt x="3448697" y="90309"/>
                  </a:lnTo>
                  <a:lnTo>
                    <a:pt x="3456140" y="97764"/>
                  </a:lnTo>
                  <a:lnTo>
                    <a:pt x="3465334" y="97764"/>
                  </a:lnTo>
                  <a:lnTo>
                    <a:pt x="3474516" y="97764"/>
                  </a:lnTo>
                  <a:lnTo>
                    <a:pt x="3481971" y="90309"/>
                  </a:lnTo>
                  <a:lnTo>
                    <a:pt x="3481971" y="71932"/>
                  </a:lnTo>
                  <a:close/>
                </a:path>
                <a:path w="3839209" h="2003425">
                  <a:moveTo>
                    <a:pt x="3529838" y="182587"/>
                  </a:moveTo>
                  <a:lnTo>
                    <a:pt x="3526993" y="179768"/>
                  </a:lnTo>
                  <a:lnTo>
                    <a:pt x="3520021" y="179768"/>
                  </a:lnTo>
                  <a:lnTo>
                    <a:pt x="3517188" y="182587"/>
                  </a:lnTo>
                  <a:lnTo>
                    <a:pt x="3517188" y="189572"/>
                  </a:lnTo>
                  <a:lnTo>
                    <a:pt x="3520021" y="192417"/>
                  </a:lnTo>
                  <a:lnTo>
                    <a:pt x="3523513" y="192417"/>
                  </a:lnTo>
                  <a:lnTo>
                    <a:pt x="3526993" y="192417"/>
                  </a:lnTo>
                  <a:lnTo>
                    <a:pt x="3529838" y="189572"/>
                  </a:lnTo>
                  <a:lnTo>
                    <a:pt x="3529838" y="182587"/>
                  </a:lnTo>
                  <a:close/>
                </a:path>
                <a:path w="3839209" h="2003425">
                  <a:moveTo>
                    <a:pt x="3544887" y="448627"/>
                  </a:moveTo>
                  <a:lnTo>
                    <a:pt x="3540429" y="444182"/>
                  </a:lnTo>
                  <a:lnTo>
                    <a:pt x="3529406" y="444182"/>
                  </a:lnTo>
                  <a:lnTo>
                    <a:pt x="3524935" y="448627"/>
                  </a:lnTo>
                  <a:lnTo>
                    <a:pt x="3524935" y="459676"/>
                  </a:lnTo>
                  <a:lnTo>
                    <a:pt x="3529406" y="464121"/>
                  </a:lnTo>
                  <a:lnTo>
                    <a:pt x="3534905" y="464121"/>
                  </a:lnTo>
                  <a:lnTo>
                    <a:pt x="3540429" y="464121"/>
                  </a:lnTo>
                  <a:lnTo>
                    <a:pt x="3544887" y="459676"/>
                  </a:lnTo>
                  <a:lnTo>
                    <a:pt x="3544887" y="448627"/>
                  </a:lnTo>
                  <a:close/>
                </a:path>
                <a:path w="3839209" h="2003425">
                  <a:moveTo>
                    <a:pt x="3583013" y="290296"/>
                  </a:moveTo>
                  <a:lnTo>
                    <a:pt x="3582416" y="289699"/>
                  </a:lnTo>
                  <a:lnTo>
                    <a:pt x="3580955" y="289699"/>
                  </a:lnTo>
                  <a:lnTo>
                    <a:pt x="3580358" y="290296"/>
                  </a:lnTo>
                  <a:lnTo>
                    <a:pt x="3580358" y="291769"/>
                  </a:lnTo>
                  <a:lnTo>
                    <a:pt x="3580955" y="292366"/>
                  </a:lnTo>
                  <a:lnTo>
                    <a:pt x="3581679" y="292366"/>
                  </a:lnTo>
                  <a:lnTo>
                    <a:pt x="3582416" y="292366"/>
                  </a:lnTo>
                  <a:lnTo>
                    <a:pt x="3583013" y="291769"/>
                  </a:lnTo>
                  <a:lnTo>
                    <a:pt x="3583013" y="290296"/>
                  </a:lnTo>
                  <a:close/>
                </a:path>
                <a:path w="3839209" h="2003425">
                  <a:moveTo>
                    <a:pt x="3593249" y="22948"/>
                  </a:moveTo>
                  <a:lnTo>
                    <a:pt x="3591445" y="14008"/>
                  </a:lnTo>
                  <a:lnTo>
                    <a:pt x="3586518" y="6718"/>
                  </a:lnTo>
                  <a:lnTo>
                    <a:pt x="3579228" y="1803"/>
                  </a:lnTo>
                  <a:lnTo>
                    <a:pt x="3570287" y="0"/>
                  </a:lnTo>
                  <a:lnTo>
                    <a:pt x="3561346" y="1803"/>
                  </a:lnTo>
                  <a:lnTo>
                    <a:pt x="3554057" y="6718"/>
                  </a:lnTo>
                  <a:lnTo>
                    <a:pt x="3549129" y="14008"/>
                  </a:lnTo>
                  <a:lnTo>
                    <a:pt x="3547326" y="22948"/>
                  </a:lnTo>
                  <a:lnTo>
                    <a:pt x="3549129" y="31889"/>
                  </a:lnTo>
                  <a:lnTo>
                    <a:pt x="3554057" y="39192"/>
                  </a:lnTo>
                  <a:lnTo>
                    <a:pt x="3561346" y="44119"/>
                  </a:lnTo>
                  <a:lnTo>
                    <a:pt x="3570287" y="45923"/>
                  </a:lnTo>
                  <a:lnTo>
                    <a:pt x="3579228" y="44119"/>
                  </a:lnTo>
                  <a:lnTo>
                    <a:pt x="3586518" y="39192"/>
                  </a:lnTo>
                  <a:lnTo>
                    <a:pt x="3591445" y="31889"/>
                  </a:lnTo>
                  <a:lnTo>
                    <a:pt x="3593249" y="22948"/>
                  </a:lnTo>
                  <a:close/>
                </a:path>
                <a:path w="3839209" h="2003425">
                  <a:moveTo>
                    <a:pt x="3629126" y="127520"/>
                  </a:moveTo>
                  <a:lnTo>
                    <a:pt x="3628821" y="127241"/>
                  </a:lnTo>
                  <a:lnTo>
                    <a:pt x="3628098" y="127241"/>
                  </a:lnTo>
                  <a:lnTo>
                    <a:pt x="3627793" y="127520"/>
                  </a:lnTo>
                  <a:lnTo>
                    <a:pt x="3627793" y="128282"/>
                  </a:lnTo>
                  <a:lnTo>
                    <a:pt x="3628098" y="128562"/>
                  </a:lnTo>
                  <a:lnTo>
                    <a:pt x="3628453" y="128562"/>
                  </a:lnTo>
                  <a:lnTo>
                    <a:pt x="3628821" y="128562"/>
                  </a:lnTo>
                  <a:lnTo>
                    <a:pt x="3629126" y="128282"/>
                  </a:lnTo>
                  <a:lnTo>
                    <a:pt x="3629126" y="127520"/>
                  </a:lnTo>
                  <a:close/>
                </a:path>
                <a:path w="3839209" h="2003425">
                  <a:moveTo>
                    <a:pt x="3642525" y="394512"/>
                  </a:moveTo>
                  <a:lnTo>
                    <a:pt x="3641331" y="393319"/>
                  </a:lnTo>
                  <a:lnTo>
                    <a:pt x="3638397" y="393319"/>
                  </a:lnTo>
                  <a:lnTo>
                    <a:pt x="3637203" y="394512"/>
                  </a:lnTo>
                  <a:lnTo>
                    <a:pt x="3637203" y="397446"/>
                  </a:lnTo>
                  <a:lnTo>
                    <a:pt x="3638397" y="398640"/>
                  </a:lnTo>
                  <a:lnTo>
                    <a:pt x="3639858" y="398640"/>
                  </a:lnTo>
                  <a:lnTo>
                    <a:pt x="3641331" y="398640"/>
                  </a:lnTo>
                  <a:lnTo>
                    <a:pt x="3642525" y="397446"/>
                  </a:lnTo>
                  <a:lnTo>
                    <a:pt x="3642525" y="394512"/>
                  </a:lnTo>
                  <a:close/>
                </a:path>
                <a:path w="3839209" h="2003425">
                  <a:moveTo>
                    <a:pt x="3687965" y="232117"/>
                  </a:moveTo>
                  <a:lnTo>
                    <a:pt x="3687368" y="231521"/>
                  </a:lnTo>
                  <a:lnTo>
                    <a:pt x="3685895" y="231521"/>
                  </a:lnTo>
                  <a:lnTo>
                    <a:pt x="3685298" y="232117"/>
                  </a:lnTo>
                  <a:lnTo>
                    <a:pt x="3685298" y="233578"/>
                  </a:lnTo>
                  <a:lnTo>
                    <a:pt x="3685895" y="234175"/>
                  </a:lnTo>
                  <a:lnTo>
                    <a:pt x="3686632" y="234175"/>
                  </a:lnTo>
                  <a:lnTo>
                    <a:pt x="3687368" y="234175"/>
                  </a:lnTo>
                  <a:lnTo>
                    <a:pt x="3687965" y="233578"/>
                  </a:lnTo>
                  <a:lnTo>
                    <a:pt x="3687965" y="232117"/>
                  </a:lnTo>
                  <a:close/>
                </a:path>
                <a:path w="3839209" h="2003425">
                  <a:moveTo>
                    <a:pt x="3742398" y="64770"/>
                  </a:moveTo>
                  <a:lnTo>
                    <a:pt x="3738372" y="60756"/>
                  </a:lnTo>
                  <a:lnTo>
                    <a:pt x="3728440" y="60756"/>
                  </a:lnTo>
                  <a:lnTo>
                    <a:pt x="3724427" y="64770"/>
                  </a:lnTo>
                  <a:lnTo>
                    <a:pt x="3724427" y="74688"/>
                  </a:lnTo>
                  <a:lnTo>
                    <a:pt x="3728440" y="78727"/>
                  </a:lnTo>
                  <a:lnTo>
                    <a:pt x="3733406" y="78727"/>
                  </a:lnTo>
                  <a:lnTo>
                    <a:pt x="3738372" y="78727"/>
                  </a:lnTo>
                  <a:lnTo>
                    <a:pt x="3742398" y="74688"/>
                  </a:lnTo>
                  <a:lnTo>
                    <a:pt x="3742398" y="64770"/>
                  </a:lnTo>
                  <a:close/>
                </a:path>
                <a:path w="3839209" h="2003425">
                  <a:moveTo>
                    <a:pt x="3745141" y="337629"/>
                  </a:moveTo>
                  <a:lnTo>
                    <a:pt x="3745001" y="337464"/>
                  </a:lnTo>
                  <a:lnTo>
                    <a:pt x="3744620" y="337464"/>
                  </a:lnTo>
                  <a:lnTo>
                    <a:pt x="3744480" y="337629"/>
                  </a:lnTo>
                  <a:lnTo>
                    <a:pt x="3744480" y="337997"/>
                  </a:lnTo>
                  <a:lnTo>
                    <a:pt x="3744620" y="338124"/>
                  </a:lnTo>
                  <a:lnTo>
                    <a:pt x="3744811" y="338124"/>
                  </a:lnTo>
                  <a:lnTo>
                    <a:pt x="3745001" y="338124"/>
                  </a:lnTo>
                  <a:lnTo>
                    <a:pt x="3745141" y="337997"/>
                  </a:lnTo>
                  <a:lnTo>
                    <a:pt x="3745141" y="337629"/>
                  </a:lnTo>
                  <a:close/>
                </a:path>
                <a:path w="3839209" h="2003425">
                  <a:moveTo>
                    <a:pt x="3791915" y="174510"/>
                  </a:moveTo>
                  <a:lnTo>
                    <a:pt x="3791775" y="174358"/>
                  </a:lnTo>
                  <a:lnTo>
                    <a:pt x="3791394" y="174358"/>
                  </a:lnTo>
                  <a:lnTo>
                    <a:pt x="3791254" y="174510"/>
                  </a:lnTo>
                  <a:lnTo>
                    <a:pt x="3791254" y="174853"/>
                  </a:lnTo>
                  <a:lnTo>
                    <a:pt x="3791394" y="175006"/>
                  </a:lnTo>
                  <a:lnTo>
                    <a:pt x="3791585" y="175006"/>
                  </a:lnTo>
                  <a:lnTo>
                    <a:pt x="3791775" y="175006"/>
                  </a:lnTo>
                  <a:lnTo>
                    <a:pt x="3791915" y="174853"/>
                  </a:lnTo>
                  <a:lnTo>
                    <a:pt x="3791915" y="174510"/>
                  </a:lnTo>
                  <a:close/>
                </a:path>
                <a:path w="3839209" h="2003425">
                  <a:moveTo>
                    <a:pt x="3838689" y="11366"/>
                  </a:moveTo>
                  <a:lnTo>
                    <a:pt x="3838549" y="11239"/>
                  </a:lnTo>
                  <a:lnTo>
                    <a:pt x="3838168" y="11239"/>
                  </a:lnTo>
                  <a:lnTo>
                    <a:pt x="3838029" y="11366"/>
                  </a:lnTo>
                  <a:lnTo>
                    <a:pt x="3838029" y="11734"/>
                  </a:lnTo>
                  <a:lnTo>
                    <a:pt x="3838168" y="11899"/>
                  </a:lnTo>
                  <a:lnTo>
                    <a:pt x="3838359" y="11899"/>
                  </a:lnTo>
                  <a:lnTo>
                    <a:pt x="3838549" y="11899"/>
                  </a:lnTo>
                  <a:lnTo>
                    <a:pt x="3838689" y="11734"/>
                  </a:lnTo>
                  <a:lnTo>
                    <a:pt x="3838689" y="1136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049598" y="9746468"/>
              <a:ext cx="3010535" cy="1537970"/>
            </a:xfrm>
            <a:custGeom>
              <a:avLst/>
              <a:gdLst/>
              <a:ahLst/>
              <a:cxnLst/>
              <a:rect l="l" t="t" r="r" b="b"/>
              <a:pathLst>
                <a:path w="3010534" h="1537970">
                  <a:moveTo>
                    <a:pt x="25958" y="1517446"/>
                  </a:moveTo>
                  <a:lnTo>
                    <a:pt x="20167" y="1511630"/>
                  </a:lnTo>
                  <a:lnTo>
                    <a:pt x="5816" y="1511630"/>
                  </a:lnTo>
                  <a:lnTo>
                    <a:pt x="0" y="1517446"/>
                  </a:lnTo>
                  <a:lnTo>
                    <a:pt x="0" y="1531785"/>
                  </a:lnTo>
                  <a:lnTo>
                    <a:pt x="5816" y="1537576"/>
                  </a:lnTo>
                  <a:lnTo>
                    <a:pt x="12992" y="1537576"/>
                  </a:lnTo>
                  <a:lnTo>
                    <a:pt x="20167" y="1537576"/>
                  </a:lnTo>
                  <a:lnTo>
                    <a:pt x="25958" y="1531785"/>
                  </a:lnTo>
                  <a:lnTo>
                    <a:pt x="25958" y="1517446"/>
                  </a:lnTo>
                  <a:close/>
                </a:path>
                <a:path w="3010534" h="1537970">
                  <a:moveTo>
                    <a:pt x="129578" y="1460004"/>
                  </a:moveTo>
                  <a:lnTo>
                    <a:pt x="124371" y="1454785"/>
                  </a:lnTo>
                  <a:lnTo>
                    <a:pt x="111506" y="1454785"/>
                  </a:lnTo>
                  <a:lnTo>
                    <a:pt x="106299" y="1460004"/>
                  </a:lnTo>
                  <a:lnTo>
                    <a:pt x="106299" y="1472882"/>
                  </a:lnTo>
                  <a:lnTo>
                    <a:pt x="111506" y="1478076"/>
                  </a:lnTo>
                  <a:lnTo>
                    <a:pt x="117944" y="1478076"/>
                  </a:lnTo>
                  <a:lnTo>
                    <a:pt x="124371" y="1478076"/>
                  </a:lnTo>
                  <a:lnTo>
                    <a:pt x="129578" y="1472882"/>
                  </a:lnTo>
                  <a:lnTo>
                    <a:pt x="129578" y="1460004"/>
                  </a:lnTo>
                  <a:close/>
                </a:path>
                <a:path w="3010534" h="1537970">
                  <a:moveTo>
                    <a:pt x="224548" y="1407363"/>
                  </a:moveTo>
                  <a:lnTo>
                    <a:pt x="223812" y="1406601"/>
                  </a:lnTo>
                  <a:lnTo>
                    <a:pt x="221970" y="1406601"/>
                  </a:lnTo>
                  <a:lnTo>
                    <a:pt x="221221" y="1407363"/>
                  </a:lnTo>
                  <a:lnTo>
                    <a:pt x="221221" y="1409166"/>
                  </a:lnTo>
                  <a:lnTo>
                    <a:pt x="221970" y="1409928"/>
                  </a:lnTo>
                  <a:lnTo>
                    <a:pt x="222885" y="1409928"/>
                  </a:lnTo>
                  <a:lnTo>
                    <a:pt x="223812" y="1409928"/>
                  </a:lnTo>
                  <a:lnTo>
                    <a:pt x="224548" y="1409166"/>
                  </a:lnTo>
                  <a:lnTo>
                    <a:pt x="224548" y="1407363"/>
                  </a:lnTo>
                  <a:close/>
                </a:path>
                <a:path w="3010534" h="1537970">
                  <a:moveTo>
                    <a:pt x="284721" y="1511185"/>
                  </a:moveTo>
                  <a:lnTo>
                    <a:pt x="283083" y="1509560"/>
                  </a:lnTo>
                  <a:lnTo>
                    <a:pt x="279044" y="1509560"/>
                  </a:lnTo>
                  <a:lnTo>
                    <a:pt x="277406" y="1511185"/>
                  </a:lnTo>
                  <a:lnTo>
                    <a:pt x="277406" y="1515237"/>
                  </a:lnTo>
                  <a:lnTo>
                    <a:pt x="279044" y="1516849"/>
                  </a:lnTo>
                  <a:lnTo>
                    <a:pt x="281063" y="1516849"/>
                  </a:lnTo>
                  <a:lnTo>
                    <a:pt x="283083" y="1516849"/>
                  </a:lnTo>
                  <a:lnTo>
                    <a:pt x="284721" y="1515237"/>
                  </a:lnTo>
                  <a:lnTo>
                    <a:pt x="284721" y="1511185"/>
                  </a:lnTo>
                  <a:close/>
                </a:path>
                <a:path w="3010534" h="1537970">
                  <a:moveTo>
                    <a:pt x="334822" y="1346225"/>
                  </a:moveTo>
                  <a:lnTo>
                    <a:pt x="331698" y="1343101"/>
                  </a:lnTo>
                  <a:lnTo>
                    <a:pt x="323977" y="1343101"/>
                  </a:lnTo>
                  <a:lnTo>
                    <a:pt x="320852" y="1346225"/>
                  </a:lnTo>
                  <a:lnTo>
                    <a:pt x="320852" y="1353959"/>
                  </a:lnTo>
                  <a:lnTo>
                    <a:pt x="323977" y="1357083"/>
                  </a:lnTo>
                  <a:lnTo>
                    <a:pt x="327837" y="1357083"/>
                  </a:lnTo>
                  <a:lnTo>
                    <a:pt x="331698" y="1357083"/>
                  </a:lnTo>
                  <a:lnTo>
                    <a:pt x="334822" y="1353959"/>
                  </a:lnTo>
                  <a:lnTo>
                    <a:pt x="334822" y="1346225"/>
                  </a:lnTo>
                  <a:close/>
                </a:path>
                <a:path w="3010534" h="1537970">
                  <a:moveTo>
                    <a:pt x="390004" y="1452841"/>
                  </a:moveTo>
                  <a:lnTo>
                    <a:pt x="388213" y="1451063"/>
                  </a:lnTo>
                  <a:lnTo>
                    <a:pt x="383806" y="1451063"/>
                  </a:lnTo>
                  <a:lnTo>
                    <a:pt x="382028" y="1452841"/>
                  </a:lnTo>
                  <a:lnTo>
                    <a:pt x="382028" y="1457261"/>
                  </a:lnTo>
                  <a:lnTo>
                    <a:pt x="383806" y="1459039"/>
                  </a:lnTo>
                  <a:lnTo>
                    <a:pt x="386016" y="1459039"/>
                  </a:lnTo>
                  <a:lnTo>
                    <a:pt x="388213" y="1459039"/>
                  </a:lnTo>
                  <a:lnTo>
                    <a:pt x="390004" y="1457261"/>
                  </a:lnTo>
                  <a:lnTo>
                    <a:pt x="390004" y="1452841"/>
                  </a:lnTo>
                  <a:close/>
                </a:path>
                <a:path w="3010534" h="1537970">
                  <a:moveTo>
                    <a:pt x="451751" y="1291907"/>
                  </a:moveTo>
                  <a:lnTo>
                    <a:pt x="450253" y="1284528"/>
                  </a:lnTo>
                  <a:lnTo>
                    <a:pt x="446189" y="1278496"/>
                  </a:lnTo>
                  <a:lnTo>
                    <a:pt x="440169" y="1274445"/>
                  </a:lnTo>
                  <a:lnTo>
                    <a:pt x="432790" y="1272946"/>
                  </a:lnTo>
                  <a:lnTo>
                    <a:pt x="425411" y="1274445"/>
                  </a:lnTo>
                  <a:lnTo>
                    <a:pt x="419379" y="1278496"/>
                  </a:lnTo>
                  <a:lnTo>
                    <a:pt x="415315" y="1284528"/>
                  </a:lnTo>
                  <a:lnTo>
                    <a:pt x="413829" y="1291907"/>
                  </a:lnTo>
                  <a:lnTo>
                    <a:pt x="415315" y="1299298"/>
                  </a:lnTo>
                  <a:lnTo>
                    <a:pt x="419379" y="1305331"/>
                  </a:lnTo>
                  <a:lnTo>
                    <a:pt x="425411" y="1309395"/>
                  </a:lnTo>
                  <a:lnTo>
                    <a:pt x="432790" y="1310881"/>
                  </a:lnTo>
                  <a:lnTo>
                    <a:pt x="440169" y="1309395"/>
                  </a:lnTo>
                  <a:lnTo>
                    <a:pt x="446189" y="1305331"/>
                  </a:lnTo>
                  <a:lnTo>
                    <a:pt x="450253" y="1299298"/>
                  </a:lnTo>
                  <a:lnTo>
                    <a:pt x="451751" y="1291907"/>
                  </a:lnTo>
                  <a:close/>
                </a:path>
                <a:path w="3010534" h="1537970">
                  <a:moveTo>
                    <a:pt x="503948" y="1389710"/>
                  </a:moveTo>
                  <a:lnTo>
                    <a:pt x="498132" y="1383880"/>
                  </a:lnTo>
                  <a:lnTo>
                    <a:pt x="483793" y="1383880"/>
                  </a:lnTo>
                  <a:lnTo>
                    <a:pt x="477989" y="1389710"/>
                  </a:lnTo>
                  <a:lnTo>
                    <a:pt x="477989" y="1404048"/>
                  </a:lnTo>
                  <a:lnTo>
                    <a:pt x="483793" y="1409839"/>
                  </a:lnTo>
                  <a:lnTo>
                    <a:pt x="490956" y="1409839"/>
                  </a:lnTo>
                  <a:lnTo>
                    <a:pt x="498132" y="1409839"/>
                  </a:lnTo>
                  <a:lnTo>
                    <a:pt x="503948" y="1404048"/>
                  </a:lnTo>
                  <a:lnTo>
                    <a:pt x="503948" y="1389710"/>
                  </a:lnTo>
                  <a:close/>
                </a:path>
                <a:path w="3010534" h="1537970">
                  <a:moveTo>
                    <a:pt x="560362" y="1233728"/>
                  </a:moveTo>
                  <a:lnTo>
                    <a:pt x="558584" y="1224927"/>
                  </a:lnTo>
                  <a:lnTo>
                    <a:pt x="553732" y="1217739"/>
                  </a:lnTo>
                  <a:lnTo>
                    <a:pt x="546544" y="1212900"/>
                  </a:lnTo>
                  <a:lnTo>
                    <a:pt x="537730" y="1211122"/>
                  </a:lnTo>
                  <a:lnTo>
                    <a:pt x="528929" y="1212900"/>
                  </a:lnTo>
                  <a:lnTo>
                    <a:pt x="521741" y="1217739"/>
                  </a:lnTo>
                  <a:lnTo>
                    <a:pt x="516890" y="1224927"/>
                  </a:lnTo>
                  <a:lnTo>
                    <a:pt x="515112" y="1233728"/>
                  </a:lnTo>
                  <a:lnTo>
                    <a:pt x="516890" y="1242542"/>
                  </a:lnTo>
                  <a:lnTo>
                    <a:pt x="521741" y="1249730"/>
                  </a:lnTo>
                  <a:lnTo>
                    <a:pt x="528929" y="1254582"/>
                  </a:lnTo>
                  <a:lnTo>
                    <a:pt x="537730" y="1256360"/>
                  </a:lnTo>
                  <a:lnTo>
                    <a:pt x="546544" y="1254582"/>
                  </a:lnTo>
                  <a:lnTo>
                    <a:pt x="553732" y="1249730"/>
                  </a:lnTo>
                  <a:lnTo>
                    <a:pt x="558584" y="1242542"/>
                  </a:lnTo>
                  <a:lnTo>
                    <a:pt x="560362" y="1233728"/>
                  </a:lnTo>
                  <a:close/>
                </a:path>
                <a:path w="3010534" h="1537970">
                  <a:moveTo>
                    <a:pt x="610209" y="1330794"/>
                  </a:moveTo>
                  <a:lnTo>
                    <a:pt x="603821" y="1324381"/>
                  </a:lnTo>
                  <a:lnTo>
                    <a:pt x="588010" y="1324381"/>
                  </a:lnTo>
                  <a:lnTo>
                    <a:pt x="581609" y="1330794"/>
                  </a:lnTo>
                  <a:lnTo>
                    <a:pt x="581609" y="1346606"/>
                  </a:lnTo>
                  <a:lnTo>
                    <a:pt x="588010" y="1352981"/>
                  </a:lnTo>
                  <a:lnTo>
                    <a:pt x="595909" y="1352981"/>
                  </a:lnTo>
                  <a:lnTo>
                    <a:pt x="603821" y="1352981"/>
                  </a:lnTo>
                  <a:lnTo>
                    <a:pt x="610209" y="1346606"/>
                  </a:lnTo>
                  <a:lnTo>
                    <a:pt x="610209" y="1330794"/>
                  </a:lnTo>
                  <a:close/>
                </a:path>
                <a:path w="3010534" h="1537970">
                  <a:moveTo>
                    <a:pt x="647674" y="1172819"/>
                  </a:moveTo>
                  <a:lnTo>
                    <a:pt x="645439" y="1170584"/>
                  </a:lnTo>
                  <a:lnTo>
                    <a:pt x="639927" y="1170584"/>
                  </a:lnTo>
                  <a:lnTo>
                    <a:pt x="637692" y="1172819"/>
                  </a:lnTo>
                  <a:lnTo>
                    <a:pt x="637692" y="1178318"/>
                  </a:lnTo>
                  <a:lnTo>
                    <a:pt x="639927" y="1180541"/>
                  </a:lnTo>
                  <a:lnTo>
                    <a:pt x="642683" y="1180541"/>
                  </a:lnTo>
                  <a:lnTo>
                    <a:pt x="645439" y="1180541"/>
                  </a:lnTo>
                  <a:lnTo>
                    <a:pt x="647674" y="1178318"/>
                  </a:lnTo>
                  <a:lnTo>
                    <a:pt x="647674" y="1172819"/>
                  </a:lnTo>
                  <a:close/>
                </a:path>
                <a:path w="3010534" h="1537970">
                  <a:moveTo>
                    <a:pt x="721817" y="1280528"/>
                  </a:moveTo>
                  <a:lnTo>
                    <a:pt x="720178" y="1272362"/>
                  </a:lnTo>
                  <a:lnTo>
                    <a:pt x="715683" y="1265694"/>
                  </a:lnTo>
                  <a:lnTo>
                    <a:pt x="709015" y="1261198"/>
                  </a:lnTo>
                  <a:lnTo>
                    <a:pt x="700862" y="1259547"/>
                  </a:lnTo>
                  <a:lnTo>
                    <a:pt x="692696" y="1261198"/>
                  </a:lnTo>
                  <a:lnTo>
                    <a:pt x="686041" y="1265694"/>
                  </a:lnTo>
                  <a:lnTo>
                    <a:pt x="681545" y="1272362"/>
                  </a:lnTo>
                  <a:lnTo>
                    <a:pt x="679894" y="1280528"/>
                  </a:lnTo>
                  <a:lnTo>
                    <a:pt x="681545" y="1288681"/>
                  </a:lnTo>
                  <a:lnTo>
                    <a:pt x="686041" y="1295336"/>
                  </a:lnTo>
                  <a:lnTo>
                    <a:pt x="692696" y="1299819"/>
                  </a:lnTo>
                  <a:lnTo>
                    <a:pt x="700862" y="1301470"/>
                  </a:lnTo>
                  <a:lnTo>
                    <a:pt x="709015" y="1299819"/>
                  </a:lnTo>
                  <a:lnTo>
                    <a:pt x="715683" y="1295336"/>
                  </a:lnTo>
                  <a:lnTo>
                    <a:pt x="720178" y="1288681"/>
                  </a:lnTo>
                  <a:lnTo>
                    <a:pt x="721817" y="1280528"/>
                  </a:lnTo>
                  <a:close/>
                </a:path>
                <a:path w="3010534" h="1537970">
                  <a:moveTo>
                    <a:pt x="806805" y="1221803"/>
                  </a:moveTo>
                  <a:lnTo>
                    <a:pt x="806361" y="1221333"/>
                  </a:lnTo>
                  <a:lnTo>
                    <a:pt x="805256" y="1221333"/>
                  </a:lnTo>
                  <a:lnTo>
                    <a:pt x="804811" y="1221803"/>
                  </a:lnTo>
                  <a:lnTo>
                    <a:pt x="804811" y="1222895"/>
                  </a:lnTo>
                  <a:lnTo>
                    <a:pt x="805256" y="1223340"/>
                  </a:lnTo>
                  <a:lnTo>
                    <a:pt x="805802" y="1223340"/>
                  </a:lnTo>
                  <a:lnTo>
                    <a:pt x="806361" y="1223340"/>
                  </a:lnTo>
                  <a:lnTo>
                    <a:pt x="806805" y="1222895"/>
                  </a:lnTo>
                  <a:lnTo>
                    <a:pt x="806805" y="1221803"/>
                  </a:lnTo>
                  <a:close/>
                </a:path>
                <a:path w="3010534" h="1537970">
                  <a:moveTo>
                    <a:pt x="912418" y="1163231"/>
                  </a:moveTo>
                  <a:lnTo>
                    <a:pt x="911682" y="1162507"/>
                  </a:lnTo>
                  <a:lnTo>
                    <a:pt x="909840" y="1162507"/>
                  </a:lnTo>
                  <a:lnTo>
                    <a:pt x="909091" y="1163231"/>
                  </a:lnTo>
                  <a:lnTo>
                    <a:pt x="909091" y="1165072"/>
                  </a:lnTo>
                  <a:lnTo>
                    <a:pt x="909840" y="1165834"/>
                  </a:lnTo>
                  <a:lnTo>
                    <a:pt x="910755" y="1165834"/>
                  </a:lnTo>
                  <a:lnTo>
                    <a:pt x="911682" y="1165834"/>
                  </a:lnTo>
                  <a:lnTo>
                    <a:pt x="912418" y="1165072"/>
                  </a:lnTo>
                  <a:lnTo>
                    <a:pt x="912418" y="1163231"/>
                  </a:lnTo>
                  <a:close/>
                </a:path>
                <a:path w="3010534" h="1537970">
                  <a:moveTo>
                    <a:pt x="1067142" y="940295"/>
                  </a:moveTo>
                  <a:lnTo>
                    <a:pt x="1065060" y="938199"/>
                  </a:lnTo>
                  <a:lnTo>
                    <a:pt x="1059903" y="938199"/>
                  </a:lnTo>
                  <a:lnTo>
                    <a:pt x="1057821" y="940295"/>
                  </a:lnTo>
                  <a:lnTo>
                    <a:pt x="1057821" y="945438"/>
                  </a:lnTo>
                  <a:lnTo>
                    <a:pt x="1059903" y="947534"/>
                  </a:lnTo>
                  <a:lnTo>
                    <a:pt x="1062482" y="947534"/>
                  </a:lnTo>
                  <a:lnTo>
                    <a:pt x="1065060" y="947534"/>
                  </a:lnTo>
                  <a:lnTo>
                    <a:pt x="1067142" y="945438"/>
                  </a:lnTo>
                  <a:lnTo>
                    <a:pt x="1067142" y="940295"/>
                  </a:lnTo>
                  <a:close/>
                </a:path>
                <a:path w="3010534" h="1537970">
                  <a:moveTo>
                    <a:pt x="1123645" y="1046162"/>
                  </a:moveTo>
                  <a:lnTo>
                    <a:pt x="1122311" y="1044816"/>
                  </a:lnTo>
                  <a:lnTo>
                    <a:pt x="1118997" y="1044816"/>
                  </a:lnTo>
                  <a:lnTo>
                    <a:pt x="1117663" y="1046162"/>
                  </a:lnTo>
                  <a:lnTo>
                    <a:pt x="1117663" y="1049477"/>
                  </a:lnTo>
                  <a:lnTo>
                    <a:pt x="1118997" y="1050823"/>
                  </a:lnTo>
                  <a:lnTo>
                    <a:pt x="1120660" y="1050823"/>
                  </a:lnTo>
                  <a:lnTo>
                    <a:pt x="1122311" y="1050823"/>
                  </a:lnTo>
                  <a:lnTo>
                    <a:pt x="1123645" y="1049477"/>
                  </a:lnTo>
                  <a:lnTo>
                    <a:pt x="1123645" y="1046162"/>
                  </a:lnTo>
                  <a:close/>
                </a:path>
                <a:path w="3010534" h="1537970">
                  <a:moveTo>
                    <a:pt x="1174419" y="880821"/>
                  </a:moveTo>
                  <a:lnTo>
                    <a:pt x="1171295" y="877697"/>
                  </a:lnTo>
                  <a:lnTo>
                    <a:pt x="1163574" y="877697"/>
                  </a:lnTo>
                  <a:lnTo>
                    <a:pt x="1160449" y="880821"/>
                  </a:lnTo>
                  <a:lnTo>
                    <a:pt x="1160449" y="888555"/>
                  </a:lnTo>
                  <a:lnTo>
                    <a:pt x="1163574" y="891679"/>
                  </a:lnTo>
                  <a:lnTo>
                    <a:pt x="1167434" y="891679"/>
                  </a:lnTo>
                  <a:lnTo>
                    <a:pt x="1171295" y="891679"/>
                  </a:lnTo>
                  <a:lnTo>
                    <a:pt x="1174419" y="888555"/>
                  </a:lnTo>
                  <a:lnTo>
                    <a:pt x="1174419" y="880821"/>
                  </a:lnTo>
                  <a:close/>
                </a:path>
                <a:path w="3010534" h="1537970">
                  <a:moveTo>
                    <a:pt x="1184821" y="1149464"/>
                  </a:moveTo>
                  <a:lnTo>
                    <a:pt x="1182141" y="1146771"/>
                  </a:lnTo>
                  <a:lnTo>
                    <a:pt x="1175524" y="1146771"/>
                  </a:lnTo>
                  <a:lnTo>
                    <a:pt x="1172845" y="1149464"/>
                  </a:lnTo>
                  <a:lnTo>
                    <a:pt x="1172845" y="1156068"/>
                  </a:lnTo>
                  <a:lnTo>
                    <a:pt x="1175524" y="1158760"/>
                  </a:lnTo>
                  <a:lnTo>
                    <a:pt x="1178826" y="1158760"/>
                  </a:lnTo>
                  <a:lnTo>
                    <a:pt x="1182141" y="1158760"/>
                  </a:lnTo>
                  <a:lnTo>
                    <a:pt x="1184821" y="1156068"/>
                  </a:lnTo>
                  <a:lnTo>
                    <a:pt x="1184821" y="1149464"/>
                  </a:lnTo>
                  <a:close/>
                </a:path>
                <a:path w="3010534" h="1537970">
                  <a:moveTo>
                    <a:pt x="1234592" y="984694"/>
                  </a:moveTo>
                  <a:lnTo>
                    <a:pt x="1230566" y="980643"/>
                  </a:lnTo>
                  <a:lnTo>
                    <a:pt x="1220647" y="980643"/>
                  </a:lnTo>
                  <a:lnTo>
                    <a:pt x="1216621" y="984694"/>
                  </a:lnTo>
                  <a:lnTo>
                    <a:pt x="1216621" y="994600"/>
                  </a:lnTo>
                  <a:lnTo>
                    <a:pt x="1220647" y="998613"/>
                  </a:lnTo>
                  <a:lnTo>
                    <a:pt x="1225600" y="998613"/>
                  </a:lnTo>
                  <a:lnTo>
                    <a:pt x="1230566" y="998613"/>
                  </a:lnTo>
                  <a:lnTo>
                    <a:pt x="1234592" y="994600"/>
                  </a:lnTo>
                  <a:lnTo>
                    <a:pt x="1234592" y="984694"/>
                  </a:lnTo>
                  <a:close/>
                </a:path>
                <a:path w="3010534" h="1537970">
                  <a:moveTo>
                    <a:pt x="1277035" y="823950"/>
                  </a:moveTo>
                  <a:lnTo>
                    <a:pt x="1274953" y="821855"/>
                  </a:lnTo>
                  <a:lnTo>
                    <a:pt x="1269809" y="821855"/>
                  </a:lnTo>
                  <a:lnTo>
                    <a:pt x="1267714" y="823950"/>
                  </a:lnTo>
                  <a:lnTo>
                    <a:pt x="1267714" y="829081"/>
                  </a:lnTo>
                  <a:lnTo>
                    <a:pt x="1269809" y="831176"/>
                  </a:lnTo>
                  <a:lnTo>
                    <a:pt x="1272374" y="831176"/>
                  </a:lnTo>
                  <a:lnTo>
                    <a:pt x="1274953" y="831176"/>
                  </a:lnTo>
                  <a:lnTo>
                    <a:pt x="1277035" y="829081"/>
                  </a:lnTo>
                  <a:lnTo>
                    <a:pt x="1277035" y="823950"/>
                  </a:lnTo>
                  <a:close/>
                </a:path>
                <a:path w="3010534" h="1537970">
                  <a:moveTo>
                    <a:pt x="1299743" y="1085761"/>
                  </a:moveTo>
                  <a:lnTo>
                    <a:pt x="1292593" y="1078623"/>
                  </a:lnTo>
                  <a:lnTo>
                    <a:pt x="1274953" y="1078623"/>
                  </a:lnTo>
                  <a:lnTo>
                    <a:pt x="1267802" y="1085761"/>
                  </a:lnTo>
                  <a:lnTo>
                    <a:pt x="1267802" y="1103414"/>
                  </a:lnTo>
                  <a:lnTo>
                    <a:pt x="1274953" y="1110551"/>
                  </a:lnTo>
                  <a:lnTo>
                    <a:pt x="1283779" y="1110551"/>
                  </a:lnTo>
                  <a:lnTo>
                    <a:pt x="1292593" y="1110551"/>
                  </a:lnTo>
                  <a:lnTo>
                    <a:pt x="1299743" y="1103414"/>
                  </a:lnTo>
                  <a:lnTo>
                    <a:pt x="1299743" y="1085761"/>
                  </a:lnTo>
                  <a:close/>
                </a:path>
                <a:path w="3010534" h="1537970">
                  <a:moveTo>
                    <a:pt x="1333220" y="929995"/>
                  </a:moveTo>
                  <a:lnTo>
                    <a:pt x="1332026" y="928814"/>
                  </a:lnTo>
                  <a:lnTo>
                    <a:pt x="1329080" y="928814"/>
                  </a:lnTo>
                  <a:lnTo>
                    <a:pt x="1327899" y="929995"/>
                  </a:lnTo>
                  <a:lnTo>
                    <a:pt x="1327899" y="932942"/>
                  </a:lnTo>
                  <a:lnTo>
                    <a:pt x="1329080" y="934135"/>
                  </a:lnTo>
                  <a:lnTo>
                    <a:pt x="1330553" y="934135"/>
                  </a:lnTo>
                  <a:lnTo>
                    <a:pt x="1332026" y="934135"/>
                  </a:lnTo>
                  <a:lnTo>
                    <a:pt x="1333220" y="932942"/>
                  </a:lnTo>
                  <a:lnTo>
                    <a:pt x="1333220" y="929995"/>
                  </a:lnTo>
                  <a:close/>
                </a:path>
                <a:path w="3010534" h="1537970">
                  <a:moveTo>
                    <a:pt x="1377670" y="768159"/>
                  </a:moveTo>
                  <a:lnTo>
                    <a:pt x="1377518" y="768007"/>
                  </a:lnTo>
                  <a:lnTo>
                    <a:pt x="1377137" y="768007"/>
                  </a:lnTo>
                  <a:lnTo>
                    <a:pt x="1376997" y="768159"/>
                  </a:lnTo>
                  <a:lnTo>
                    <a:pt x="1376997" y="768540"/>
                  </a:lnTo>
                  <a:lnTo>
                    <a:pt x="1377137" y="768667"/>
                  </a:lnTo>
                  <a:lnTo>
                    <a:pt x="1377327" y="768667"/>
                  </a:lnTo>
                  <a:lnTo>
                    <a:pt x="1377518" y="768667"/>
                  </a:lnTo>
                  <a:lnTo>
                    <a:pt x="1377670" y="768540"/>
                  </a:lnTo>
                  <a:lnTo>
                    <a:pt x="1377670" y="768159"/>
                  </a:lnTo>
                  <a:close/>
                </a:path>
                <a:path w="3010534" h="1537970">
                  <a:moveTo>
                    <a:pt x="1390726" y="1035304"/>
                  </a:moveTo>
                  <a:lnTo>
                    <a:pt x="1389824" y="1034415"/>
                  </a:lnTo>
                  <a:lnTo>
                    <a:pt x="1387627" y="1034415"/>
                  </a:lnTo>
                  <a:lnTo>
                    <a:pt x="1386725" y="1035304"/>
                  </a:lnTo>
                  <a:lnTo>
                    <a:pt x="1386725" y="1037513"/>
                  </a:lnTo>
                  <a:lnTo>
                    <a:pt x="1387627" y="1038402"/>
                  </a:lnTo>
                  <a:lnTo>
                    <a:pt x="1388732" y="1038402"/>
                  </a:lnTo>
                  <a:lnTo>
                    <a:pt x="1389824" y="1038402"/>
                  </a:lnTo>
                  <a:lnTo>
                    <a:pt x="1390726" y="1037513"/>
                  </a:lnTo>
                  <a:lnTo>
                    <a:pt x="1390726" y="1035304"/>
                  </a:lnTo>
                  <a:close/>
                </a:path>
                <a:path w="3010534" h="1537970">
                  <a:moveTo>
                    <a:pt x="1484617" y="708875"/>
                  </a:moveTo>
                  <a:lnTo>
                    <a:pt x="1483563" y="707847"/>
                  </a:lnTo>
                  <a:lnTo>
                    <a:pt x="1480985" y="707847"/>
                  </a:lnTo>
                  <a:lnTo>
                    <a:pt x="1479956" y="708875"/>
                  </a:lnTo>
                  <a:lnTo>
                    <a:pt x="1479956" y="711441"/>
                  </a:lnTo>
                  <a:lnTo>
                    <a:pt x="1480985" y="712508"/>
                  </a:lnTo>
                  <a:lnTo>
                    <a:pt x="1482280" y="712508"/>
                  </a:lnTo>
                  <a:lnTo>
                    <a:pt x="1483563" y="712508"/>
                  </a:lnTo>
                  <a:lnTo>
                    <a:pt x="1484617" y="711441"/>
                  </a:lnTo>
                  <a:lnTo>
                    <a:pt x="1484617" y="708875"/>
                  </a:lnTo>
                  <a:close/>
                </a:path>
                <a:path w="3010534" h="1537970">
                  <a:moveTo>
                    <a:pt x="1494015" y="978052"/>
                  </a:moveTo>
                  <a:lnTo>
                    <a:pt x="1493862" y="977925"/>
                  </a:lnTo>
                  <a:lnTo>
                    <a:pt x="1493494" y="977925"/>
                  </a:lnTo>
                  <a:lnTo>
                    <a:pt x="1493342" y="978052"/>
                  </a:lnTo>
                  <a:lnTo>
                    <a:pt x="1493342" y="978420"/>
                  </a:lnTo>
                  <a:lnTo>
                    <a:pt x="1493494" y="978585"/>
                  </a:lnTo>
                  <a:lnTo>
                    <a:pt x="1493672" y="978585"/>
                  </a:lnTo>
                  <a:lnTo>
                    <a:pt x="1493862" y="978585"/>
                  </a:lnTo>
                  <a:lnTo>
                    <a:pt x="1494015" y="978420"/>
                  </a:lnTo>
                  <a:lnTo>
                    <a:pt x="1494015" y="978052"/>
                  </a:lnTo>
                  <a:close/>
                </a:path>
                <a:path w="3010534" h="1537970">
                  <a:moveTo>
                    <a:pt x="1591551" y="649592"/>
                  </a:moveTo>
                  <a:lnTo>
                    <a:pt x="1589620" y="647687"/>
                  </a:lnTo>
                  <a:lnTo>
                    <a:pt x="1584845" y="647687"/>
                  </a:lnTo>
                  <a:lnTo>
                    <a:pt x="1582902" y="649592"/>
                  </a:lnTo>
                  <a:lnTo>
                    <a:pt x="1582902" y="654392"/>
                  </a:lnTo>
                  <a:lnTo>
                    <a:pt x="1584845" y="656323"/>
                  </a:lnTo>
                  <a:lnTo>
                    <a:pt x="1587233" y="656323"/>
                  </a:lnTo>
                  <a:lnTo>
                    <a:pt x="1589620" y="656323"/>
                  </a:lnTo>
                  <a:lnTo>
                    <a:pt x="1591551" y="654392"/>
                  </a:lnTo>
                  <a:lnTo>
                    <a:pt x="1591551" y="649592"/>
                  </a:lnTo>
                  <a:close/>
                </a:path>
                <a:path w="3010534" h="1537970">
                  <a:moveTo>
                    <a:pt x="1703489" y="587590"/>
                  </a:moveTo>
                  <a:lnTo>
                    <a:pt x="1698434" y="582523"/>
                  </a:lnTo>
                  <a:lnTo>
                    <a:pt x="1685925" y="582523"/>
                  </a:lnTo>
                  <a:lnTo>
                    <a:pt x="1680857" y="587590"/>
                  </a:lnTo>
                  <a:lnTo>
                    <a:pt x="1680857" y="600075"/>
                  </a:lnTo>
                  <a:lnTo>
                    <a:pt x="1685925" y="605142"/>
                  </a:lnTo>
                  <a:lnTo>
                    <a:pt x="1692173" y="605142"/>
                  </a:lnTo>
                  <a:lnTo>
                    <a:pt x="1698434" y="605142"/>
                  </a:lnTo>
                  <a:lnTo>
                    <a:pt x="1703489" y="600075"/>
                  </a:lnTo>
                  <a:lnTo>
                    <a:pt x="1703489" y="587590"/>
                  </a:lnTo>
                  <a:close/>
                </a:path>
                <a:path w="3010534" h="1537970">
                  <a:moveTo>
                    <a:pt x="1757667" y="694740"/>
                  </a:moveTo>
                  <a:lnTo>
                    <a:pt x="1754390" y="691451"/>
                  </a:lnTo>
                  <a:lnTo>
                    <a:pt x="1746313" y="691451"/>
                  </a:lnTo>
                  <a:lnTo>
                    <a:pt x="1743036" y="694740"/>
                  </a:lnTo>
                  <a:lnTo>
                    <a:pt x="1743036" y="702805"/>
                  </a:lnTo>
                  <a:lnTo>
                    <a:pt x="1746313" y="706094"/>
                  </a:lnTo>
                  <a:lnTo>
                    <a:pt x="1750352" y="706094"/>
                  </a:lnTo>
                  <a:lnTo>
                    <a:pt x="1754390" y="706094"/>
                  </a:lnTo>
                  <a:lnTo>
                    <a:pt x="1757667" y="702805"/>
                  </a:lnTo>
                  <a:lnTo>
                    <a:pt x="1757667" y="694740"/>
                  </a:lnTo>
                  <a:close/>
                </a:path>
                <a:path w="3010534" h="1537970">
                  <a:moveTo>
                    <a:pt x="1808441" y="529399"/>
                  </a:moveTo>
                  <a:lnTo>
                    <a:pt x="1803374" y="524332"/>
                  </a:lnTo>
                  <a:lnTo>
                    <a:pt x="1790877" y="524332"/>
                  </a:lnTo>
                  <a:lnTo>
                    <a:pt x="1785810" y="529399"/>
                  </a:lnTo>
                  <a:lnTo>
                    <a:pt x="1785810" y="541883"/>
                  </a:lnTo>
                  <a:lnTo>
                    <a:pt x="1790877" y="546950"/>
                  </a:lnTo>
                  <a:lnTo>
                    <a:pt x="1797126" y="546950"/>
                  </a:lnTo>
                  <a:lnTo>
                    <a:pt x="1803374" y="546950"/>
                  </a:lnTo>
                  <a:lnTo>
                    <a:pt x="1808441" y="541883"/>
                  </a:lnTo>
                  <a:lnTo>
                    <a:pt x="1808441" y="529399"/>
                  </a:lnTo>
                  <a:close/>
                </a:path>
                <a:path w="3010534" h="1537970">
                  <a:moveTo>
                    <a:pt x="1861947" y="636917"/>
                  </a:moveTo>
                  <a:lnTo>
                    <a:pt x="1858975" y="633945"/>
                  </a:lnTo>
                  <a:lnTo>
                    <a:pt x="1851621" y="633945"/>
                  </a:lnTo>
                  <a:lnTo>
                    <a:pt x="1848637" y="636917"/>
                  </a:lnTo>
                  <a:lnTo>
                    <a:pt x="1848637" y="644271"/>
                  </a:lnTo>
                  <a:lnTo>
                    <a:pt x="1851621" y="647242"/>
                  </a:lnTo>
                  <a:lnTo>
                    <a:pt x="1855304" y="647242"/>
                  </a:lnTo>
                  <a:lnTo>
                    <a:pt x="1858975" y="647242"/>
                  </a:lnTo>
                  <a:lnTo>
                    <a:pt x="1861947" y="644271"/>
                  </a:lnTo>
                  <a:lnTo>
                    <a:pt x="1861947" y="636917"/>
                  </a:lnTo>
                  <a:close/>
                </a:path>
                <a:path w="3010534" h="1537970">
                  <a:moveTo>
                    <a:pt x="1915807" y="744245"/>
                  </a:moveTo>
                  <a:lnTo>
                    <a:pt x="1914766" y="743229"/>
                  </a:lnTo>
                  <a:lnTo>
                    <a:pt x="1912188" y="743229"/>
                  </a:lnTo>
                  <a:lnTo>
                    <a:pt x="1911146" y="744245"/>
                  </a:lnTo>
                  <a:lnTo>
                    <a:pt x="1911146" y="746810"/>
                  </a:lnTo>
                  <a:lnTo>
                    <a:pt x="1912188" y="747877"/>
                  </a:lnTo>
                  <a:lnTo>
                    <a:pt x="1913470" y="747877"/>
                  </a:lnTo>
                  <a:lnTo>
                    <a:pt x="1914766" y="747877"/>
                  </a:lnTo>
                  <a:lnTo>
                    <a:pt x="1915807" y="746810"/>
                  </a:lnTo>
                  <a:lnTo>
                    <a:pt x="1915807" y="744245"/>
                  </a:lnTo>
                  <a:close/>
                </a:path>
                <a:path w="3010534" h="1537970">
                  <a:moveTo>
                    <a:pt x="1916049" y="469760"/>
                  </a:moveTo>
                  <a:lnTo>
                    <a:pt x="1909787" y="463499"/>
                  </a:lnTo>
                  <a:lnTo>
                    <a:pt x="1894357" y="463499"/>
                  </a:lnTo>
                  <a:lnTo>
                    <a:pt x="1888109" y="469760"/>
                  </a:lnTo>
                  <a:lnTo>
                    <a:pt x="1888109" y="485190"/>
                  </a:lnTo>
                  <a:lnTo>
                    <a:pt x="1894357" y="491451"/>
                  </a:lnTo>
                  <a:lnTo>
                    <a:pt x="1902079" y="491451"/>
                  </a:lnTo>
                  <a:lnTo>
                    <a:pt x="1909787" y="491451"/>
                  </a:lnTo>
                  <a:lnTo>
                    <a:pt x="1916049" y="485190"/>
                  </a:lnTo>
                  <a:lnTo>
                    <a:pt x="1916049" y="469760"/>
                  </a:lnTo>
                  <a:close/>
                </a:path>
                <a:path w="3010534" h="1537970">
                  <a:moveTo>
                    <a:pt x="1965579" y="579475"/>
                  </a:moveTo>
                  <a:lnTo>
                    <a:pt x="1963191" y="577100"/>
                  </a:lnTo>
                  <a:lnTo>
                    <a:pt x="1957311" y="577100"/>
                  </a:lnTo>
                  <a:lnTo>
                    <a:pt x="1954923" y="579475"/>
                  </a:lnTo>
                  <a:lnTo>
                    <a:pt x="1954923" y="585368"/>
                  </a:lnTo>
                  <a:lnTo>
                    <a:pt x="1957311" y="587743"/>
                  </a:lnTo>
                  <a:lnTo>
                    <a:pt x="1960245" y="587743"/>
                  </a:lnTo>
                  <a:lnTo>
                    <a:pt x="1963191" y="587743"/>
                  </a:lnTo>
                  <a:lnTo>
                    <a:pt x="1965579" y="585368"/>
                  </a:lnTo>
                  <a:lnTo>
                    <a:pt x="1965579" y="579475"/>
                  </a:lnTo>
                  <a:close/>
                </a:path>
                <a:path w="3010534" h="1537970">
                  <a:moveTo>
                    <a:pt x="2011349" y="416915"/>
                  </a:moveTo>
                  <a:lnTo>
                    <a:pt x="2009406" y="414985"/>
                  </a:lnTo>
                  <a:lnTo>
                    <a:pt x="2004644" y="414985"/>
                  </a:lnTo>
                  <a:lnTo>
                    <a:pt x="2002701" y="416915"/>
                  </a:lnTo>
                  <a:lnTo>
                    <a:pt x="2002701" y="421690"/>
                  </a:lnTo>
                  <a:lnTo>
                    <a:pt x="2004644" y="423621"/>
                  </a:lnTo>
                  <a:lnTo>
                    <a:pt x="2007019" y="423621"/>
                  </a:lnTo>
                  <a:lnTo>
                    <a:pt x="2009406" y="423621"/>
                  </a:lnTo>
                  <a:lnTo>
                    <a:pt x="2011349" y="421690"/>
                  </a:lnTo>
                  <a:lnTo>
                    <a:pt x="2011349" y="416915"/>
                  </a:lnTo>
                  <a:close/>
                </a:path>
                <a:path w="3010534" h="1537970">
                  <a:moveTo>
                    <a:pt x="2020087" y="686473"/>
                  </a:moveTo>
                  <a:lnTo>
                    <a:pt x="2019350" y="685711"/>
                  </a:lnTo>
                  <a:lnTo>
                    <a:pt x="2017509" y="685711"/>
                  </a:lnTo>
                  <a:lnTo>
                    <a:pt x="2016760" y="686473"/>
                  </a:lnTo>
                  <a:lnTo>
                    <a:pt x="2016760" y="688276"/>
                  </a:lnTo>
                  <a:lnTo>
                    <a:pt x="2017509" y="689038"/>
                  </a:lnTo>
                  <a:lnTo>
                    <a:pt x="2018423" y="689038"/>
                  </a:lnTo>
                  <a:lnTo>
                    <a:pt x="2019350" y="689038"/>
                  </a:lnTo>
                  <a:lnTo>
                    <a:pt x="2020087" y="688276"/>
                  </a:lnTo>
                  <a:lnTo>
                    <a:pt x="2020087" y="686473"/>
                  </a:lnTo>
                  <a:close/>
                </a:path>
                <a:path w="3010534" h="1537970">
                  <a:moveTo>
                    <a:pt x="2066188" y="523697"/>
                  </a:moveTo>
                  <a:lnTo>
                    <a:pt x="2065756" y="523265"/>
                  </a:lnTo>
                  <a:lnTo>
                    <a:pt x="2064651" y="523265"/>
                  </a:lnTo>
                  <a:lnTo>
                    <a:pt x="2064207" y="523697"/>
                  </a:lnTo>
                  <a:lnTo>
                    <a:pt x="2064207" y="524789"/>
                  </a:lnTo>
                  <a:lnTo>
                    <a:pt x="2064651" y="525259"/>
                  </a:lnTo>
                  <a:lnTo>
                    <a:pt x="2065197" y="525259"/>
                  </a:lnTo>
                  <a:lnTo>
                    <a:pt x="2065756" y="525259"/>
                  </a:lnTo>
                  <a:lnTo>
                    <a:pt x="2066188" y="524789"/>
                  </a:lnTo>
                  <a:lnTo>
                    <a:pt x="2066188" y="523697"/>
                  </a:lnTo>
                  <a:close/>
                </a:path>
                <a:path w="3010534" h="1537970">
                  <a:moveTo>
                    <a:pt x="2124049" y="628840"/>
                  </a:moveTo>
                  <a:lnTo>
                    <a:pt x="2123744" y="628523"/>
                  </a:lnTo>
                  <a:lnTo>
                    <a:pt x="2123008" y="628523"/>
                  </a:lnTo>
                  <a:lnTo>
                    <a:pt x="2122716" y="628840"/>
                  </a:lnTo>
                  <a:lnTo>
                    <a:pt x="2122716" y="629564"/>
                  </a:lnTo>
                  <a:lnTo>
                    <a:pt x="2123008" y="629869"/>
                  </a:lnTo>
                  <a:lnTo>
                    <a:pt x="2123376" y="629869"/>
                  </a:lnTo>
                  <a:lnTo>
                    <a:pt x="2123744" y="629869"/>
                  </a:lnTo>
                  <a:lnTo>
                    <a:pt x="2124049" y="629564"/>
                  </a:lnTo>
                  <a:lnTo>
                    <a:pt x="2124049" y="628840"/>
                  </a:lnTo>
                  <a:close/>
                </a:path>
                <a:path w="3010534" h="1537970">
                  <a:moveTo>
                    <a:pt x="2177465" y="462026"/>
                  </a:moveTo>
                  <a:lnTo>
                    <a:pt x="2174189" y="458749"/>
                  </a:lnTo>
                  <a:lnTo>
                    <a:pt x="2166099" y="458749"/>
                  </a:lnTo>
                  <a:lnTo>
                    <a:pt x="2162822" y="462026"/>
                  </a:lnTo>
                  <a:lnTo>
                    <a:pt x="2162822" y="470103"/>
                  </a:lnTo>
                  <a:lnTo>
                    <a:pt x="2166099" y="473392"/>
                  </a:lnTo>
                  <a:lnTo>
                    <a:pt x="2170150" y="473392"/>
                  </a:lnTo>
                  <a:lnTo>
                    <a:pt x="2174189" y="473392"/>
                  </a:lnTo>
                  <a:lnTo>
                    <a:pt x="2177465" y="470103"/>
                  </a:lnTo>
                  <a:lnTo>
                    <a:pt x="2177465" y="462026"/>
                  </a:lnTo>
                  <a:close/>
                </a:path>
                <a:path w="3010534" h="1537970">
                  <a:moveTo>
                    <a:pt x="2546413" y="120345"/>
                  </a:moveTo>
                  <a:lnTo>
                    <a:pt x="2539860" y="113792"/>
                  </a:lnTo>
                  <a:lnTo>
                    <a:pt x="2523693" y="113792"/>
                  </a:lnTo>
                  <a:lnTo>
                    <a:pt x="2517127" y="120345"/>
                  </a:lnTo>
                  <a:lnTo>
                    <a:pt x="2517127" y="136512"/>
                  </a:lnTo>
                  <a:lnTo>
                    <a:pt x="2523693" y="143065"/>
                  </a:lnTo>
                  <a:lnTo>
                    <a:pt x="2531770" y="143065"/>
                  </a:lnTo>
                  <a:lnTo>
                    <a:pt x="2539860" y="143065"/>
                  </a:lnTo>
                  <a:lnTo>
                    <a:pt x="2546413" y="136512"/>
                  </a:lnTo>
                  <a:lnTo>
                    <a:pt x="2546413" y="120345"/>
                  </a:lnTo>
                  <a:close/>
                </a:path>
                <a:path w="3010534" h="1537970">
                  <a:moveTo>
                    <a:pt x="2658681" y="70243"/>
                  </a:moveTo>
                  <a:lnTo>
                    <a:pt x="2656954" y="61709"/>
                  </a:lnTo>
                  <a:lnTo>
                    <a:pt x="2652242" y="54724"/>
                  </a:lnTo>
                  <a:lnTo>
                    <a:pt x="2645270" y="50012"/>
                  </a:lnTo>
                  <a:lnTo>
                    <a:pt x="2636723" y="48285"/>
                  </a:lnTo>
                  <a:lnTo>
                    <a:pt x="2628176" y="50012"/>
                  </a:lnTo>
                  <a:lnTo>
                    <a:pt x="2621191" y="54724"/>
                  </a:lnTo>
                  <a:lnTo>
                    <a:pt x="2616492" y="61709"/>
                  </a:lnTo>
                  <a:lnTo>
                    <a:pt x="2614765" y="70243"/>
                  </a:lnTo>
                  <a:lnTo>
                    <a:pt x="2616492" y="78803"/>
                  </a:lnTo>
                  <a:lnTo>
                    <a:pt x="2621191" y="85788"/>
                  </a:lnTo>
                  <a:lnTo>
                    <a:pt x="2628176" y="90500"/>
                  </a:lnTo>
                  <a:lnTo>
                    <a:pt x="2636723" y="92227"/>
                  </a:lnTo>
                  <a:lnTo>
                    <a:pt x="2645270" y="90500"/>
                  </a:lnTo>
                  <a:lnTo>
                    <a:pt x="2652242" y="85788"/>
                  </a:lnTo>
                  <a:lnTo>
                    <a:pt x="2656954" y="78803"/>
                  </a:lnTo>
                  <a:lnTo>
                    <a:pt x="2658681" y="70243"/>
                  </a:lnTo>
                  <a:close/>
                </a:path>
                <a:path w="3010534" h="1537970">
                  <a:moveTo>
                    <a:pt x="2710865" y="166382"/>
                  </a:moveTo>
                  <a:lnTo>
                    <a:pt x="2703715" y="159245"/>
                  </a:lnTo>
                  <a:lnTo>
                    <a:pt x="2686075" y="159245"/>
                  </a:lnTo>
                  <a:lnTo>
                    <a:pt x="2678912" y="166382"/>
                  </a:lnTo>
                  <a:lnTo>
                    <a:pt x="2678912" y="184035"/>
                  </a:lnTo>
                  <a:lnTo>
                    <a:pt x="2686075" y="191173"/>
                  </a:lnTo>
                  <a:lnTo>
                    <a:pt x="2694889" y="191173"/>
                  </a:lnTo>
                  <a:lnTo>
                    <a:pt x="2703715" y="191173"/>
                  </a:lnTo>
                  <a:lnTo>
                    <a:pt x="2710865" y="184035"/>
                  </a:lnTo>
                  <a:lnTo>
                    <a:pt x="2710865" y="166382"/>
                  </a:lnTo>
                  <a:close/>
                </a:path>
                <a:path w="3010534" h="1537970">
                  <a:moveTo>
                    <a:pt x="2818142" y="117017"/>
                  </a:moveTo>
                  <a:lnTo>
                    <a:pt x="2816707" y="109893"/>
                  </a:lnTo>
                  <a:lnTo>
                    <a:pt x="2812783" y="104089"/>
                  </a:lnTo>
                  <a:lnTo>
                    <a:pt x="2806966" y="100164"/>
                  </a:lnTo>
                  <a:lnTo>
                    <a:pt x="2799842" y="98729"/>
                  </a:lnTo>
                  <a:lnTo>
                    <a:pt x="2792717" y="100164"/>
                  </a:lnTo>
                  <a:lnTo>
                    <a:pt x="2786900" y="104089"/>
                  </a:lnTo>
                  <a:lnTo>
                    <a:pt x="2782976" y="109893"/>
                  </a:lnTo>
                  <a:lnTo>
                    <a:pt x="2781541" y="117017"/>
                  </a:lnTo>
                  <a:lnTo>
                    <a:pt x="2782976" y="124142"/>
                  </a:lnTo>
                  <a:lnTo>
                    <a:pt x="2786900" y="129971"/>
                  </a:lnTo>
                  <a:lnTo>
                    <a:pt x="2792717" y="133896"/>
                  </a:lnTo>
                  <a:lnTo>
                    <a:pt x="2799842" y="135331"/>
                  </a:lnTo>
                  <a:lnTo>
                    <a:pt x="2806966" y="133896"/>
                  </a:lnTo>
                  <a:lnTo>
                    <a:pt x="2812783" y="129971"/>
                  </a:lnTo>
                  <a:lnTo>
                    <a:pt x="2816707" y="124142"/>
                  </a:lnTo>
                  <a:lnTo>
                    <a:pt x="2818142" y="117017"/>
                  </a:lnTo>
                  <a:close/>
                </a:path>
                <a:path w="3010534" h="1537970">
                  <a:moveTo>
                    <a:pt x="2873324" y="213525"/>
                  </a:moveTo>
                  <a:lnTo>
                    <a:pt x="2866466" y="206667"/>
                  </a:lnTo>
                  <a:lnTo>
                    <a:pt x="2849562" y="206667"/>
                  </a:lnTo>
                  <a:lnTo>
                    <a:pt x="2842704" y="213525"/>
                  </a:lnTo>
                  <a:lnTo>
                    <a:pt x="2842704" y="230416"/>
                  </a:lnTo>
                  <a:lnTo>
                    <a:pt x="2849562" y="237286"/>
                  </a:lnTo>
                  <a:lnTo>
                    <a:pt x="2858020" y="237286"/>
                  </a:lnTo>
                  <a:lnTo>
                    <a:pt x="2866466" y="237286"/>
                  </a:lnTo>
                  <a:lnTo>
                    <a:pt x="2873324" y="230416"/>
                  </a:lnTo>
                  <a:lnTo>
                    <a:pt x="2873324" y="213525"/>
                  </a:lnTo>
                  <a:close/>
                </a:path>
                <a:path w="3010534" h="1537970">
                  <a:moveTo>
                    <a:pt x="2910776" y="55537"/>
                  </a:moveTo>
                  <a:lnTo>
                    <a:pt x="2908096" y="52882"/>
                  </a:lnTo>
                  <a:lnTo>
                    <a:pt x="2901480" y="52882"/>
                  </a:lnTo>
                  <a:lnTo>
                    <a:pt x="2898800" y="55537"/>
                  </a:lnTo>
                  <a:lnTo>
                    <a:pt x="2898800" y="62179"/>
                  </a:lnTo>
                  <a:lnTo>
                    <a:pt x="2901480" y="64833"/>
                  </a:lnTo>
                  <a:lnTo>
                    <a:pt x="2904794" y="64833"/>
                  </a:lnTo>
                  <a:lnTo>
                    <a:pt x="2908096" y="64833"/>
                  </a:lnTo>
                  <a:lnTo>
                    <a:pt x="2910776" y="62179"/>
                  </a:lnTo>
                  <a:lnTo>
                    <a:pt x="2910776" y="55537"/>
                  </a:lnTo>
                  <a:close/>
                </a:path>
                <a:path w="3010534" h="1537970">
                  <a:moveTo>
                    <a:pt x="2966301" y="161975"/>
                  </a:moveTo>
                  <a:lnTo>
                    <a:pt x="2964815" y="160464"/>
                  </a:lnTo>
                  <a:lnTo>
                    <a:pt x="2961132" y="160464"/>
                  </a:lnTo>
                  <a:lnTo>
                    <a:pt x="2959633" y="161975"/>
                  </a:lnTo>
                  <a:lnTo>
                    <a:pt x="2959633" y="165620"/>
                  </a:lnTo>
                  <a:lnTo>
                    <a:pt x="2961132" y="167132"/>
                  </a:lnTo>
                  <a:lnTo>
                    <a:pt x="2962973" y="167132"/>
                  </a:lnTo>
                  <a:lnTo>
                    <a:pt x="2964815" y="167132"/>
                  </a:lnTo>
                  <a:lnTo>
                    <a:pt x="2966301" y="165620"/>
                  </a:lnTo>
                  <a:lnTo>
                    <a:pt x="2966301" y="161975"/>
                  </a:lnTo>
                  <a:close/>
                </a:path>
                <a:path w="3010534" h="1537970">
                  <a:moveTo>
                    <a:pt x="3010408" y="317"/>
                  </a:moveTo>
                  <a:lnTo>
                    <a:pt x="3010116" y="0"/>
                  </a:lnTo>
                  <a:lnTo>
                    <a:pt x="3009379" y="0"/>
                  </a:lnTo>
                  <a:lnTo>
                    <a:pt x="3009087" y="317"/>
                  </a:lnTo>
                  <a:lnTo>
                    <a:pt x="3009087" y="1041"/>
                  </a:lnTo>
                  <a:lnTo>
                    <a:pt x="3009379" y="1358"/>
                  </a:lnTo>
                  <a:lnTo>
                    <a:pt x="3009747" y="1358"/>
                  </a:lnTo>
                  <a:lnTo>
                    <a:pt x="3010116" y="1358"/>
                  </a:lnTo>
                  <a:lnTo>
                    <a:pt x="3010408" y="1041"/>
                  </a:lnTo>
                  <a:lnTo>
                    <a:pt x="3010408" y="31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76865" y="9766445"/>
              <a:ext cx="1165488" cy="103832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7486796" y="10013892"/>
              <a:ext cx="2607310" cy="1297305"/>
            </a:xfrm>
            <a:custGeom>
              <a:avLst/>
              <a:gdLst/>
              <a:ahLst/>
              <a:cxnLst/>
              <a:rect l="l" t="t" r="r" b="b"/>
              <a:pathLst>
                <a:path w="2607309" h="1297304">
                  <a:moveTo>
                    <a:pt x="13970" y="1288719"/>
                  </a:moveTo>
                  <a:lnTo>
                    <a:pt x="10845" y="1285582"/>
                  </a:lnTo>
                  <a:lnTo>
                    <a:pt x="3136" y="1285582"/>
                  </a:lnTo>
                  <a:lnTo>
                    <a:pt x="0" y="1288719"/>
                  </a:lnTo>
                  <a:lnTo>
                    <a:pt x="0" y="1294663"/>
                  </a:lnTo>
                  <a:lnTo>
                    <a:pt x="13970" y="1294663"/>
                  </a:lnTo>
                  <a:lnTo>
                    <a:pt x="13970" y="1288719"/>
                  </a:lnTo>
                  <a:close/>
                </a:path>
                <a:path w="2607309" h="1297304">
                  <a:moveTo>
                    <a:pt x="131902" y="1234376"/>
                  </a:moveTo>
                  <a:lnTo>
                    <a:pt x="130340" y="1226604"/>
                  </a:lnTo>
                  <a:lnTo>
                    <a:pt x="126060" y="1220266"/>
                  </a:lnTo>
                  <a:lnTo>
                    <a:pt x="119710" y="1215999"/>
                  </a:lnTo>
                  <a:lnTo>
                    <a:pt x="111937" y="1214424"/>
                  </a:lnTo>
                  <a:lnTo>
                    <a:pt x="104165" y="1215999"/>
                  </a:lnTo>
                  <a:lnTo>
                    <a:pt x="97815" y="1220266"/>
                  </a:lnTo>
                  <a:lnTo>
                    <a:pt x="93535" y="1226604"/>
                  </a:lnTo>
                  <a:lnTo>
                    <a:pt x="91973" y="1234376"/>
                  </a:lnTo>
                  <a:lnTo>
                    <a:pt x="93535" y="1242161"/>
                  </a:lnTo>
                  <a:lnTo>
                    <a:pt x="97815" y="1248498"/>
                  </a:lnTo>
                  <a:lnTo>
                    <a:pt x="104165" y="1252778"/>
                  </a:lnTo>
                  <a:lnTo>
                    <a:pt x="111937" y="1254340"/>
                  </a:lnTo>
                  <a:lnTo>
                    <a:pt x="119710" y="1252778"/>
                  </a:lnTo>
                  <a:lnTo>
                    <a:pt x="126060" y="1248498"/>
                  </a:lnTo>
                  <a:lnTo>
                    <a:pt x="130340" y="1242161"/>
                  </a:lnTo>
                  <a:lnTo>
                    <a:pt x="131902" y="1234376"/>
                  </a:lnTo>
                  <a:close/>
                </a:path>
                <a:path w="2607309" h="1297304">
                  <a:moveTo>
                    <a:pt x="224205" y="1172184"/>
                  </a:moveTo>
                  <a:lnTo>
                    <a:pt x="220929" y="1168895"/>
                  </a:lnTo>
                  <a:lnTo>
                    <a:pt x="212852" y="1168895"/>
                  </a:lnTo>
                  <a:lnTo>
                    <a:pt x="209562" y="1172184"/>
                  </a:lnTo>
                  <a:lnTo>
                    <a:pt x="209562" y="1180249"/>
                  </a:lnTo>
                  <a:lnTo>
                    <a:pt x="212852" y="1183538"/>
                  </a:lnTo>
                  <a:lnTo>
                    <a:pt x="216890" y="1183538"/>
                  </a:lnTo>
                  <a:lnTo>
                    <a:pt x="220929" y="1183538"/>
                  </a:lnTo>
                  <a:lnTo>
                    <a:pt x="224205" y="1180249"/>
                  </a:lnTo>
                  <a:lnTo>
                    <a:pt x="224205" y="1172184"/>
                  </a:lnTo>
                  <a:close/>
                </a:path>
                <a:path w="2607309" h="1297304">
                  <a:moveTo>
                    <a:pt x="280720" y="1278039"/>
                  </a:moveTo>
                  <a:lnTo>
                    <a:pt x="278180" y="1275511"/>
                  </a:lnTo>
                  <a:lnTo>
                    <a:pt x="271932" y="1275511"/>
                  </a:lnTo>
                  <a:lnTo>
                    <a:pt x="269405" y="1278039"/>
                  </a:lnTo>
                  <a:lnTo>
                    <a:pt x="269405" y="1284300"/>
                  </a:lnTo>
                  <a:lnTo>
                    <a:pt x="271932" y="1286802"/>
                  </a:lnTo>
                  <a:lnTo>
                    <a:pt x="275056" y="1286802"/>
                  </a:lnTo>
                  <a:lnTo>
                    <a:pt x="278180" y="1286802"/>
                  </a:lnTo>
                  <a:lnTo>
                    <a:pt x="280720" y="1284300"/>
                  </a:lnTo>
                  <a:lnTo>
                    <a:pt x="280720" y="1278039"/>
                  </a:lnTo>
                  <a:close/>
                </a:path>
                <a:path w="2607309" h="1297304">
                  <a:moveTo>
                    <a:pt x="326834" y="1115275"/>
                  </a:moveTo>
                  <a:lnTo>
                    <a:pt x="324586" y="1113040"/>
                  </a:lnTo>
                  <a:lnTo>
                    <a:pt x="319074" y="1113040"/>
                  </a:lnTo>
                  <a:lnTo>
                    <a:pt x="316852" y="1115275"/>
                  </a:lnTo>
                  <a:lnTo>
                    <a:pt x="316852" y="1120813"/>
                  </a:lnTo>
                  <a:lnTo>
                    <a:pt x="319074" y="1123035"/>
                  </a:lnTo>
                  <a:lnTo>
                    <a:pt x="321830" y="1123035"/>
                  </a:lnTo>
                  <a:lnTo>
                    <a:pt x="324586" y="1123035"/>
                  </a:lnTo>
                  <a:lnTo>
                    <a:pt x="326834" y="1120813"/>
                  </a:lnTo>
                  <a:lnTo>
                    <a:pt x="326834" y="1115275"/>
                  </a:lnTo>
                  <a:close/>
                </a:path>
                <a:path w="2607309" h="1297304">
                  <a:moveTo>
                    <a:pt x="384340" y="1220597"/>
                  </a:moveTo>
                  <a:lnTo>
                    <a:pt x="382397" y="1218666"/>
                  </a:lnTo>
                  <a:lnTo>
                    <a:pt x="377621" y="1218666"/>
                  </a:lnTo>
                  <a:lnTo>
                    <a:pt x="375691" y="1220597"/>
                  </a:lnTo>
                  <a:lnTo>
                    <a:pt x="375691" y="1225397"/>
                  </a:lnTo>
                  <a:lnTo>
                    <a:pt x="377621" y="1227302"/>
                  </a:lnTo>
                  <a:lnTo>
                    <a:pt x="380009" y="1227302"/>
                  </a:lnTo>
                  <a:lnTo>
                    <a:pt x="382397" y="1227302"/>
                  </a:lnTo>
                  <a:lnTo>
                    <a:pt x="384340" y="1225397"/>
                  </a:lnTo>
                  <a:lnTo>
                    <a:pt x="384340" y="1220597"/>
                  </a:lnTo>
                  <a:close/>
                </a:path>
                <a:path w="2607309" h="1297304">
                  <a:moveTo>
                    <a:pt x="444093" y="1050315"/>
                  </a:moveTo>
                  <a:lnTo>
                    <a:pt x="436346" y="1042555"/>
                  </a:lnTo>
                  <a:lnTo>
                    <a:pt x="417220" y="1042555"/>
                  </a:lnTo>
                  <a:lnTo>
                    <a:pt x="409486" y="1050315"/>
                  </a:lnTo>
                  <a:lnTo>
                    <a:pt x="409486" y="1069416"/>
                  </a:lnTo>
                  <a:lnTo>
                    <a:pt x="417220" y="1077175"/>
                  </a:lnTo>
                  <a:lnTo>
                    <a:pt x="426783" y="1077175"/>
                  </a:lnTo>
                  <a:lnTo>
                    <a:pt x="436346" y="1077175"/>
                  </a:lnTo>
                  <a:lnTo>
                    <a:pt x="444093" y="1069416"/>
                  </a:lnTo>
                  <a:lnTo>
                    <a:pt x="444093" y="1050315"/>
                  </a:lnTo>
                  <a:close/>
                </a:path>
                <a:path w="2607309" h="1297304">
                  <a:moveTo>
                    <a:pt x="500265" y="1156373"/>
                  </a:moveTo>
                  <a:lnTo>
                    <a:pt x="493407" y="1149515"/>
                  </a:lnTo>
                  <a:lnTo>
                    <a:pt x="476504" y="1149515"/>
                  </a:lnTo>
                  <a:lnTo>
                    <a:pt x="469646" y="1156373"/>
                  </a:lnTo>
                  <a:lnTo>
                    <a:pt x="469646" y="1173264"/>
                  </a:lnTo>
                  <a:lnTo>
                    <a:pt x="476504" y="1180122"/>
                  </a:lnTo>
                  <a:lnTo>
                    <a:pt x="484962" y="1180122"/>
                  </a:lnTo>
                  <a:lnTo>
                    <a:pt x="493407" y="1180122"/>
                  </a:lnTo>
                  <a:lnTo>
                    <a:pt x="500265" y="1173264"/>
                  </a:lnTo>
                  <a:lnTo>
                    <a:pt x="500265" y="1156373"/>
                  </a:lnTo>
                  <a:close/>
                </a:path>
                <a:path w="2607309" h="1297304">
                  <a:moveTo>
                    <a:pt x="544042" y="994879"/>
                  </a:moveTo>
                  <a:lnTo>
                    <a:pt x="538530" y="989368"/>
                  </a:lnTo>
                  <a:lnTo>
                    <a:pt x="524941" y="989368"/>
                  </a:lnTo>
                  <a:lnTo>
                    <a:pt x="519417" y="994879"/>
                  </a:lnTo>
                  <a:lnTo>
                    <a:pt x="519417" y="1008494"/>
                  </a:lnTo>
                  <a:lnTo>
                    <a:pt x="524941" y="1014006"/>
                  </a:lnTo>
                  <a:lnTo>
                    <a:pt x="531736" y="1014006"/>
                  </a:lnTo>
                  <a:lnTo>
                    <a:pt x="538530" y="1014006"/>
                  </a:lnTo>
                  <a:lnTo>
                    <a:pt x="544042" y="1008494"/>
                  </a:lnTo>
                  <a:lnTo>
                    <a:pt x="544042" y="994879"/>
                  </a:lnTo>
                  <a:close/>
                </a:path>
                <a:path w="2607309" h="1297304">
                  <a:moveTo>
                    <a:pt x="551789" y="1264983"/>
                  </a:moveTo>
                  <a:lnTo>
                    <a:pt x="547916" y="1261110"/>
                  </a:lnTo>
                  <a:lnTo>
                    <a:pt x="538353" y="1261110"/>
                  </a:lnTo>
                  <a:lnTo>
                    <a:pt x="534492" y="1264983"/>
                  </a:lnTo>
                  <a:lnTo>
                    <a:pt x="534492" y="1274533"/>
                  </a:lnTo>
                  <a:lnTo>
                    <a:pt x="538353" y="1278420"/>
                  </a:lnTo>
                  <a:lnTo>
                    <a:pt x="543140" y="1278420"/>
                  </a:lnTo>
                  <a:lnTo>
                    <a:pt x="547916" y="1278420"/>
                  </a:lnTo>
                  <a:lnTo>
                    <a:pt x="551789" y="1274533"/>
                  </a:lnTo>
                  <a:lnTo>
                    <a:pt x="551789" y="1264983"/>
                  </a:lnTo>
                  <a:close/>
                </a:path>
                <a:path w="2607309" h="1297304">
                  <a:moveTo>
                    <a:pt x="600227" y="1100924"/>
                  </a:moveTo>
                  <a:lnTo>
                    <a:pt x="595604" y="1096327"/>
                  </a:lnTo>
                  <a:lnTo>
                    <a:pt x="584212" y="1096327"/>
                  </a:lnTo>
                  <a:lnTo>
                    <a:pt x="579589" y="1100924"/>
                  </a:lnTo>
                  <a:lnTo>
                    <a:pt x="579589" y="1112316"/>
                  </a:lnTo>
                  <a:lnTo>
                    <a:pt x="584212" y="1116965"/>
                  </a:lnTo>
                  <a:lnTo>
                    <a:pt x="589902" y="1116965"/>
                  </a:lnTo>
                  <a:lnTo>
                    <a:pt x="595604" y="1116965"/>
                  </a:lnTo>
                  <a:lnTo>
                    <a:pt x="600227" y="1112316"/>
                  </a:lnTo>
                  <a:lnTo>
                    <a:pt x="600227" y="1100924"/>
                  </a:lnTo>
                  <a:close/>
                </a:path>
                <a:path w="2607309" h="1297304">
                  <a:moveTo>
                    <a:pt x="639673" y="941857"/>
                  </a:moveTo>
                  <a:lnTo>
                    <a:pt x="638340" y="940511"/>
                  </a:lnTo>
                  <a:lnTo>
                    <a:pt x="635025" y="940511"/>
                  </a:lnTo>
                  <a:lnTo>
                    <a:pt x="633691" y="941857"/>
                  </a:lnTo>
                  <a:lnTo>
                    <a:pt x="633691" y="945172"/>
                  </a:lnTo>
                  <a:lnTo>
                    <a:pt x="635025" y="946518"/>
                  </a:lnTo>
                  <a:lnTo>
                    <a:pt x="636676" y="946518"/>
                  </a:lnTo>
                  <a:lnTo>
                    <a:pt x="638340" y="946518"/>
                  </a:lnTo>
                  <a:lnTo>
                    <a:pt x="639673" y="945172"/>
                  </a:lnTo>
                  <a:lnTo>
                    <a:pt x="639673" y="941857"/>
                  </a:lnTo>
                  <a:close/>
                </a:path>
                <a:path w="2607309" h="1297304">
                  <a:moveTo>
                    <a:pt x="657733" y="1206271"/>
                  </a:moveTo>
                  <a:lnTo>
                    <a:pt x="653415" y="1201953"/>
                  </a:lnTo>
                  <a:lnTo>
                    <a:pt x="642747" y="1201953"/>
                  </a:lnTo>
                  <a:lnTo>
                    <a:pt x="638441" y="1206271"/>
                  </a:lnTo>
                  <a:lnTo>
                    <a:pt x="638441" y="1216914"/>
                  </a:lnTo>
                  <a:lnTo>
                    <a:pt x="642747" y="1221232"/>
                  </a:lnTo>
                  <a:lnTo>
                    <a:pt x="648081" y="1221232"/>
                  </a:lnTo>
                  <a:lnTo>
                    <a:pt x="653415" y="1221232"/>
                  </a:lnTo>
                  <a:lnTo>
                    <a:pt x="657733" y="1216914"/>
                  </a:lnTo>
                  <a:lnTo>
                    <a:pt x="657733" y="1206271"/>
                  </a:lnTo>
                  <a:close/>
                </a:path>
                <a:path w="2607309" h="1297304">
                  <a:moveTo>
                    <a:pt x="764019" y="1147356"/>
                  </a:moveTo>
                  <a:lnTo>
                    <a:pt x="759091" y="1142441"/>
                  </a:lnTo>
                  <a:lnTo>
                    <a:pt x="746975" y="1142441"/>
                  </a:lnTo>
                  <a:lnTo>
                    <a:pt x="742048" y="1147356"/>
                  </a:lnTo>
                  <a:lnTo>
                    <a:pt x="742048" y="1159471"/>
                  </a:lnTo>
                  <a:lnTo>
                    <a:pt x="746975" y="1164386"/>
                  </a:lnTo>
                  <a:lnTo>
                    <a:pt x="753033" y="1164386"/>
                  </a:lnTo>
                  <a:lnTo>
                    <a:pt x="759091" y="1164386"/>
                  </a:lnTo>
                  <a:lnTo>
                    <a:pt x="764019" y="1159471"/>
                  </a:lnTo>
                  <a:lnTo>
                    <a:pt x="764019" y="1147356"/>
                  </a:lnTo>
                  <a:close/>
                </a:path>
                <a:path w="2607309" h="1297304">
                  <a:moveTo>
                    <a:pt x="802462" y="988809"/>
                  </a:moveTo>
                  <a:lnTo>
                    <a:pt x="801268" y="987615"/>
                  </a:lnTo>
                  <a:lnTo>
                    <a:pt x="798334" y="987615"/>
                  </a:lnTo>
                  <a:lnTo>
                    <a:pt x="797153" y="988809"/>
                  </a:lnTo>
                  <a:lnTo>
                    <a:pt x="797153" y="991743"/>
                  </a:lnTo>
                  <a:lnTo>
                    <a:pt x="798334" y="992936"/>
                  </a:lnTo>
                  <a:lnTo>
                    <a:pt x="799807" y="992936"/>
                  </a:lnTo>
                  <a:lnTo>
                    <a:pt x="801268" y="992936"/>
                  </a:lnTo>
                  <a:lnTo>
                    <a:pt x="802462" y="991743"/>
                  </a:lnTo>
                  <a:lnTo>
                    <a:pt x="802462" y="988809"/>
                  </a:lnTo>
                  <a:close/>
                </a:path>
                <a:path w="2607309" h="1297304">
                  <a:moveTo>
                    <a:pt x="817194" y="1255064"/>
                  </a:moveTo>
                  <a:lnTo>
                    <a:pt x="814514" y="1252372"/>
                  </a:lnTo>
                  <a:lnTo>
                    <a:pt x="807897" y="1252372"/>
                  </a:lnTo>
                  <a:lnTo>
                    <a:pt x="805218" y="1255064"/>
                  </a:lnTo>
                  <a:lnTo>
                    <a:pt x="805218" y="1261668"/>
                  </a:lnTo>
                  <a:lnTo>
                    <a:pt x="807897" y="1264361"/>
                  </a:lnTo>
                  <a:lnTo>
                    <a:pt x="811212" y="1264361"/>
                  </a:lnTo>
                  <a:lnTo>
                    <a:pt x="814514" y="1264361"/>
                  </a:lnTo>
                  <a:lnTo>
                    <a:pt x="817194" y="1261668"/>
                  </a:lnTo>
                  <a:lnTo>
                    <a:pt x="817194" y="1255064"/>
                  </a:lnTo>
                  <a:close/>
                </a:path>
                <a:path w="2607309" h="1297304">
                  <a:moveTo>
                    <a:pt x="863307" y="1092301"/>
                  </a:moveTo>
                  <a:lnTo>
                    <a:pt x="860920" y="1089914"/>
                  </a:lnTo>
                  <a:lnTo>
                    <a:pt x="855040" y="1089914"/>
                  </a:lnTo>
                  <a:lnTo>
                    <a:pt x="852652" y="1092301"/>
                  </a:lnTo>
                  <a:lnTo>
                    <a:pt x="852652" y="1098181"/>
                  </a:lnTo>
                  <a:lnTo>
                    <a:pt x="855040" y="1100556"/>
                  </a:lnTo>
                  <a:lnTo>
                    <a:pt x="857986" y="1100556"/>
                  </a:lnTo>
                  <a:lnTo>
                    <a:pt x="860920" y="1100556"/>
                  </a:lnTo>
                  <a:lnTo>
                    <a:pt x="863307" y="1098181"/>
                  </a:lnTo>
                  <a:lnTo>
                    <a:pt x="863307" y="1092301"/>
                  </a:lnTo>
                  <a:close/>
                </a:path>
                <a:path w="2607309" h="1297304">
                  <a:moveTo>
                    <a:pt x="905751" y="931557"/>
                  </a:moveTo>
                  <a:lnTo>
                    <a:pt x="905306" y="931125"/>
                  </a:lnTo>
                  <a:lnTo>
                    <a:pt x="904201" y="931125"/>
                  </a:lnTo>
                  <a:lnTo>
                    <a:pt x="903757" y="931557"/>
                  </a:lnTo>
                  <a:lnTo>
                    <a:pt x="903757" y="932688"/>
                  </a:lnTo>
                  <a:lnTo>
                    <a:pt x="904201" y="933119"/>
                  </a:lnTo>
                  <a:lnTo>
                    <a:pt x="904760" y="933119"/>
                  </a:lnTo>
                  <a:lnTo>
                    <a:pt x="905306" y="933119"/>
                  </a:lnTo>
                  <a:lnTo>
                    <a:pt x="905751" y="932688"/>
                  </a:lnTo>
                  <a:lnTo>
                    <a:pt x="905751" y="931557"/>
                  </a:lnTo>
                  <a:close/>
                </a:path>
                <a:path w="2607309" h="1297304">
                  <a:moveTo>
                    <a:pt x="926134" y="1194676"/>
                  </a:moveTo>
                  <a:lnTo>
                    <a:pt x="921664" y="1190205"/>
                  </a:lnTo>
                  <a:lnTo>
                    <a:pt x="910640" y="1190205"/>
                  </a:lnTo>
                  <a:lnTo>
                    <a:pt x="906170" y="1194676"/>
                  </a:lnTo>
                  <a:lnTo>
                    <a:pt x="906170" y="1205699"/>
                  </a:lnTo>
                  <a:lnTo>
                    <a:pt x="910640" y="1210183"/>
                  </a:lnTo>
                  <a:lnTo>
                    <a:pt x="916152" y="1210183"/>
                  </a:lnTo>
                  <a:lnTo>
                    <a:pt x="921664" y="1210183"/>
                  </a:lnTo>
                  <a:lnTo>
                    <a:pt x="926134" y="1205699"/>
                  </a:lnTo>
                  <a:lnTo>
                    <a:pt x="926134" y="1194676"/>
                  </a:lnTo>
                  <a:close/>
                </a:path>
                <a:path w="2607309" h="1297304">
                  <a:moveTo>
                    <a:pt x="963269" y="1036891"/>
                  </a:moveTo>
                  <a:lnTo>
                    <a:pt x="963117" y="1036726"/>
                  </a:lnTo>
                  <a:lnTo>
                    <a:pt x="962748" y="1036726"/>
                  </a:lnTo>
                  <a:lnTo>
                    <a:pt x="962596" y="1036891"/>
                  </a:lnTo>
                  <a:lnTo>
                    <a:pt x="962596" y="1037259"/>
                  </a:lnTo>
                  <a:lnTo>
                    <a:pt x="962748" y="1037386"/>
                  </a:lnTo>
                  <a:lnTo>
                    <a:pt x="962926" y="1037386"/>
                  </a:lnTo>
                  <a:lnTo>
                    <a:pt x="963117" y="1037386"/>
                  </a:lnTo>
                  <a:lnTo>
                    <a:pt x="963269" y="1037259"/>
                  </a:lnTo>
                  <a:lnTo>
                    <a:pt x="963269" y="1036891"/>
                  </a:lnTo>
                  <a:close/>
                </a:path>
                <a:path w="2607309" h="1297304">
                  <a:moveTo>
                    <a:pt x="989164" y="1294663"/>
                  </a:moveTo>
                  <a:lnTo>
                    <a:pt x="983335" y="1288846"/>
                  </a:lnTo>
                  <a:lnTo>
                    <a:pt x="965327" y="1288846"/>
                  </a:lnTo>
                  <a:lnTo>
                    <a:pt x="959497" y="1294663"/>
                  </a:lnTo>
                  <a:lnTo>
                    <a:pt x="989164" y="1294663"/>
                  </a:lnTo>
                  <a:close/>
                </a:path>
                <a:path w="2607309" h="1297304">
                  <a:moveTo>
                    <a:pt x="1012367" y="872451"/>
                  </a:moveTo>
                  <a:lnTo>
                    <a:pt x="1011174" y="871270"/>
                  </a:lnTo>
                  <a:lnTo>
                    <a:pt x="1008240" y="871270"/>
                  </a:lnTo>
                  <a:lnTo>
                    <a:pt x="1007046" y="872451"/>
                  </a:lnTo>
                  <a:lnTo>
                    <a:pt x="1007046" y="875398"/>
                  </a:lnTo>
                  <a:lnTo>
                    <a:pt x="1008240" y="876617"/>
                  </a:lnTo>
                  <a:lnTo>
                    <a:pt x="1009700" y="876617"/>
                  </a:lnTo>
                  <a:lnTo>
                    <a:pt x="1011174" y="876617"/>
                  </a:lnTo>
                  <a:lnTo>
                    <a:pt x="1012367" y="875398"/>
                  </a:lnTo>
                  <a:lnTo>
                    <a:pt x="1012367" y="872451"/>
                  </a:lnTo>
                  <a:close/>
                </a:path>
                <a:path w="2607309" h="1297304">
                  <a:moveTo>
                    <a:pt x="1028763" y="1137780"/>
                  </a:moveTo>
                  <a:lnTo>
                    <a:pt x="1025321" y="1134364"/>
                  </a:lnTo>
                  <a:lnTo>
                    <a:pt x="1016876" y="1134364"/>
                  </a:lnTo>
                  <a:lnTo>
                    <a:pt x="1013447" y="1137780"/>
                  </a:lnTo>
                  <a:lnTo>
                    <a:pt x="1013447" y="1146225"/>
                  </a:lnTo>
                  <a:lnTo>
                    <a:pt x="1016876" y="1149667"/>
                  </a:lnTo>
                  <a:lnTo>
                    <a:pt x="1021105" y="1149667"/>
                  </a:lnTo>
                  <a:lnTo>
                    <a:pt x="1025321" y="1149667"/>
                  </a:lnTo>
                  <a:lnTo>
                    <a:pt x="1028763" y="1146225"/>
                  </a:lnTo>
                  <a:lnTo>
                    <a:pt x="1028763" y="1137780"/>
                  </a:lnTo>
                  <a:close/>
                </a:path>
                <a:path w="2607309" h="1297304">
                  <a:moveTo>
                    <a:pt x="1068552" y="978509"/>
                  </a:moveTo>
                  <a:lnTo>
                    <a:pt x="1068247" y="978230"/>
                  </a:lnTo>
                  <a:lnTo>
                    <a:pt x="1067511" y="978230"/>
                  </a:lnTo>
                  <a:lnTo>
                    <a:pt x="1067206" y="978509"/>
                  </a:lnTo>
                  <a:lnTo>
                    <a:pt x="1067206" y="979258"/>
                  </a:lnTo>
                  <a:lnTo>
                    <a:pt x="1067511" y="979538"/>
                  </a:lnTo>
                  <a:lnTo>
                    <a:pt x="1067879" y="979538"/>
                  </a:lnTo>
                  <a:lnTo>
                    <a:pt x="1068247" y="979538"/>
                  </a:lnTo>
                  <a:lnTo>
                    <a:pt x="1068552" y="979258"/>
                  </a:lnTo>
                  <a:lnTo>
                    <a:pt x="1068552" y="978509"/>
                  </a:lnTo>
                  <a:close/>
                </a:path>
                <a:path w="2607309" h="1297304">
                  <a:moveTo>
                    <a:pt x="1092250" y="1239786"/>
                  </a:moveTo>
                  <a:lnTo>
                    <a:pt x="1086446" y="1233995"/>
                  </a:lnTo>
                  <a:lnTo>
                    <a:pt x="1072121" y="1233995"/>
                  </a:lnTo>
                  <a:lnTo>
                    <a:pt x="1066304" y="1239786"/>
                  </a:lnTo>
                  <a:lnTo>
                    <a:pt x="1066304" y="1254125"/>
                  </a:lnTo>
                  <a:lnTo>
                    <a:pt x="1072121" y="1259954"/>
                  </a:lnTo>
                  <a:lnTo>
                    <a:pt x="1079284" y="1259954"/>
                  </a:lnTo>
                  <a:lnTo>
                    <a:pt x="1086446" y="1259954"/>
                  </a:lnTo>
                  <a:lnTo>
                    <a:pt x="1092250" y="1254125"/>
                  </a:lnTo>
                  <a:lnTo>
                    <a:pt x="1092250" y="1239786"/>
                  </a:lnTo>
                  <a:close/>
                </a:path>
                <a:path w="2607309" h="1297304">
                  <a:moveTo>
                    <a:pt x="1115314" y="815390"/>
                  </a:moveTo>
                  <a:lnTo>
                    <a:pt x="1115021" y="815111"/>
                  </a:lnTo>
                  <a:lnTo>
                    <a:pt x="1114285" y="815111"/>
                  </a:lnTo>
                  <a:lnTo>
                    <a:pt x="1113980" y="815390"/>
                  </a:lnTo>
                  <a:lnTo>
                    <a:pt x="1113980" y="816140"/>
                  </a:lnTo>
                  <a:lnTo>
                    <a:pt x="1114285" y="816432"/>
                  </a:lnTo>
                  <a:lnTo>
                    <a:pt x="1114653" y="816432"/>
                  </a:lnTo>
                  <a:lnTo>
                    <a:pt x="1115021" y="816432"/>
                  </a:lnTo>
                  <a:lnTo>
                    <a:pt x="1115314" y="816140"/>
                  </a:lnTo>
                  <a:lnTo>
                    <a:pt x="1115314" y="815390"/>
                  </a:lnTo>
                  <a:close/>
                </a:path>
                <a:path w="2607309" h="1297304">
                  <a:moveTo>
                    <a:pt x="1138694" y="1076871"/>
                  </a:moveTo>
                  <a:lnTo>
                    <a:pt x="1133043" y="1071194"/>
                  </a:lnTo>
                  <a:lnTo>
                    <a:pt x="1119073" y="1071194"/>
                  </a:lnTo>
                  <a:lnTo>
                    <a:pt x="1113409" y="1076871"/>
                  </a:lnTo>
                  <a:lnTo>
                    <a:pt x="1113409" y="1090828"/>
                  </a:lnTo>
                  <a:lnTo>
                    <a:pt x="1119073" y="1096492"/>
                  </a:lnTo>
                  <a:lnTo>
                    <a:pt x="1126058" y="1096492"/>
                  </a:lnTo>
                  <a:lnTo>
                    <a:pt x="1133043" y="1096492"/>
                  </a:lnTo>
                  <a:lnTo>
                    <a:pt x="1138694" y="1090828"/>
                  </a:lnTo>
                  <a:lnTo>
                    <a:pt x="1138694" y="1076871"/>
                  </a:lnTo>
                  <a:close/>
                </a:path>
                <a:path w="2607309" h="1297304">
                  <a:moveTo>
                    <a:pt x="1195209" y="1182725"/>
                  </a:moveTo>
                  <a:lnTo>
                    <a:pt x="1190294" y="1177810"/>
                  </a:lnTo>
                  <a:lnTo>
                    <a:pt x="1178166" y="1177810"/>
                  </a:lnTo>
                  <a:lnTo>
                    <a:pt x="1173238" y="1182725"/>
                  </a:lnTo>
                  <a:lnTo>
                    <a:pt x="1173238" y="1194841"/>
                  </a:lnTo>
                  <a:lnTo>
                    <a:pt x="1178166" y="1199781"/>
                  </a:lnTo>
                  <a:lnTo>
                    <a:pt x="1184224" y="1199781"/>
                  </a:lnTo>
                  <a:lnTo>
                    <a:pt x="1190294" y="1199781"/>
                  </a:lnTo>
                  <a:lnTo>
                    <a:pt x="1195209" y="1194841"/>
                  </a:lnTo>
                  <a:lnTo>
                    <a:pt x="1195209" y="1182725"/>
                  </a:lnTo>
                  <a:close/>
                </a:path>
                <a:path w="2607309" h="1297304">
                  <a:moveTo>
                    <a:pt x="1219936" y="757415"/>
                  </a:moveTo>
                  <a:lnTo>
                    <a:pt x="1219796" y="757262"/>
                  </a:lnTo>
                  <a:lnTo>
                    <a:pt x="1219428" y="757262"/>
                  </a:lnTo>
                  <a:lnTo>
                    <a:pt x="1219263" y="757415"/>
                  </a:lnTo>
                  <a:lnTo>
                    <a:pt x="1219263" y="757770"/>
                  </a:lnTo>
                  <a:lnTo>
                    <a:pt x="1219428" y="757923"/>
                  </a:lnTo>
                  <a:lnTo>
                    <a:pt x="1219606" y="757923"/>
                  </a:lnTo>
                  <a:lnTo>
                    <a:pt x="1219796" y="757923"/>
                  </a:lnTo>
                  <a:lnTo>
                    <a:pt x="1219936" y="757770"/>
                  </a:lnTo>
                  <a:lnTo>
                    <a:pt x="1219936" y="757415"/>
                  </a:lnTo>
                  <a:close/>
                </a:path>
                <a:path w="2607309" h="1297304">
                  <a:moveTo>
                    <a:pt x="1236992" y="1022362"/>
                  </a:moveTo>
                  <a:lnTo>
                    <a:pt x="1234313" y="1019670"/>
                  </a:lnTo>
                  <a:lnTo>
                    <a:pt x="1227696" y="1019670"/>
                  </a:lnTo>
                  <a:lnTo>
                    <a:pt x="1225016" y="1022362"/>
                  </a:lnTo>
                  <a:lnTo>
                    <a:pt x="1225016" y="1028966"/>
                  </a:lnTo>
                  <a:lnTo>
                    <a:pt x="1227696" y="1031659"/>
                  </a:lnTo>
                  <a:lnTo>
                    <a:pt x="1230998" y="1031659"/>
                  </a:lnTo>
                  <a:lnTo>
                    <a:pt x="1234313" y="1031659"/>
                  </a:lnTo>
                  <a:lnTo>
                    <a:pt x="1236992" y="1028966"/>
                  </a:lnTo>
                  <a:lnTo>
                    <a:pt x="1236992" y="1022362"/>
                  </a:lnTo>
                  <a:close/>
                </a:path>
                <a:path w="2607309" h="1297304">
                  <a:moveTo>
                    <a:pt x="1245400" y="1292098"/>
                  </a:moveTo>
                  <a:lnTo>
                    <a:pt x="1244053" y="1290751"/>
                  </a:lnTo>
                  <a:lnTo>
                    <a:pt x="1240751" y="1290751"/>
                  </a:lnTo>
                  <a:lnTo>
                    <a:pt x="1239405" y="1292098"/>
                  </a:lnTo>
                  <a:lnTo>
                    <a:pt x="1239405" y="1295361"/>
                  </a:lnTo>
                  <a:lnTo>
                    <a:pt x="1240751" y="1296720"/>
                  </a:lnTo>
                  <a:lnTo>
                    <a:pt x="1242402" y="1296720"/>
                  </a:lnTo>
                  <a:lnTo>
                    <a:pt x="1244053" y="1296720"/>
                  </a:lnTo>
                  <a:lnTo>
                    <a:pt x="1245400" y="1295361"/>
                  </a:lnTo>
                  <a:lnTo>
                    <a:pt x="1245400" y="1292098"/>
                  </a:lnTo>
                  <a:close/>
                </a:path>
                <a:path w="2607309" h="1297304">
                  <a:moveTo>
                    <a:pt x="1278115" y="862342"/>
                  </a:moveTo>
                  <a:lnTo>
                    <a:pt x="1277962" y="862215"/>
                  </a:lnTo>
                  <a:lnTo>
                    <a:pt x="1277594" y="862215"/>
                  </a:lnTo>
                  <a:lnTo>
                    <a:pt x="1277442" y="862342"/>
                  </a:lnTo>
                  <a:lnTo>
                    <a:pt x="1277442" y="862723"/>
                  </a:lnTo>
                  <a:lnTo>
                    <a:pt x="1277594" y="862876"/>
                  </a:lnTo>
                  <a:lnTo>
                    <a:pt x="1277772" y="862876"/>
                  </a:lnTo>
                  <a:lnTo>
                    <a:pt x="1277962" y="862876"/>
                  </a:lnTo>
                  <a:lnTo>
                    <a:pt x="1278115" y="862723"/>
                  </a:lnTo>
                  <a:lnTo>
                    <a:pt x="1278115" y="862342"/>
                  </a:lnTo>
                  <a:close/>
                </a:path>
                <a:path w="2607309" h="1297304">
                  <a:moveTo>
                    <a:pt x="1295171" y="1127315"/>
                  </a:moveTo>
                  <a:lnTo>
                    <a:pt x="1292491" y="1124623"/>
                  </a:lnTo>
                  <a:lnTo>
                    <a:pt x="1285875" y="1124623"/>
                  </a:lnTo>
                  <a:lnTo>
                    <a:pt x="1283182" y="1127315"/>
                  </a:lnTo>
                  <a:lnTo>
                    <a:pt x="1283182" y="1133932"/>
                  </a:lnTo>
                  <a:lnTo>
                    <a:pt x="1285875" y="1136611"/>
                  </a:lnTo>
                  <a:lnTo>
                    <a:pt x="1289177" y="1136611"/>
                  </a:lnTo>
                  <a:lnTo>
                    <a:pt x="1292491" y="1136611"/>
                  </a:lnTo>
                  <a:lnTo>
                    <a:pt x="1295171" y="1133932"/>
                  </a:lnTo>
                  <a:lnTo>
                    <a:pt x="1295171" y="1127315"/>
                  </a:lnTo>
                  <a:close/>
                </a:path>
                <a:path w="2607309" h="1297304">
                  <a:moveTo>
                    <a:pt x="1339608" y="965454"/>
                  </a:moveTo>
                  <a:lnTo>
                    <a:pt x="1337970" y="963828"/>
                  </a:lnTo>
                  <a:lnTo>
                    <a:pt x="1333931" y="963828"/>
                  </a:lnTo>
                  <a:lnTo>
                    <a:pt x="1332293" y="965454"/>
                  </a:lnTo>
                  <a:lnTo>
                    <a:pt x="1332293" y="969530"/>
                  </a:lnTo>
                  <a:lnTo>
                    <a:pt x="1333931" y="971156"/>
                  </a:lnTo>
                  <a:lnTo>
                    <a:pt x="1335951" y="971156"/>
                  </a:lnTo>
                  <a:lnTo>
                    <a:pt x="1337970" y="971156"/>
                  </a:lnTo>
                  <a:lnTo>
                    <a:pt x="1339608" y="969530"/>
                  </a:lnTo>
                  <a:lnTo>
                    <a:pt x="1339608" y="965454"/>
                  </a:lnTo>
                  <a:close/>
                </a:path>
                <a:path w="2607309" h="1297304">
                  <a:moveTo>
                    <a:pt x="1350010" y="1234084"/>
                  </a:moveTo>
                  <a:lnTo>
                    <a:pt x="1348816" y="1232903"/>
                  </a:lnTo>
                  <a:lnTo>
                    <a:pt x="1345882" y="1232903"/>
                  </a:lnTo>
                  <a:lnTo>
                    <a:pt x="1344688" y="1234084"/>
                  </a:lnTo>
                  <a:lnTo>
                    <a:pt x="1344688" y="1237030"/>
                  </a:lnTo>
                  <a:lnTo>
                    <a:pt x="1345882" y="1238224"/>
                  </a:lnTo>
                  <a:lnTo>
                    <a:pt x="1347355" y="1238224"/>
                  </a:lnTo>
                  <a:lnTo>
                    <a:pt x="1348816" y="1238224"/>
                  </a:lnTo>
                  <a:lnTo>
                    <a:pt x="1350010" y="1237030"/>
                  </a:lnTo>
                  <a:lnTo>
                    <a:pt x="1350010" y="1234084"/>
                  </a:lnTo>
                  <a:close/>
                </a:path>
                <a:path w="2607309" h="1297304">
                  <a:moveTo>
                    <a:pt x="1383068" y="804189"/>
                  </a:moveTo>
                  <a:lnTo>
                    <a:pt x="1382915" y="804024"/>
                  </a:lnTo>
                  <a:lnTo>
                    <a:pt x="1382534" y="804024"/>
                  </a:lnTo>
                  <a:lnTo>
                    <a:pt x="1382395" y="804189"/>
                  </a:lnTo>
                  <a:lnTo>
                    <a:pt x="1382395" y="804557"/>
                  </a:lnTo>
                  <a:lnTo>
                    <a:pt x="1382534" y="804684"/>
                  </a:lnTo>
                  <a:lnTo>
                    <a:pt x="1382725" y="804684"/>
                  </a:lnTo>
                  <a:lnTo>
                    <a:pt x="1382915" y="804684"/>
                  </a:lnTo>
                  <a:lnTo>
                    <a:pt x="1383068" y="804557"/>
                  </a:lnTo>
                  <a:lnTo>
                    <a:pt x="1383068" y="804189"/>
                  </a:lnTo>
                  <a:close/>
                </a:path>
                <a:path w="2607309" h="1297304">
                  <a:moveTo>
                    <a:pt x="1395463" y="1071702"/>
                  </a:moveTo>
                  <a:lnTo>
                    <a:pt x="1394866" y="1071105"/>
                  </a:lnTo>
                  <a:lnTo>
                    <a:pt x="1393393" y="1071105"/>
                  </a:lnTo>
                  <a:lnTo>
                    <a:pt x="1392796" y="1071702"/>
                  </a:lnTo>
                  <a:lnTo>
                    <a:pt x="1392796" y="1073162"/>
                  </a:lnTo>
                  <a:lnTo>
                    <a:pt x="1393393" y="1073759"/>
                  </a:lnTo>
                  <a:lnTo>
                    <a:pt x="1394129" y="1073759"/>
                  </a:lnTo>
                  <a:lnTo>
                    <a:pt x="1394866" y="1073759"/>
                  </a:lnTo>
                  <a:lnTo>
                    <a:pt x="1395463" y="1073162"/>
                  </a:lnTo>
                  <a:lnTo>
                    <a:pt x="1395463" y="1071702"/>
                  </a:lnTo>
                  <a:close/>
                </a:path>
                <a:path w="2607309" h="1297304">
                  <a:moveTo>
                    <a:pt x="1459623" y="1173340"/>
                  </a:moveTo>
                  <a:lnTo>
                    <a:pt x="1456347" y="1170076"/>
                  </a:lnTo>
                  <a:lnTo>
                    <a:pt x="1448257" y="1170076"/>
                  </a:lnTo>
                  <a:lnTo>
                    <a:pt x="1444980" y="1173340"/>
                  </a:lnTo>
                  <a:lnTo>
                    <a:pt x="1444980" y="1181442"/>
                  </a:lnTo>
                  <a:lnTo>
                    <a:pt x="1448257" y="1184694"/>
                  </a:lnTo>
                  <a:lnTo>
                    <a:pt x="1452295" y="1184694"/>
                  </a:lnTo>
                  <a:lnTo>
                    <a:pt x="1456347" y="1184694"/>
                  </a:lnTo>
                  <a:lnTo>
                    <a:pt x="1459623" y="1181442"/>
                  </a:lnTo>
                  <a:lnTo>
                    <a:pt x="1459623" y="1173340"/>
                  </a:lnTo>
                  <a:close/>
                </a:path>
                <a:path w="2607309" h="1297304">
                  <a:moveTo>
                    <a:pt x="1488338" y="745832"/>
                  </a:moveTo>
                  <a:lnTo>
                    <a:pt x="1488046" y="745528"/>
                  </a:lnTo>
                  <a:lnTo>
                    <a:pt x="1487309" y="745528"/>
                  </a:lnTo>
                  <a:lnTo>
                    <a:pt x="1487004" y="745832"/>
                  </a:lnTo>
                  <a:lnTo>
                    <a:pt x="1487004" y="746556"/>
                  </a:lnTo>
                  <a:lnTo>
                    <a:pt x="1487309" y="746874"/>
                  </a:lnTo>
                  <a:lnTo>
                    <a:pt x="1487678" y="746874"/>
                  </a:lnTo>
                  <a:lnTo>
                    <a:pt x="1488046" y="746874"/>
                  </a:lnTo>
                  <a:lnTo>
                    <a:pt x="1488338" y="746556"/>
                  </a:lnTo>
                  <a:lnTo>
                    <a:pt x="1488338" y="745832"/>
                  </a:lnTo>
                  <a:close/>
                </a:path>
                <a:path w="2607309" h="1297304">
                  <a:moveTo>
                    <a:pt x="1503730" y="1011694"/>
                  </a:moveTo>
                  <a:lnTo>
                    <a:pt x="1501648" y="1009624"/>
                  </a:lnTo>
                  <a:lnTo>
                    <a:pt x="1496504" y="1009624"/>
                  </a:lnTo>
                  <a:lnTo>
                    <a:pt x="1494421" y="1011694"/>
                  </a:lnTo>
                  <a:lnTo>
                    <a:pt x="1494421" y="1016825"/>
                  </a:lnTo>
                  <a:lnTo>
                    <a:pt x="1496504" y="1018921"/>
                  </a:lnTo>
                  <a:lnTo>
                    <a:pt x="1499069" y="1018921"/>
                  </a:lnTo>
                  <a:lnTo>
                    <a:pt x="1501648" y="1018921"/>
                  </a:lnTo>
                  <a:lnTo>
                    <a:pt x="1503730" y="1016825"/>
                  </a:lnTo>
                  <a:lnTo>
                    <a:pt x="1503730" y="1011694"/>
                  </a:lnTo>
                  <a:close/>
                </a:path>
                <a:path w="2607309" h="1297304">
                  <a:moveTo>
                    <a:pt x="1528445" y="1282331"/>
                  </a:moveTo>
                  <a:lnTo>
                    <a:pt x="1527035" y="1275334"/>
                  </a:lnTo>
                  <a:lnTo>
                    <a:pt x="1523187" y="1269619"/>
                  </a:lnTo>
                  <a:lnTo>
                    <a:pt x="1517472" y="1265770"/>
                  </a:lnTo>
                  <a:lnTo>
                    <a:pt x="1510474" y="1264361"/>
                  </a:lnTo>
                  <a:lnTo>
                    <a:pt x="1503476" y="1265770"/>
                  </a:lnTo>
                  <a:lnTo>
                    <a:pt x="1497774" y="1269619"/>
                  </a:lnTo>
                  <a:lnTo>
                    <a:pt x="1493913" y="1275334"/>
                  </a:lnTo>
                  <a:lnTo>
                    <a:pt x="1492504" y="1282331"/>
                  </a:lnTo>
                  <a:lnTo>
                    <a:pt x="1493913" y="1289329"/>
                  </a:lnTo>
                  <a:lnTo>
                    <a:pt x="1497520" y="1294663"/>
                  </a:lnTo>
                  <a:lnTo>
                    <a:pt x="1523428" y="1294663"/>
                  </a:lnTo>
                  <a:lnTo>
                    <a:pt x="1527035" y="1289329"/>
                  </a:lnTo>
                  <a:lnTo>
                    <a:pt x="1528445" y="1282331"/>
                  </a:lnTo>
                  <a:close/>
                </a:path>
                <a:path w="2607309" h="1297304">
                  <a:moveTo>
                    <a:pt x="1548180" y="849858"/>
                  </a:moveTo>
                  <a:lnTo>
                    <a:pt x="1547139" y="848829"/>
                  </a:lnTo>
                  <a:lnTo>
                    <a:pt x="1544561" y="848829"/>
                  </a:lnTo>
                  <a:lnTo>
                    <a:pt x="1543519" y="849858"/>
                  </a:lnTo>
                  <a:lnTo>
                    <a:pt x="1543519" y="852424"/>
                  </a:lnTo>
                  <a:lnTo>
                    <a:pt x="1544561" y="853490"/>
                  </a:lnTo>
                  <a:lnTo>
                    <a:pt x="1545856" y="853490"/>
                  </a:lnTo>
                  <a:lnTo>
                    <a:pt x="1547139" y="853490"/>
                  </a:lnTo>
                  <a:lnTo>
                    <a:pt x="1548180" y="852424"/>
                  </a:lnTo>
                  <a:lnTo>
                    <a:pt x="1548180" y="849858"/>
                  </a:lnTo>
                  <a:close/>
                </a:path>
                <a:path w="2607309" h="1297304">
                  <a:moveTo>
                    <a:pt x="1564563" y="1115174"/>
                  </a:moveTo>
                  <a:lnTo>
                    <a:pt x="1561287" y="1111885"/>
                  </a:lnTo>
                  <a:lnTo>
                    <a:pt x="1553210" y="1111885"/>
                  </a:lnTo>
                  <a:lnTo>
                    <a:pt x="1549933" y="1115174"/>
                  </a:lnTo>
                  <a:lnTo>
                    <a:pt x="1549933" y="1123251"/>
                  </a:lnTo>
                  <a:lnTo>
                    <a:pt x="1553210" y="1126540"/>
                  </a:lnTo>
                  <a:lnTo>
                    <a:pt x="1557248" y="1126540"/>
                  </a:lnTo>
                  <a:lnTo>
                    <a:pt x="1561287" y="1126540"/>
                  </a:lnTo>
                  <a:lnTo>
                    <a:pt x="1564563" y="1123251"/>
                  </a:lnTo>
                  <a:lnTo>
                    <a:pt x="1564563" y="1115174"/>
                  </a:lnTo>
                  <a:close/>
                </a:path>
                <a:path w="2607309" h="1297304">
                  <a:moveTo>
                    <a:pt x="1593291" y="687641"/>
                  </a:moveTo>
                  <a:lnTo>
                    <a:pt x="1592986" y="687362"/>
                  </a:lnTo>
                  <a:lnTo>
                    <a:pt x="1592262" y="687362"/>
                  </a:lnTo>
                  <a:lnTo>
                    <a:pt x="1591970" y="687641"/>
                  </a:lnTo>
                  <a:lnTo>
                    <a:pt x="1591970" y="688403"/>
                  </a:lnTo>
                  <a:lnTo>
                    <a:pt x="1592262" y="688682"/>
                  </a:lnTo>
                  <a:lnTo>
                    <a:pt x="1592618" y="688682"/>
                  </a:lnTo>
                  <a:lnTo>
                    <a:pt x="1592986" y="688682"/>
                  </a:lnTo>
                  <a:lnTo>
                    <a:pt x="1593291" y="688403"/>
                  </a:lnTo>
                  <a:lnTo>
                    <a:pt x="1593291" y="687641"/>
                  </a:lnTo>
                  <a:close/>
                </a:path>
                <a:path w="2607309" h="1297304">
                  <a:moveTo>
                    <a:pt x="1613344" y="950963"/>
                  </a:moveTo>
                  <a:lnTo>
                    <a:pt x="1609166" y="946772"/>
                  </a:lnTo>
                  <a:lnTo>
                    <a:pt x="1598879" y="946772"/>
                  </a:lnTo>
                  <a:lnTo>
                    <a:pt x="1594700" y="950963"/>
                  </a:lnTo>
                  <a:lnTo>
                    <a:pt x="1594700" y="961224"/>
                  </a:lnTo>
                  <a:lnTo>
                    <a:pt x="1598879" y="965428"/>
                  </a:lnTo>
                  <a:lnTo>
                    <a:pt x="1604022" y="965428"/>
                  </a:lnTo>
                  <a:lnTo>
                    <a:pt x="1609166" y="965428"/>
                  </a:lnTo>
                  <a:lnTo>
                    <a:pt x="1613344" y="961224"/>
                  </a:lnTo>
                  <a:lnTo>
                    <a:pt x="1613344" y="950963"/>
                  </a:lnTo>
                  <a:close/>
                </a:path>
                <a:path w="2607309" h="1297304">
                  <a:moveTo>
                    <a:pt x="1619084" y="1222133"/>
                  </a:moveTo>
                  <a:lnTo>
                    <a:pt x="1617446" y="1220508"/>
                  </a:lnTo>
                  <a:lnTo>
                    <a:pt x="1613408" y="1220508"/>
                  </a:lnTo>
                  <a:lnTo>
                    <a:pt x="1611757" y="1222133"/>
                  </a:lnTo>
                  <a:lnTo>
                    <a:pt x="1611757" y="1226172"/>
                  </a:lnTo>
                  <a:lnTo>
                    <a:pt x="1613408" y="1227836"/>
                  </a:lnTo>
                  <a:lnTo>
                    <a:pt x="1615427" y="1227836"/>
                  </a:lnTo>
                  <a:lnTo>
                    <a:pt x="1617446" y="1227836"/>
                  </a:lnTo>
                  <a:lnTo>
                    <a:pt x="1619084" y="1226172"/>
                  </a:lnTo>
                  <a:lnTo>
                    <a:pt x="1619084" y="1222133"/>
                  </a:lnTo>
                  <a:close/>
                </a:path>
                <a:path w="2607309" h="1297304">
                  <a:moveTo>
                    <a:pt x="1647050" y="520687"/>
                  </a:moveTo>
                  <a:lnTo>
                    <a:pt x="1643634" y="517232"/>
                  </a:lnTo>
                  <a:lnTo>
                    <a:pt x="1635175" y="517232"/>
                  </a:lnTo>
                  <a:lnTo>
                    <a:pt x="1631746" y="520687"/>
                  </a:lnTo>
                  <a:lnTo>
                    <a:pt x="1631746" y="529132"/>
                  </a:lnTo>
                  <a:lnTo>
                    <a:pt x="1635175" y="532549"/>
                  </a:lnTo>
                  <a:lnTo>
                    <a:pt x="1639404" y="532549"/>
                  </a:lnTo>
                  <a:lnTo>
                    <a:pt x="1643634" y="532549"/>
                  </a:lnTo>
                  <a:lnTo>
                    <a:pt x="1647050" y="529132"/>
                  </a:lnTo>
                  <a:lnTo>
                    <a:pt x="1647050" y="520687"/>
                  </a:lnTo>
                  <a:close/>
                </a:path>
                <a:path w="2607309" h="1297304">
                  <a:moveTo>
                    <a:pt x="1651469" y="792607"/>
                  </a:moveTo>
                  <a:lnTo>
                    <a:pt x="1651165" y="792289"/>
                  </a:lnTo>
                  <a:lnTo>
                    <a:pt x="1650428" y="792289"/>
                  </a:lnTo>
                  <a:lnTo>
                    <a:pt x="1650136" y="792607"/>
                  </a:lnTo>
                  <a:lnTo>
                    <a:pt x="1650136" y="793330"/>
                  </a:lnTo>
                  <a:lnTo>
                    <a:pt x="1650428" y="793635"/>
                  </a:lnTo>
                  <a:lnTo>
                    <a:pt x="1650796" y="793635"/>
                  </a:lnTo>
                  <a:lnTo>
                    <a:pt x="1651165" y="793635"/>
                  </a:lnTo>
                  <a:lnTo>
                    <a:pt x="1651469" y="793330"/>
                  </a:lnTo>
                  <a:lnTo>
                    <a:pt x="1651469" y="792607"/>
                  </a:lnTo>
                  <a:close/>
                </a:path>
                <a:path w="2607309" h="1297304">
                  <a:moveTo>
                    <a:pt x="1676844" y="1052957"/>
                  </a:moveTo>
                  <a:lnTo>
                    <a:pt x="1670278" y="1046403"/>
                  </a:lnTo>
                  <a:lnTo>
                    <a:pt x="1654111" y="1046403"/>
                  </a:lnTo>
                  <a:lnTo>
                    <a:pt x="1647558" y="1052957"/>
                  </a:lnTo>
                  <a:lnTo>
                    <a:pt x="1647558" y="1069124"/>
                  </a:lnTo>
                  <a:lnTo>
                    <a:pt x="1654111" y="1075677"/>
                  </a:lnTo>
                  <a:lnTo>
                    <a:pt x="1662201" y="1075677"/>
                  </a:lnTo>
                  <a:lnTo>
                    <a:pt x="1670278" y="1075677"/>
                  </a:lnTo>
                  <a:lnTo>
                    <a:pt x="1676844" y="1069124"/>
                  </a:lnTo>
                  <a:lnTo>
                    <a:pt x="1676844" y="1052957"/>
                  </a:lnTo>
                  <a:close/>
                </a:path>
                <a:path w="2607309" h="1297304">
                  <a:moveTo>
                    <a:pt x="1704555" y="625983"/>
                  </a:moveTo>
                  <a:lnTo>
                    <a:pt x="1701444" y="622858"/>
                  </a:lnTo>
                  <a:lnTo>
                    <a:pt x="1693710" y="622858"/>
                  </a:lnTo>
                  <a:lnTo>
                    <a:pt x="1690585" y="625983"/>
                  </a:lnTo>
                  <a:lnTo>
                    <a:pt x="1690585" y="633717"/>
                  </a:lnTo>
                  <a:lnTo>
                    <a:pt x="1693710" y="636841"/>
                  </a:lnTo>
                  <a:lnTo>
                    <a:pt x="1697570" y="636841"/>
                  </a:lnTo>
                  <a:lnTo>
                    <a:pt x="1701444" y="636841"/>
                  </a:lnTo>
                  <a:lnTo>
                    <a:pt x="1704555" y="633717"/>
                  </a:lnTo>
                  <a:lnTo>
                    <a:pt x="1704555" y="625983"/>
                  </a:lnTo>
                  <a:close/>
                </a:path>
                <a:path w="2607309" h="1297304">
                  <a:moveTo>
                    <a:pt x="1717624" y="893140"/>
                  </a:moveTo>
                  <a:lnTo>
                    <a:pt x="1713750" y="889266"/>
                  </a:lnTo>
                  <a:lnTo>
                    <a:pt x="1704200" y="889266"/>
                  </a:lnTo>
                  <a:lnTo>
                    <a:pt x="1700326" y="893140"/>
                  </a:lnTo>
                  <a:lnTo>
                    <a:pt x="1700326" y="902690"/>
                  </a:lnTo>
                  <a:lnTo>
                    <a:pt x="1704200" y="906576"/>
                  </a:lnTo>
                  <a:lnTo>
                    <a:pt x="1708975" y="906576"/>
                  </a:lnTo>
                  <a:lnTo>
                    <a:pt x="1713750" y="906576"/>
                  </a:lnTo>
                  <a:lnTo>
                    <a:pt x="1717624" y="902690"/>
                  </a:lnTo>
                  <a:lnTo>
                    <a:pt x="1717624" y="893140"/>
                  </a:lnTo>
                  <a:close/>
                </a:path>
                <a:path w="2607309" h="1297304">
                  <a:moveTo>
                    <a:pt x="1722704" y="1164691"/>
                  </a:moveTo>
                  <a:lnTo>
                    <a:pt x="1721662" y="1163662"/>
                  </a:lnTo>
                  <a:lnTo>
                    <a:pt x="1719084" y="1163662"/>
                  </a:lnTo>
                  <a:lnTo>
                    <a:pt x="1718043" y="1164691"/>
                  </a:lnTo>
                  <a:lnTo>
                    <a:pt x="1718043" y="1167257"/>
                  </a:lnTo>
                  <a:lnTo>
                    <a:pt x="1719084" y="1168323"/>
                  </a:lnTo>
                  <a:lnTo>
                    <a:pt x="1720380" y="1168323"/>
                  </a:lnTo>
                  <a:lnTo>
                    <a:pt x="1721662" y="1168323"/>
                  </a:lnTo>
                  <a:lnTo>
                    <a:pt x="1722704" y="1167257"/>
                  </a:lnTo>
                  <a:lnTo>
                    <a:pt x="1722704" y="1164691"/>
                  </a:lnTo>
                  <a:close/>
                </a:path>
                <a:path w="2607309" h="1297304">
                  <a:moveTo>
                    <a:pt x="1745678" y="466001"/>
                  </a:moveTo>
                  <a:lnTo>
                    <a:pt x="1745081" y="465404"/>
                  </a:lnTo>
                  <a:lnTo>
                    <a:pt x="1743621" y="465404"/>
                  </a:lnTo>
                  <a:lnTo>
                    <a:pt x="1743024" y="466001"/>
                  </a:lnTo>
                  <a:lnTo>
                    <a:pt x="1743024" y="467461"/>
                  </a:lnTo>
                  <a:lnTo>
                    <a:pt x="1743621" y="468058"/>
                  </a:lnTo>
                  <a:lnTo>
                    <a:pt x="1744345" y="468058"/>
                  </a:lnTo>
                  <a:lnTo>
                    <a:pt x="1745081" y="468058"/>
                  </a:lnTo>
                  <a:lnTo>
                    <a:pt x="1745678" y="467461"/>
                  </a:lnTo>
                  <a:lnTo>
                    <a:pt x="1745678" y="466001"/>
                  </a:lnTo>
                  <a:close/>
                </a:path>
                <a:path w="2607309" h="1297304">
                  <a:moveTo>
                    <a:pt x="1758403" y="733310"/>
                  </a:moveTo>
                  <a:lnTo>
                    <a:pt x="1757210" y="732129"/>
                  </a:lnTo>
                  <a:lnTo>
                    <a:pt x="1754276" y="732129"/>
                  </a:lnTo>
                  <a:lnTo>
                    <a:pt x="1753095" y="733310"/>
                  </a:lnTo>
                  <a:lnTo>
                    <a:pt x="1753095" y="736257"/>
                  </a:lnTo>
                  <a:lnTo>
                    <a:pt x="1754276" y="737450"/>
                  </a:lnTo>
                  <a:lnTo>
                    <a:pt x="1755749" y="737450"/>
                  </a:lnTo>
                  <a:lnTo>
                    <a:pt x="1757210" y="737450"/>
                  </a:lnTo>
                  <a:lnTo>
                    <a:pt x="1758403" y="736257"/>
                  </a:lnTo>
                  <a:lnTo>
                    <a:pt x="1758403" y="733310"/>
                  </a:lnTo>
                  <a:close/>
                </a:path>
                <a:path w="2607309" h="1297304">
                  <a:moveTo>
                    <a:pt x="1778457" y="996632"/>
                  </a:moveTo>
                  <a:lnTo>
                    <a:pt x="1773402" y="991565"/>
                  </a:lnTo>
                  <a:lnTo>
                    <a:pt x="1760893" y="991565"/>
                  </a:lnTo>
                  <a:lnTo>
                    <a:pt x="1755838" y="996632"/>
                  </a:lnTo>
                  <a:lnTo>
                    <a:pt x="1755838" y="1009129"/>
                  </a:lnTo>
                  <a:lnTo>
                    <a:pt x="1760893" y="1014196"/>
                  </a:lnTo>
                  <a:lnTo>
                    <a:pt x="1767141" y="1014196"/>
                  </a:lnTo>
                  <a:lnTo>
                    <a:pt x="1773402" y="1014196"/>
                  </a:lnTo>
                  <a:lnTo>
                    <a:pt x="1778457" y="1009129"/>
                  </a:lnTo>
                  <a:lnTo>
                    <a:pt x="1778457" y="996632"/>
                  </a:lnTo>
                  <a:close/>
                </a:path>
                <a:path w="2607309" h="1297304">
                  <a:moveTo>
                    <a:pt x="1809178" y="568007"/>
                  </a:moveTo>
                  <a:lnTo>
                    <a:pt x="1806206" y="564997"/>
                  </a:lnTo>
                  <a:lnTo>
                    <a:pt x="1798853" y="564997"/>
                  </a:lnTo>
                  <a:lnTo>
                    <a:pt x="1795868" y="568007"/>
                  </a:lnTo>
                  <a:lnTo>
                    <a:pt x="1795868" y="575335"/>
                  </a:lnTo>
                  <a:lnTo>
                    <a:pt x="1798853" y="578307"/>
                  </a:lnTo>
                  <a:lnTo>
                    <a:pt x="1802523" y="578307"/>
                  </a:lnTo>
                  <a:lnTo>
                    <a:pt x="1806206" y="578307"/>
                  </a:lnTo>
                  <a:lnTo>
                    <a:pt x="1809178" y="575335"/>
                  </a:lnTo>
                  <a:lnTo>
                    <a:pt x="1809178" y="568007"/>
                  </a:lnTo>
                  <a:close/>
                </a:path>
                <a:path w="2607309" h="1297304">
                  <a:moveTo>
                    <a:pt x="1818589" y="837171"/>
                  </a:moveTo>
                  <a:lnTo>
                    <a:pt x="1816493" y="835088"/>
                  </a:lnTo>
                  <a:lnTo>
                    <a:pt x="1811350" y="835088"/>
                  </a:lnTo>
                  <a:lnTo>
                    <a:pt x="1809267" y="837171"/>
                  </a:lnTo>
                  <a:lnTo>
                    <a:pt x="1809267" y="842314"/>
                  </a:lnTo>
                  <a:lnTo>
                    <a:pt x="1811350" y="844410"/>
                  </a:lnTo>
                  <a:lnTo>
                    <a:pt x="1813928" y="844410"/>
                  </a:lnTo>
                  <a:lnTo>
                    <a:pt x="1816493" y="844410"/>
                  </a:lnTo>
                  <a:lnTo>
                    <a:pt x="1818589" y="842314"/>
                  </a:lnTo>
                  <a:lnTo>
                    <a:pt x="1818589" y="837171"/>
                  </a:lnTo>
                  <a:close/>
                </a:path>
                <a:path w="2607309" h="1297304">
                  <a:moveTo>
                    <a:pt x="1826653" y="1107071"/>
                  </a:moveTo>
                  <a:lnTo>
                    <a:pt x="1826056" y="1106474"/>
                  </a:lnTo>
                  <a:lnTo>
                    <a:pt x="1824596" y="1106474"/>
                  </a:lnTo>
                  <a:lnTo>
                    <a:pt x="1823999" y="1107071"/>
                  </a:lnTo>
                  <a:lnTo>
                    <a:pt x="1823999" y="1108532"/>
                  </a:lnTo>
                  <a:lnTo>
                    <a:pt x="1824596" y="1109129"/>
                  </a:lnTo>
                  <a:lnTo>
                    <a:pt x="1825320" y="1109129"/>
                  </a:lnTo>
                  <a:lnTo>
                    <a:pt x="1826056" y="1109129"/>
                  </a:lnTo>
                  <a:lnTo>
                    <a:pt x="1826653" y="1108532"/>
                  </a:lnTo>
                  <a:lnTo>
                    <a:pt x="1826653" y="1107071"/>
                  </a:lnTo>
                  <a:close/>
                </a:path>
                <a:path w="2607309" h="1297304">
                  <a:moveTo>
                    <a:pt x="1875764" y="942670"/>
                  </a:moveTo>
                  <a:lnTo>
                    <a:pt x="1874113" y="941031"/>
                  </a:lnTo>
                  <a:lnTo>
                    <a:pt x="1870075" y="941031"/>
                  </a:lnTo>
                  <a:lnTo>
                    <a:pt x="1868449" y="942670"/>
                  </a:lnTo>
                  <a:lnTo>
                    <a:pt x="1868449" y="946696"/>
                  </a:lnTo>
                  <a:lnTo>
                    <a:pt x="1870075" y="948372"/>
                  </a:lnTo>
                  <a:lnTo>
                    <a:pt x="1872094" y="948372"/>
                  </a:lnTo>
                  <a:lnTo>
                    <a:pt x="1874113" y="948372"/>
                  </a:lnTo>
                  <a:lnTo>
                    <a:pt x="1875764" y="946696"/>
                  </a:lnTo>
                  <a:lnTo>
                    <a:pt x="1875764" y="942670"/>
                  </a:lnTo>
                  <a:close/>
                </a:path>
                <a:path w="2607309" h="1297304">
                  <a:moveTo>
                    <a:pt x="1936597" y="1046149"/>
                  </a:moveTo>
                  <a:lnTo>
                    <a:pt x="1933765" y="1043330"/>
                  </a:lnTo>
                  <a:lnTo>
                    <a:pt x="1926780" y="1043330"/>
                  </a:lnTo>
                  <a:lnTo>
                    <a:pt x="1923948" y="1046149"/>
                  </a:lnTo>
                  <a:lnTo>
                    <a:pt x="1923948" y="1053134"/>
                  </a:lnTo>
                  <a:lnTo>
                    <a:pt x="1926780" y="1055954"/>
                  </a:lnTo>
                  <a:lnTo>
                    <a:pt x="1930273" y="1055954"/>
                  </a:lnTo>
                  <a:lnTo>
                    <a:pt x="1933765" y="1055954"/>
                  </a:lnTo>
                  <a:lnTo>
                    <a:pt x="1936597" y="1053134"/>
                  </a:lnTo>
                  <a:lnTo>
                    <a:pt x="1936597" y="1046149"/>
                  </a:lnTo>
                  <a:close/>
                </a:path>
                <a:path w="2607309" h="1297304">
                  <a:moveTo>
                    <a:pt x="1978710" y="885609"/>
                  </a:moveTo>
                  <a:lnTo>
                    <a:pt x="1977974" y="884847"/>
                  </a:lnTo>
                  <a:lnTo>
                    <a:pt x="1976132" y="884847"/>
                  </a:lnTo>
                  <a:lnTo>
                    <a:pt x="1975383" y="885609"/>
                  </a:lnTo>
                  <a:lnTo>
                    <a:pt x="1975383" y="887450"/>
                  </a:lnTo>
                  <a:lnTo>
                    <a:pt x="1976132" y="888174"/>
                  </a:lnTo>
                  <a:lnTo>
                    <a:pt x="1977047" y="888174"/>
                  </a:lnTo>
                  <a:lnTo>
                    <a:pt x="1977974" y="888174"/>
                  </a:lnTo>
                  <a:lnTo>
                    <a:pt x="1978710" y="887450"/>
                  </a:lnTo>
                  <a:lnTo>
                    <a:pt x="1978710" y="885609"/>
                  </a:lnTo>
                  <a:close/>
                </a:path>
                <a:path w="2607309" h="1297304">
                  <a:moveTo>
                    <a:pt x="2038883" y="989431"/>
                  </a:moveTo>
                  <a:lnTo>
                    <a:pt x="2037245" y="987806"/>
                  </a:lnTo>
                  <a:lnTo>
                    <a:pt x="2033193" y="987806"/>
                  </a:lnTo>
                  <a:lnTo>
                    <a:pt x="2031568" y="989431"/>
                  </a:lnTo>
                  <a:lnTo>
                    <a:pt x="2031568" y="993482"/>
                  </a:lnTo>
                  <a:lnTo>
                    <a:pt x="2033193" y="995133"/>
                  </a:lnTo>
                  <a:lnTo>
                    <a:pt x="2035225" y="995133"/>
                  </a:lnTo>
                  <a:lnTo>
                    <a:pt x="2037245" y="995133"/>
                  </a:lnTo>
                  <a:lnTo>
                    <a:pt x="2038883" y="993482"/>
                  </a:lnTo>
                  <a:lnTo>
                    <a:pt x="2038883" y="989431"/>
                  </a:lnTo>
                  <a:close/>
                </a:path>
                <a:path w="2607309" h="1297304">
                  <a:moveTo>
                    <a:pt x="2086000" y="826135"/>
                  </a:moveTo>
                  <a:lnTo>
                    <a:pt x="2084209" y="824344"/>
                  </a:lnTo>
                  <a:lnTo>
                    <a:pt x="2079802" y="824344"/>
                  </a:lnTo>
                  <a:lnTo>
                    <a:pt x="2078012" y="826135"/>
                  </a:lnTo>
                  <a:lnTo>
                    <a:pt x="2078012" y="830554"/>
                  </a:lnTo>
                  <a:lnTo>
                    <a:pt x="2079802" y="832332"/>
                  </a:lnTo>
                  <a:lnTo>
                    <a:pt x="2081999" y="832332"/>
                  </a:lnTo>
                  <a:lnTo>
                    <a:pt x="2084209" y="832332"/>
                  </a:lnTo>
                  <a:lnTo>
                    <a:pt x="2086000" y="830554"/>
                  </a:lnTo>
                  <a:lnTo>
                    <a:pt x="2086000" y="826135"/>
                  </a:lnTo>
                  <a:close/>
                </a:path>
                <a:path w="2607309" h="1297304">
                  <a:moveTo>
                    <a:pt x="2142490" y="931989"/>
                  </a:moveTo>
                  <a:lnTo>
                    <a:pt x="2141461" y="930960"/>
                  </a:lnTo>
                  <a:lnTo>
                    <a:pt x="2138883" y="930960"/>
                  </a:lnTo>
                  <a:lnTo>
                    <a:pt x="2137841" y="931989"/>
                  </a:lnTo>
                  <a:lnTo>
                    <a:pt x="2137841" y="934593"/>
                  </a:lnTo>
                  <a:lnTo>
                    <a:pt x="2138883" y="935621"/>
                  </a:lnTo>
                  <a:lnTo>
                    <a:pt x="2140166" y="935621"/>
                  </a:lnTo>
                  <a:lnTo>
                    <a:pt x="2141461" y="935621"/>
                  </a:lnTo>
                  <a:lnTo>
                    <a:pt x="2142490" y="934593"/>
                  </a:lnTo>
                  <a:lnTo>
                    <a:pt x="2142490" y="931989"/>
                  </a:lnTo>
                  <a:close/>
                </a:path>
                <a:path w="2607309" h="1297304">
                  <a:moveTo>
                    <a:pt x="2245779" y="874737"/>
                  </a:moveTo>
                  <a:lnTo>
                    <a:pt x="2245487" y="874458"/>
                  </a:lnTo>
                  <a:lnTo>
                    <a:pt x="2244750" y="874458"/>
                  </a:lnTo>
                  <a:lnTo>
                    <a:pt x="2244458" y="874737"/>
                  </a:lnTo>
                  <a:lnTo>
                    <a:pt x="2244458" y="875487"/>
                  </a:lnTo>
                  <a:lnTo>
                    <a:pt x="2244750" y="875779"/>
                  </a:lnTo>
                  <a:lnTo>
                    <a:pt x="2245118" y="875779"/>
                  </a:lnTo>
                  <a:lnTo>
                    <a:pt x="2245487" y="875779"/>
                  </a:lnTo>
                  <a:lnTo>
                    <a:pt x="2245779" y="875487"/>
                  </a:lnTo>
                  <a:lnTo>
                    <a:pt x="2245779" y="874737"/>
                  </a:lnTo>
                  <a:close/>
                </a:path>
                <a:path w="2607309" h="1297304">
                  <a:moveTo>
                    <a:pt x="2350732" y="816584"/>
                  </a:moveTo>
                  <a:lnTo>
                    <a:pt x="2350427" y="816267"/>
                  </a:lnTo>
                  <a:lnTo>
                    <a:pt x="2349703" y="816267"/>
                  </a:lnTo>
                  <a:lnTo>
                    <a:pt x="2349411" y="816584"/>
                  </a:lnTo>
                  <a:lnTo>
                    <a:pt x="2349411" y="817295"/>
                  </a:lnTo>
                  <a:lnTo>
                    <a:pt x="2349703" y="817613"/>
                  </a:lnTo>
                  <a:lnTo>
                    <a:pt x="2350071" y="817613"/>
                  </a:lnTo>
                  <a:lnTo>
                    <a:pt x="2350427" y="817613"/>
                  </a:lnTo>
                  <a:lnTo>
                    <a:pt x="2350732" y="817295"/>
                  </a:lnTo>
                  <a:lnTo>
                    <a:pt x="2350732" y="816584"/>
                  </a:lnTo>
                  <a:close/>
                </a:path>
                <a:path w="2607309" h="1297304">
                  <a:moveTo>
                    <a:pt x="2411895" y="919886"/>
                  </a:moveTo>
                  <a:lnTo>
                    <a:pt x="2410269" y="918222"/>
                  </a:lnTo>
                  <a:lnTo>
                    <a:pt x="2406218" y="918222"/>
                  </a:lnTo>
                  <a:lnTo>
                    <a:pt x="2404592" y="919886"/>
                  </a:lnTo>
                  <a:lnTo>
                    <a:pt x="2404592" y="923925"/>
                  </a:lnTo>
                  <a:lnTo>
                    <a:pt x="2406218" y="925550"/>
                  </a:lnTo>
                  <a:lnTo>
                    <a:pt x="2408250" y="925550"/>
                  </a:lnTo>
                  <a:lnTo>
                    <a:pt x="2410269" y="925550"/>
                  </a:lnTo>
                  <a:lnTo>
                    <a:pt x="2411895" y="923925"/>
                  </a:lnTo>
                  <a:lnTo>
                    <a:pt x="2411895" y="919886"/>
                  </a:lnTo>
                  <a:close/>
                </a:path>
                <a:path w="2607309" h="1297304">
                  <a:moveTo>
                    <a:pt x="2514523" y="862977"/>
                  </a:moveTo>
                  <a:lnTo>
                    <a:pt x="2513927" y="862380"/>
                  </a:lnTo>
                  <a:lnTo>
                    <a:pt x="2512453" y="862380"/>
                  </a:lnTo>
                  <a:lnTo>
                    <a:pt x="2511856" y="862977"/>
                  </a:lnTo>
                  <a:lnTo>
                    <a:pt x="2511856" y="864438"/>
                  </a:lnTo>
                  <a:lnTo>
                    <a:pt x="2512453" y="865035"/>
                  </a:lnTo>
                  <a:lnTo>
                    <a:pt x="2513190" y="865035"/>
                  </a:lnTo>
                  <a:lnTo>
                    <a:pt x="2513927" y="865035"/>
                  </a:lnTo>
                  <a:lnTo>
                    <a:pt x="2514523" y="864438"/>
                  </a:lnTo>
                  <a:lnTo>
                    <a:pt x="2514523" y="862977"/>
                  </a:lnTo>
                  <a:close/>
                </a:path>
                <a:path w="2607309" h="1297304">
                  <a:moveTo>
                    <a:pt x="2585275" y="596"/>
                  </a:moveTo>
                  <a:lnTo>
                    <a:pt x="2584678" y="0"/>
                  </a:lnTo>
                  <a:lnTo>
                    <a:pt x="2583205" y="0"/>
                  </a:lnTo>
                  <a:lnTo>
                    <a:pt x="2582608" y="596"/>
                  </a:lnTo>
                  <a:lnTo>
                    <a:pt x="2582608" y="2070"/>
                  </a:lnTo>
                  <a:lnTo>
                    <a:pt x="2583205" y="2667"/>
                  </a:lnTo>
                  <a:lnTo>
                    <a:pt x="2583942" y="2667"/>
                  </a:lnTo>
                  <a:lnTo>
                    <a:pt x="2584678" y="2667"/>
                  </a:lnTo>
                  <a:lnTo>
                    <a:pt x="2585275" y="2070"/>
                  </a:lnTo>
                  <a:lnTo>
                    <a:pt x="2585275" y="596"/>
                  </a:lnTo>
                  <a:close/>
                </a:path>
                <a:path w="2607309" h="1297304">
                  <a:moveTo>
                    <a:pt x="2595676" y="269201"/>
                  </a:moveTo>
                  <a:lnTo>
                    <a:pt x="2595537" y="269074"/>
                  </a:lnTo>
                  <a:lnTo>
                    <a:pt x="2595156" y="269074"/>
                  </a:lnTo>
                  <a:lnTo>
                    <a:pt x="2595003" y="269201"/>
                  </a:lnTo>
                  <a:lnTo>
                    <a:pt x="2595003" y="269570"/>
                  </a:lnTo>
                  <a:lnTo>
                    <a:pt x="2595156" y="269735"/>
                  </a:lnTo>
                  <a:lnTo>
                    <a:pt x="2595346" y="269735"/>
                  </a:lnTo>
                  <a:lnTo>
                    <a:pt x="2595537" y="269735"/>
                  </a:lnTo>
                  <a:lnTo>
                    <a:pt x="2595676" y="269570"/>
                  </a:lnTo>
                  <a:lnTo>
                    <a:pt x="2595676" y="269201"/>
                  </a:lnTo>
                  <a:close/>
                </a:path>
                <a:path w="2607309" h="1297304">
                  <a:moveTo>
                    <a:pt x="2607081" y="537298"/>
                  </a:moveTo>
                  <a:lnTo>
                    <a:pt x="2606916" y="537146"/>
                  </a:lnTo>
                  <a:lnTo>
                    <a:pt x="2606560" y="537146"/>
                  </a:lnTo>
                  <a:lnTo>
                    <a:pt x="2606408" y="537298"/>
                  </a:lnTo>
                  <a:lnTo>
                    <a:pt x="2606408" y="537654"/>
                  </a:lnTo>
                  <a:lnTo>
                    <a:pt x="2606560" y="537806"/>
                  </a:lnTo>
                  <a:lnTo>
                    <a:pt x="2606738" y="537806"/>
                  </a:lnTo>
                  <a:lnTo>
                    <a:pt x="2606916" y="537806"/>
                  </a:lnTo>
                  <a:lnTo>
                    <a:pt x="2607081" y="537654"/>
                  </a:lnTo>
                  <a:lnTo>
                    <a:pt x="2607081" y="53729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015716" y="9032334"/>
              <a:ext cx="17054195" cy="2258060"/>
            </a:xfrm>
            <a:custGeom>
              <a:avLst/>
              <a:gdLst/>
              <a:ahLst/>
              <a:cxnLst/>
              <a:rect l="l" t="t" r="r" b="b"/>
              <a:pathLst>
                <a:path w="17054195" h="2258059">
                  <a:moveTo>
                    <a:pt x="698" y="25133"/>
                  </a:moveTo>
                  <a:lnTo>
                    <a:pt x="533" y="24980"/>
                  </a:lnTo>
                  <a:lnTo>
                    <a:pt x="165" y="24980"/>
                  </a:lnTo>
                  <a:lnTo>
                    <a:pt x="0" y="25133"/>
                  </a:lnTo>
                  <a:lnTo>
                    <a:pt x="0" y="25514"/>
                  </a:lnTo>
                  <a:lnTo>
                    <a:pt x="165" y="25641"/>
                  </a:lnTo>
                  <a:lnTo>
                    <a:pt x="355" y="25641"/>
                  </a:lnTo>
                  <a:lnTo>
                    <a:pt x="533" y="25641"/>
                  </a:lnTo>
                  <a:lnTo>
                    <a:pt x="698" y="25514"/>
                  </a:lnTo>
                  <a:lnTo>
                    <a:pt x="698" y="25133"/>
                  </a:lnTo>
                  <a:close/>
                </a:path>
                <a:path w="17054195" h="2258059">
                  <a:moveTo>
                    <a:pt x="56794" y="183121"/>
                  </a:moveTo>
                  <a:lnTo>
                    <a:pt x="52463" y="178790"/>
                  </a:lnTo>
                  <a:lnTo>
                    <a:pt x="41795" y="178790"/>
                  </a:lnTo>
                  <a:lnTo>
                    <a:pt x="37477" y="183121"/>
                  </a:lnTo>
                  <a:lnTo>
                    <a:pt x="37477" y="193763"/>
                  </a:lnTo>
                  <a:lnTo>
                    <a:pt x="41795" y="198081"/>
                  </a:lnTo>
                  <a:lnTo>
                    <a:pt x="47117" y="198081"/>
                  </a:lnTo>
                  <a:lnTo>
                    <a:pt x="52463" y="198081"/>
                  </a:lnTo>
                  <a:lnTo>
                    <a:pt x="56794" y="193763"/>
                  </a:lnTo>
                  <a:lnTo>
                    <a:pt x="56794" y="183121"/>
                  </a:lnTo>
                  <a:close/>
                </a:path>
                <a:path w="17054195" h="2258059">
                  <a:moveTo>
                    <a:pt x="112293" y="79641"/>
                  </a:moveTo>
                  <a:lnTo>
                    <a:pt x="109156" y="76504"/>
                  </a:lnTo>
                  <a:lnTo>
                    <a:pt x="101422" y="76504"/>
                  </a:lnTo>
                  <a:lnTo>
                    <a:pt x="98323" y="79641"/>
                  </a:lnTo>
                  <a:lnTo>
                    <a:pt x="98323" y="87363"/>
                  </a:lnTo>
                  <a:lnTo>
                    <a:pt x="101422" y="90500"/>
                  </a:lnTo>
                  <a:lnTo>
                    <a:pt x="105308" y="90500"/>
                  </a:lnTo>
                  <a:lnTo>
                    <a:pt x="109156" y="90500"/>
                  </a:lnTo>
                  <a:lnTo>
                    <a:pt x="112293" y="87363"/>
                  </a:lnTo>
                  <a:lnTo>
                    <a:pt x="112293" y="79641"/>
                  </a:lnTo>
                  <a:close/>
                </a:path>
                <a:path w="17054195" h="2258059">
                  <a:moveTo>
                    <a:pt x="161404" y="241465"/>
                  </a:moveTo>
                  <a:lnTo>
                    <a:pt x="157200" y="237299"/>
                  </a:lnTo>
                  <a:lnTo>
                    <a:pt x="146939" y="237299"/>
                  </a:lnTo>
                  <a:lnTo>
                    <a:pt x="142748" y="241465"/>
                  </a:lnTo>
                  <a:lnTo>
                    <a:pt x="142748" y="251764"/>
                  </a:lnTo>
                  <a:lnTo>
                    <a:pt x="146939" y="255930"/>
                  </a:lnTo>
                  <a:lnTo>
                    <a:pt x="152069" y="255930"/>
                  </a:lnTo>
                  <a:lnTo>
                    <a:pt x="157200" y="255930"/>
                  </a:lnTo>
                  <a:lnTo>
                    <a:pt x="161404" y="251764"/>
                  </a:lnTo>
                  <a:lnTo>
                    <a:pt x="161404" y="241465"/>
                  </a:lnTo>
                  <a:close/>
                </a:path>
                <a:path w="17054195" h="2258059">
                  <a:moveTo>
                    <a:pt x="222910" y="134696"/>
                  </a:moveTo>
                  <a:lnTo>
                    <a:pt x="217246" y="129032"/>
                  </a:lnTo>
                  <a:lnTo>
                    <a:pt x="203276" y="129032"/>
                  </a:lnTo>
                  <a:lnTo>
                    <a:pt x="197612" y="134696"/>
                  </a:lnTo>
                  <a:lnTo>
                    <a:pt x="197612" y="148653"/>
                  </a:lnTo>
                  <a:lnTo>
                    <a:pt x="203276" y="154317"/>
                  </a:lnTo>
                  <a:lnTo>
                    <a:pt x="210261" y="154317"/>
                  </a:lnTo>
                  <a:lnTo>
                    <a:pt x="217246" y="154317"/>
                  </a:lnTo>
                  <a:lnTo>
                    <a:pt x="222910" y="148653"/>
                  </a:lnTo>
                  <a:lnTo>
                    <a:pt x="222910" y="134696"/>
                  </a:lnTo>
                  <a:close/>
                </a:path>
                <a:path w="17054195" h="2258059">
                  <a:moveTo>
                    <a:pt x="264007" y="300951"/>
                  </a:moveTo>
                  <a:lnTo>
                    <a:pt x="260883" y="297815"/>
                  </a:lnTo>
                  <a:lnTo>
                    <a:pt x="253174" y="297815"/>
                  </a:lnTo>
                  <a:lnTo>
                    <a:pt x="250050" y="300951"/>
                  </a:lnTo>
                  <a:lnTo>
                    <a:pt x="250050" y="308648"/>
                  </a:lnTo>
                  <a:lnTo>
                    <a:pt x="253174" y="311772"/>
                  </a:lnTo>
                  <a:lnTo>
                    <a:pt x="257022" y="311772"/>
                  </a:lnTo>
                  <a:lnTo>
                    <a:pt x="260883" y="311772"/>
                  </a:lnTo>
                  <a:lnTo>
                    <a:pt x="264007" y="308648"/>
                  </a:lnTo>
                  <a:lnTo>
                    <a:pt x="264007" y="300951"/>
                  </a:lnTo>
                  <a:close/>
                </a:path>
                <a:path w="17054195" h="2258059">
                  <a:moveTo>
                    <a:pt x="274751" y="33210"/>
                  </a:moveTo>
                  <a:lnTo>
                    <a:pt x="271932" y="30391"/>
                  </a:lnTo>
                  <a:lnTo>
                    <a:pt x="264909" y="30391"/>
                  </a:lnTo>
                  <a:lnTo>
                    <a:pt x="262102" y="33210"/>
                  </a:lnTo>
                  <a:lnTo>
                    <a:pt x="262102" y="40195"/>
                  </a:lnTo>
                  <a:lnTo>
                    <a:pt x="264909" y="43040"/>
                  </a:lnTo>
                  <a:lnTo>
                    <a:pt x="268427" y="43040"/>
                  </a:lnTo>
                  <a:lnTo>
                    <a:pt x="271932" y="43040"/>
                  </a:lnTo>
                  <a:lnTo>
                    <a:pt x="274751" y="40195"/>
                  </a:lnTo>
                  <a:lnTo>
                    <a:pt x="274751" y="33210"/>
                  </a:lnTo>
                  <a:close/>
                </a:path>
                <a:path w="17054195" h="2258059">
                  <a:moveTo>
                    <a:pt x="328180" y="192671"/>
                  </a:moveTo>
                  <a:lnTo>
                    <a:pt x="322364" y="186880"/>
                  </a:lnTo>
                  <a:lnTo>
                    <a:pt x="308013" y="186880"/>
                  </a:lnTo>
                  <a:lnTo>
                    <a:pt x="302221" y="192671"/>
                  </a:lnTo>
                  <a:lnTo>
                    <a:pt x="302221" y="206997"/>
                  </a:lnTo>
                  <a:lnTo>
                    <a:pt x="308013" y="212826"/>
                  </a:lnTo>
                  <a:lnTo>
                    <a:pt x="315188" y="212826"/>
                  </a:lnTo>
                  <a:lnTo>
                    <a:pt x="322364" y="212826"/>
                  </a:lnTo>
                  <a:lnTo>
                    <a:pt x="328180" y="206997"/>
                  </a:lnTo>
                  <a:lnTo>
                    <a:pt x="328180" y="192671"/>
                  </a:lnTo>
                  <a:close/>
                </a:path>
                <a:path w="17054195" h="2258059">
                  <a:moveTo>
                    <a:pt x="383667" y="89179"/>
                  </a:moveTo>
                  <a:lnTo>
                    <a:pt x="379082" y="84582"/>
                  </a:lnTo>
                  <a:lnTo>
                    <a:pt x="367677" y="84582"/>
                  </a:lnTo>
                  <a:lnTo>
                    <a:pt x="363054" y="89179"/>
                  </a:lnTo>
                  <a:lnTo>
                    <a:pt x="363054" y="100584"/>
                  </a:lnTo>
                  <a:lnTo>
                    <a:pt x="367677" y="105206"/>
                  </a:lnTo>
                  <a:lnTo>
                    <a:pt x="373380" y="105206"/>
                  </a:lnTo>
                  <a:lnTo>
                    <a:pt x="379082" y="105206"/>
                  </a:lnTo>
                  <a:lnTo>
                    <a:pt x="383667" y="100584"/>
                  </a:lnTo>
                  <a:lnTo>
                    <a:pt x="383667" y="89179"/>
                  </a:lnTo>
                  <a:close/>
                </a:path>
                <a:path w="17054195" h="2258059">
                  <a:moveTo>
                    <a:pt x="422148" y="256895"/>
                  </a:moveTo>
                  <a:lnTo>
                    <a:pt x="421246" y="256019"/>
                  </a:lnTo>
                  <a:lnTo>
                    <a:pt x="419049" y="256019"/>
                  </a:lnTo>
                  <a:lnTo>
                    <a:pt x="418147" y="256895"/>
                  </a:lnTo>
                  <a:lnTo>
                    <a:pt x="418147" y="259118"/>
                  </a:lnTo>
                  <a:lnTo>
                    <a:pt x="419049" y="259994"/>
                  </a:lnTo>
                  <a:lnTo>
                    <a:pt x="420141" y="259994"/>
                  </a:lnTo>
                  <a:lnTo>
                    <a:pt x="421246" y="259994"/>
                  </a:lnTo>
                  <a:lnTo>
                    <a:pt x="422148" y="259118"/>
                  </a:lnTo>
                  <a:lnTo>
                    <a:pt x="422148" y="256895"/>
                  </a:lnTo>
                  <a:close/>
                </a:path>
                <a:path w="17054195" h="2258059">
                  <a:moveTo>
                    <a:pt x="479336" y="152514"/>
                  </a:moveTo>
                  <a:lnTo>
                    <a:pt x="478866" y="152069"/>
                  </a:lnTo>
                  <a:lnTo>
                    <a:pt x="477774" y="152069"/>
                  </a:lnTo>
                  <a:lnTo>
                    <a:pt x="477329" y="152514"/>
                  </a:lnTo>
                  <a:lnTo>
                    <a:pt x="477329" y="153631"/>
                  </a:lnTo>
                  <a:lnTo>
                    <a:pt x="477774" y="154076"/>
                  </a:lnTo>
                  <a:lnTo>
                    <a:pt x="478332" y="154076"/>
                  </a:lnTo>
                  <a:lnTo>
                    <a:pt x="478866" y="154076"/>
                  </a:lnTo>
                  <a:lnTo>
                    <a:pt x="479336" y="153631"/>
                  </a:lnTo>
                  <a:lnTo>
                    <a:pt x="479336" y="152514"/>
                  </a:lnTo>
                  <a:close/>
                </a:path>
                <a:path w="17054195" h="2258059">
                  <a:moveTo>
                    <a:pt x="526427" y="315468"/>
                  </a:moveTo>
                  <a:lnTo>
                    <a:pt x="525830" y="314871"/>
                  </a:lnTo>
                  <a:lnTo>
                    <a:pt x="524344" y="314871"/>
                  </a:lnTo>
                  <a:lnTo>
                    <a:pt x="523748" y="315468"/>
                  </a:lnTo>
                  <a:lnTo>
                    <a:pt x="523748" y="316941"/>
                  </a:lnTo>
                  <a:lnTo>
                    <a:pt x="524344" y="317538"/>
                  </a:lnTo>
                  <a:lnTo>
                    <a:pt x="525106" y="317538"/>
                  </a:lnTo>
                  <a:lnTo>
                    <a:pt x="525830" y="317538"/>
                  </a:lnTo>
                  <a:lnTo>
                    <a:pt x="526427" y="316941"/>
                  </a:lnTo>
                  <a:lnTo>
                    <a:pt x="526427" y="315468"/>
                  </a:lnTo>
                  <a:close/>
                </a:path>
                <a:path w="17054195" h="2258059">
                  <a:moveTo>
                    <a:pt x="642772" y="105549"/>
                  </a:moveTo>
                  <a:lnTo>
                    <a:pt x="642175" y="104952"/>
                  </a:lnTo>
                  <a:lnTo>
                    <a:pt x="640702" y="104952"/>
                  </a:lnTo>
                  <a:lnTo>
                    <a:pt x="640105" y="105549"/>
                  </a:lnTo>
                  <a:lnTo>
                    <a:pt x="640105" y="107022"/>
                  </a:lnTo>
                  <a:lnTo>
                    <a:pt x="640702" y="107619"/>
                  </a:lnTo>
                  <a:lnTo>
                    <a:pt x="641451" y="107619"/>
                  </a:lnTo>
                  <a:lnTo>
                    <a:pt x="642175" y="107619"/>
                  </a:lnTo>
                  <a:lnTo>
                    <a:pt x="642772" y="107022"/>
                  </a:lnTo>
                  <a:lnTo>
                    <a:pt x="642772" y="105549"/>
                  </a:lnTo>
                  <a:close/>
                </a:path>
                <a:path w="17054195" h="2258059">
                  <a:moveTo>
                    <a:pt x="700963" y="596"/>
                  </a:moveTo>
                  <a:lnTo>
                    <a:pt x="700366" y="0"/>
                  </a:lnTo>
                  <a:lnTo>
                    <a:pt x="698893" y="0"/>
                  </a:lnTo>
                  <a:lnTo>
                    <a:pt x="698296" y="596"/>
                  </a:lnTo>
                  <a:lnTo>
                    <a:pt x="698296" y="2070"/>
                  </a:lnTo>
                  <a:lnTo>
                    <a:pt x="698893" y="2667"/>
                  </a:lnTo>
                  <a:lnTo>
                    <a:pt x="699617" y="2667"/>
                  </a:lnTo>
                  <a:lnTo>
                    <a:pt x="700366" y="2667"/>
                  </a:lnTo>
                  <a:lnTo>
                    <a:pt x="700963" y="2070"/>
                  </a:lnTo>
                  <a:lnTo>
                    <a:pt x="700963" y="596"/>
                  </a:lnTo>
                  <a:close/>
                </a:path>
                <a:path w="17054195" h="2258059">
                  <a:moveTo>
                    <a:pt x="735990" y="432003"/>
                  </a:moveTo>
                  <a:lnTo>
                    <a:pt x="735545" y="431533"/>
                  </a:lnTo>
                  <a:lnTo>
                    <a:pt x="734453" y="431533"/>
                  </a:lnTo>
                  <a:lnTo>
                    <a:pt x="733983" y="432003"/>
                  </a:lnTo>
                  <a:lnTo>
                    <a:pt x="733983" y="433095"/>
                  </a:lnTo>
                  <a:lnTo>
                    <a:pt x="734453" y="433539"/>
                  </a:lnTo>
                  <a:lnTo>
                    <a:pt x="734987" y="433539"/>
                  </a:lnTo>
                  <a:lnTo>
                    <a:pt x="735545" y="433539"/>
                  </a:lnTo>
                  <a:lnTo>
                    <a:pt x="735990" y="433095"/>
                  </a:lnTo>
                  <a:lnTo>
                    <a:pt x="735990" y="432003"/>
                  </a:lnTo>
                  <a:close/>
                </a:path>
                <a:path w="17054195" h="2258059">
                  <a:moveTo>
                    <a:pt x="749071" y="162991"/>
                  </a:moveTo>
                  <a:lnTo>
                    <a:pt x="747890" y="161810"/>
                  </a:lnTo>
                  <a:lnTo>
                    <a:pt x="744931" y="161810"/>
                  </a:lnTo>
                  <a:lnTo>
                    <a:pt x="743750" y="162991"/>
                  </a:lnTo>
                  <a:lnTo>
                    <a:pt x="743750" y="165925"/>
                  </a:lnTo>
                  <a:lnTo>
                    <a:pt x="744931" y="167119"/>
                  </a:lnTo>
                  <a:lnTo>
                    <a:pt x="746404" y="167119"/>
                  </a:lnTo>
                  <a:lnTo>
                    <a:pt x="747890" y="167119"/>
                  </a:lnTo>
                  <a:lnTo>
                    <a:pt x="749071" y="165925"/>
                  </a:lnTo>
                  <a:lnTo>
                    <a:pt x="749071" y="162991"/>
                  </a:lnTo>
                  <a:close/>
                </a:path>
                <a:path w="17054195" h="2258059">
                  <a:moveTo>
                    <a:pt x="806919" y="58216"/>
                  </a:moveTo>
                  <a:lnTo>
                    <a:pt x="805840" y="57200"/>
                  </a:lnTo>
                  <a:lnTo>
                    <a:pt x="803275" y="57200"/>
                  </a:lnTo>
                  <a:lnTo>
                    <a:pt x="802259" y="58216"/>
                  </a:lnTo>
                  <a:lnTo>
                    <a:pt x="802259" y="60782"/>
                  </a:lnTo>
                  <a:lnTo>
                    <a:pt x="803275" y="61849"/>
                  </a:lnTo>
                  <a:lnTo>
                    <a:pt x="804570" y="61849"/>
                  </a:lnTo>
                  <a:lnTo>
                    <a:pt x="805840" y="61849"/>
                  </a:lnTo>
                  <a:lnTo>
                    <a:pt x="806919" y="60782"/>
                  </a:lnTo>
                  <a:lnTo>
                    <a:pt x="806919" y="58216"/>
                  </a:lnTo>
                  <a:close/>
                </a:path>
                <a:path w="17054195" h="2258059">
                  <a:moveTo>
                    <a:pt x="841286" y="489978"/>
                  </a:moveTo>
                  <a:lnTo>
                    <a:pt x="840689" y="489381"/>
                  </a:lnTo>
                  <a:lnTo>
                    <a:pt x="839216" y="489381"/>
                  </a:lnTo>
                  <a:lnTo>
                    <a:pt x="838631" y="489978"/>
                  </a:lnTo>
                  <a:lnTo>
                    <a:pt x="838631" y="491451"/>
                  </a:lnTo>
                  <a:lnTo>
                    <a:pt x="839216" y="492048"/>
                  </a:lnTo>
                  <a:lnTo>
                    <a:pt x="839939" y="492048"/>
                  </a:lnTo>
                  <a:lnTo>
                    <a:pt x="840689" y="492048"/>
                  </a:lnTo>
                  <a:lnTo>
                    <a:pt x="841286" y="491451"/>
                  </a:lnTo>
                  <a:lnTo>
                    <a:pt x="841286" y="489978"/>
                  </a:lnTo>
                  <a:close/>
                </a:path>
                <a:path w="17054195" h="2258059">
                  <a:moveTo>
                    <a:pt x="899439" y="385025"/>
                  </a:moveTo>
                  <a:lnTo>
                    <a:pt x="898855" y="384429"/>
                  </a:lnTo>
                  <a:lnTo>
                    <a:pt x="897382" y="384429"/>
                  </a:lnTo>
                  <a:lnTo>
                    <a:pt x="896785" y="385025"/>
                  </a:lnTo>
                  <a:lnTo>
                    <a:pt x="896785" y="386486"/>
                  </a:lnTo>
                  <a:lnTo>
                    <a:pt x="897382" y="387083"/>
                  </a:lnTo>
                  <a:lnTo>
                    <a:pt x="898131" y="387083"/>
                  </a:lnTo>
                  <a:lnTo>
                    <a:pt x="898855" y="387083"/>
                  </a:lnTo>
                  <a:lnTo>
                    <a:pt x="899439" y="386486"/>
                  </a:lnTo>
                  <a:lnTo>
                    <a:pt x="899439" y="385025"/>
                  </a:lnTo>
                  <a:close/>
                </a:path>
                <a:path w="17054195" h="2258059">
                  <a:moveTo>
                    <a:pt x="915187" y="114566"/>
                  </a:moveTo>
                  <a:lnTo>
                    <a:pt x="912660" y="112039"/>
                  </a:lnTo>
                  <a:lnTo>
                    <a:pt x="906399" y="112039"/>
                  </a:lnTo>
                  <a:lnTo>
                    <a:pt x="903859" y="114566"/>
                  </a:lnTo>
                  <a:lnTo>
                    <a:pt x="903859" y="120827"/>
                  </a:lnTo>
                  <a:lnTo>
                    <a:pt x="906399" y="123367"/>
                  </a:lnTo>
                  <a:lnTo>
                    <a:pt x="909523" y="123367"/>
                  </a:lnTo>
                  <a:lnTo>
                    <a:pt x="912660" y="123367"/>
                  </a:lnTo>
                  <a:lnTo>
                    <a:pt x="915187" y="120827"/>
                  </a:lnTo>
                  <a:lnTo>
                    <a:pt x="915187" y="114566"/>
                  </a:lnTo>
                  <a:close/>
                </a:path>
                <a:path w="17054195" h="2258059">
                  <a:moveTo>
                    <a:pt x="1162113" y="661200"/>
                  </a:moveTo>
                  <a:lnTo>
                    <a:pt x="1158849" y="657910"/>
                  </a:lnTo>
                  <a:lnTo>
                    <a:pt x="1150734" y="657910"/>
                  </a:lnTo>
                  <a:lnTo>
                    <a:pt x="1147483" y="661200"/>
                  </a:lnTo>
                  <a:lnTo>
                    <a:pt x="1147483" y="669277"/>
                  </a:lnTo>
                  <a:lnTo>
                    <a:pt x="1150734" y="672566"/>
                  </a:lnTo>
                  <a:lnTo>
                    <a:pt x="1154772" y="672566"/>
                  </a:lnTo>
                  <a:lnTo>
                    <a:pt x="1158849" y="672566"/>
                  </a:lnTo>
                  <a:lnTo>
                    <a:pt x="1162113" y="669277"/>
                  </a:lnTo>
                  <a:lnTo>
                    <a:pt x="1162113" y="661200"/>
                  </a:lnTo>
                  <a:close/>
                </a:path>
                <a:path w="17054195" h="2258059">
                  <a:moveTo>
                    <a:pt x="1167206" y="396608"/>
                  </a:moveTo>
                  <a:lnTo>
                    <a:pt x="1166736" y="396163"/>
                  </a:lnTo>
                  <a:lnTo>
                    <a:pt x="1165631" y="396163"/>
                  </a:lnTo>
                  <a:lnTo>
                    <a:pt x="1165199" y="396608"/>
                  </a:lnTo>
                  <a:lnTo>
                    <a:pt x="1165199" y="397725"/>
                  </a:lnTo>
                  <a:lnTo>
                    <a:pt x="1165631" y="398170"/>
                  </a:lnTo>
                  <a:lnTo>
                    <a:pt x="1166202" y="398170"/>
                  </a:lnTo>
                  <a:lnTo>
                    <a:pt x="1166736" y="398170"/>
                  </a:lnTo>
                  <a:lnTo>
                    <a:pt x="1167206" y="397725"/>
                  </a:lnTo>
                  <a:lnTo>
                    <a:pt x="1167206" y="396608"/>
                  </a:lnTo>
                  <a:close/>
                </a:path>
                <a:path w="17054195" h="2258059">
                  <a:moveTo>
                    <a:pt x="1213319" y="560095"/>
                  </a:moveTo>
                  <a:lnTo>
                    <a:pt x="1213154" y="559968"/>
                  </a:lnTo>
                  <a:lnTo>
                    <a:pt x="1212786" y="559968"/>
                  </a:lnTo>
                  <a:lnTo>
                    <a:pt x="1212621" y="560095"/>
                  </a:lnTo>
                  <a:lnTo>
                    <a:pt x="1212621" y="560463"/>
                  </a:lnTo>
                  <a:lnTo>
                    <a:pt x="1212786" y="560628"/>
                  </a:lnTo>
                  <a:lnTo>
                    <a:pt x="1212964" y="560628"/>
                  </a:lnTo>
                  <a:lnTo>
                    <a:pt x="1213154" y="560628"/>
                  </a:lnTo>
                  <a:lnTo>
                    <a:pt x="1213319" y="560463"/>
                  </a:lnTo>
                  <a:lnTo>
                    <a:pt x="1213319" y="560095"/>
                  </a:lnTo>
                  <a:close/>
                </a:path>
                <a:path w="17054195" h="2258059">
                  <a:moveTo>
                    <a:pt x="1233690" y="287070"/>
                  </a:moveTo>
                  <a:lnTo>
                    <a:pt x="1229499" y="282905"/>
                  </a:lnTo>
                  <a:lnTo>
                    <a:pt x="1219238" y="282905"/>
                  </a:lnTo>
                  <a:lnTo>
                    <a:pt x="1215059" y="287070"/>
                  </a:lnTo>
                  <a:lnTo>
                    <a:pt x="1215059" y="297383"/>
                  </a:lnTo>
                  <a:lnTo>
                    <a:pt x="1219238" y="301536"/>
                  </a:lnTo>
                  <a:lnTo>
                    <a:pt x="1224368" y="301536"/>
                  </a:lnTo>
                  <a:lnTo>
                    <a:pt x="1229499" y="301536"/>
                  </a:lnTo>
                  <a:lnTo>
                    <a:pt x="1233690" y="297383"/>
                  </a:lnTo>
                  <a:lnTo>
                    <a:pt x="1233690" y="287070"/>
                  </a:lnTo>
                  <a:close/>
                </a:path>
                <a:path w="17054195" h="2258059">
                  <a:moveTo>
                    <a:pt x="1261732" y="722299"/>
                  </a:moveTo>
                  <a:lnTo>
                    <a:pt x="1260830" y="721423"/>
                  </a:lnTo>
                  <a:lnTo>
                    <a:pt x="1258633" y="721423"/>
                  </a:lnTo>
                  <a:lnTo>
                    <a:pt x="1257769" y="722299"/>
                  </a:lnTo>
                  <a:lnTo>
                    <a:pt x="1257769" y="724522"/>
                  </a:lnTo>
                  <a:lnTo>
                    <a:pt x="1258633" y="725398"/>
                  </a:lnTo>
                  <a:lnTo>
                    <a:pt x="1259738" y="725398"/>
                  </a:lnTo>
                  <a:lnTo>
                    <a:pt x="1260830" y="725398"/>
                  </a:lnTo>
                  <a:lnTo>
                    <a:pt x="1261732" y="724522"/>
                  </a:lnTo>
                  <a:lnTo>
                    <a:pt x="1261732" y="722299"/>
                  </a:lnTo>
                  <a:close/>
                </a:path>
                <a:path w="17054195" h="2258059">
                  <a:moveTo>
                    <a:pt x="1288186" y="184150"/>
                  </a:moveTo>
                  <a:lnTo>
                    <a:pt x="1285659" y="181622"/>
                  </a:lnTo>
                  <a:lnTo>
                    <a:pt x="1279423" y="181622"/>
                  </a:lnTo>
                  <a:lnTo>
                    <a:pt x="1276896" y="184150"/>
                  </a:lnTo>
                  <a:lnTo>
                    <a:pt x="1276896" y="190385"/>
                  </a:lnTo>
                  <a:lnTo>
                    <a:pt x="1279423" y="192913"/>
                  </a:lnTo>
                  <a:lnTo>
                    <a:pt x="1282560" y="192913"/>
                  </a:lnTo>
                  <a:lnTo>
                    <a:pt x="1285659" y="192913"/>
                  </a:lnTo>
                  <a:lnTo>
                    <a:pt x="1288186" y="190385"/>
                  </a:lnTo>
                  <a:lnTo>
                    <a:pt x="1288186" y="184150"/>
                  </a:lnTo>
                  <a:close/>
                </a:path>
                <a:path w="17054195" h="2258059">
                  <a:moveTo>
                    <a:pt x="1377086" y="512953"/>
                  </a:moveTo>
                  <a:lnTo>
                    <a:pt x="1376654" y="512521"/>
                  </a:lnTo>
                  <a:lnTo>
                    <a:pt x="1375549" y="512521"/>
                  </a:lnTo>
                  <a:lnTo>
                    <a:pt x="1375079" y="512953"/>
                  </a:lnTo>
                  <a:lnTo>
                    <a:pt x="1375079" y="514045"/>
                  </a:lnTo>
                  <a:lnTo>
                    <a:pt x="1375549" y="514515"/>
                  </a:lnTo>
                  <a:lnTo>
                    <a:pt x="1376083" y="514515"/>
                  </a:lnTo>
                  <a:lnTo>
                    <a:pt x="1376654" y="514515"/>
                  </a:lnTo>
                  <a:lnTo>
                    <a:pt x="1377086" y="514045"/>
                  </a:lnTo>
                  <a:lnTo>
                    <a:pt x="1377086" y="512953"/>
                  </a:lnTo>
                  <a:close/>
                </a:path>
                <a:path w="17054195" h="2258059">
                  <a:moveTo>
                    <a:pt x="1388833" y="244690"/>
                  </a:moveTo>
                  <a:lnTo>
                    <a:pt x="1388237" y="244094"/>
                  </a:lnTo>
                  <a:lnTo>
                    <a:pt x="1386751" y="244094"/>
                  </a:lnTo>
                  <a:lnTo>
                    <a:pt x="1386154" y="244690"/>
                  </a:lnTo>
                  <a:lnTo>
                    <a:pt x="1386154" y="246164"/>
                  </a:lnTo>
                  <a:lnTo>
                    <a:pt x="1386751" y="246761"/>
                  </a:lnTo>
                  <a:lnTo>
                    <a:pt x="1387475" y="246761"/>
                  </a:lnTo>
                  <a:lnTo>
                    <a:pt x="1388237" y="246761"/>
                  </a:lnTo>
                  <a:lnTo>
                    <a:pt x="1388833" y="246164"/>
                  </a:lnTo>
                  <a:lnTo>
                    <a:pt x="1388833" y="244690"/>
                  </a:lnTo>
                  <a:close/>
                </a:path>
                <a:path w="17054195" h="2258059">
                  <a:moveTo>
                    <a:pt x="1423543" y="676249"/>
                  </a:moveTo>
                  <a:lnTo>
                    <a:pt x="1423225" y="675970"/>
                  </a:lnTo>
                  <a:lnTo>
                    <a:pt x="1422501" y="675970"/>
                  </a:lnTo>
                  <a:lnTo>
                    <a:pt x="1422196" y="676249"/>
                  </a:lnTo>
                  <a:lnTo>
                    <a:pt x="1422196" y="677011"/>
                  </a:lnTo>
                  <a:lnTo>
                    <a:pt x="1422501" y="677291"/>
                  </a:lnTo>
                  <a:lnTo>
                    <a:pt x="1422844" y="677291"/>
                  </a:lnTo>
                  <a:lnTo>
                    <a:pt x="1423225" y="677291"/>
                  </a:lnTo>
                  <a:lnTo>
                    <a:pt x="1423543" y="677011"/>
                  </a:lnTo>
                  <a:lnTo>
                    <a:pt x="1423543" y="676249"/>
                  </a:lnTo>
                  <a:close/>
                </a:path>
                <a:path w="17054195" h="2258059">
                  <a:moveTo>
                    <a:pt x="1434592" y="408368"/>
                  </a:moveTo>
                  <a:lnTo>
                    <a:pt x="1434426" y="408241"/>
                  </a:lnTo>
                  <a:lnTo>
                    <a:pt x="1434084" y="408241"/>
                  </a:lnTo>
                  <a:lnTo>
                    <a:pt x="1433931" y="408368"/>
                  </a:lnTo>
                  <a:lnTo>
                    <a:pt x="1433931" y="408749"/>
                  </a:lnTo>
                  <a:lnTo>
                    <a:pt x="1434084" y="408901"/>
                  </a:lnTo>
                  <a:lnTo>
                    <a:pt x="1434274" y="408901"/>
                  </a:lnTo>
                  <a:lnTo>
                    <a:pt x="1434426" y="408901"/>
                  </a:lnTo>
                  <a:lnTo>
                    <a:pt x="1434592" y="408749"/>
                  </a:lnTo>
                  <a:lnTo>
                    <a:pt x="1434592" y="408368"/>
                  </a:lnTo>
                  <a:close/>
                </a:path>
                <a:path w="17054195" h="2258059">
                  <a:moveTo>
                    <a:pt x="1528152" y="734631"/>
                  </a:moveTo>
                  <a:lnTo>
                    <a:pt x="1528000" y="734479"/>
                  </a:lnTo>
                  <a:lnTo>
                    <a:pt x="1527619" y="734479"/>
                  </a:lnTo>
                  <a:lnTo>
                    <a:pt x="1527492" y="734631"/>
                  </a:lnTo>
                  <a:lnTo>
                    <a:pt x="1527492" y="735012"/>
                  </a:lnTo>
                  <a:lnTo>
                    <a:pt x="1527619" y="735139"/>
                  </a:lnTo>
                  <a:lnTo>
                    <a:pt x="1527810" y="735139"/>
                  </a:lnTo>
                  <a:lnTo>
                    <a:pt x="1528000" y="735139"/>
                  </a:lnTo>
                  <a:lnTo>
                    <a:pt x="1528152" y="735012"/>
                  </a:lnTo>
                  <a:lnTo>
                    <a:pt x="1528152" y="734631"/>
                  </a:lnTo>
                  <a:close/>
                </a:path>
                <a:path w="17054195" h="2258059">
                  <a:moveTo>
                    <a:pt x="1574914" y="897750"/>
                  </a:moveTo>
                  <a:lnTo>
                    <a:pt x="1574761" y="897597"/>
                  </a:lnTo>
                  <a:lnTo>
                    <a:pt x="1574419" y="897597"/>
                  </a:lnTo>
                  <a:lnTo>
                    <a:pt x="1574253" y="897750"/>
                  </a:lnTo>
                  <a:lnTo>
                    <a:pt x="1574253" y="898131"/>
                  </a:lnTo>
                  <a:lnTo>
                    <a:pt x="1574419" y="898283"/>
                  </a:lnTo>
                  <a:lnTo>
                    <a:pt x="1574609" y="898283"/>
                  </a:lnTo>
                  <a:lnTo>
                    <a:pt x="1574761" y="898283"/>
                  </a:lnTo>
                  <a:lnTo>
                    <a:pt x="1574914" y="898131"/>
                  </a:lnTo>
                  <a:lnTo>
                    <a:pt x="1574914" y="897750"/>
                  </a:lnTo>
                  <a:close/>
                </a:path>
                <a:path w="17054195" h="2258059">
                  <a:moveTo>
                    <a:pt x="1586318" y="629678"/>
                  </a:moveTo>
                  <a:lnTo>
                    <a:pt x="1586191" y="629513"/>
                  </a:lnTo>
                  <a:lnTo>
                    <a:pt x="1585810" y="629513"/>
                  </a:lnTo>
                  <a:lnTo>
                    <a:pt x="1585658" y="629678"/>
                  </a:lnTo>
                  <a:lnTo>
                    <a:pt x="1585658" y="630047"/>
                  </a:lnTo>
                  <a:lnTo>
                    <a:pt x="1585810" y="630212"/>
                  </a:lnTo>
                  <a:lnTo>
                    <a:pt x="1586001" y="630212"/>
                  </a:lnTo>
                  <a:lnTo>
                    <a:pt x="1586191" y="630212"/>
                  </a:lnTo>
                  <a:lnTo>
                    <a:pt x="1586318" y="630047"/>
                  </a:lnTo>
                  <a:lnTo>
                    <a:pt x="1586318" y="629678"/>
                  </a:lnTo>
                  <a:close/>
                </a:path>
                <a:path w="17054195" h="2258059">
                  <a:moveTo>
                    <a:pt x="1604035" y="358101"/>
                  </a:moveTo>
                  <a:lnTo>
                    <a:pt x="1601050" y="355130"/>
                  </a:lnTo>
                  <a:lnTo>
                    <a:pt x="1593723" y="355130"/>
                  </a:lnTo>
                  <a:lnTo>
                    <a:pt x="1590725" y="358101"/>
                  </a:lnTo>
                  <a:lnTo>
                    <a:pt x="1590725" y="365455"/>
                  </a:lnTo>
                  <a:lnTo>
                    <a:pt x="1593723" y="368427"/>
                  </a:lnTo>
                  <a:lnTo>
                    <a:pt x="1597393" y="368427"/>
                  </a:lnTo>
                  <a:lnTo>
                    <a:pt x="1601050" y="368427"/>
                  </a:lnTo>
                  <a:lnTo>
                    <a:pt x="1604035" y="365455"/>
                  </a:lnTo>
                  <a:lnTo>
                    <a:pt x="1604035" y="358101"/>
                  </a:lnTo>
                  <a:close/>
                </a:path>
                <a:path w="17054195" h="2258059">
                  <a:moveTo>
                    <a:pt x="1646161" y="523811"/>
                  </a:moveTo>
                  <a:lnTo>
                    <a:pt x="1645259" y="522897"/>
                  </a:lnTo>
                  <a:lnTo>
                    <a:pt x="1643062" y="522897"/>
                  </a:lnTo>
                  <a:lnTo>
                    <a:pt x="1642160" y="523811"/>
                  </a:lnTo>
                  <a:lnTo>
                    <a:pt x="1642160" y="525995"/>
                  </a:lnTo>
                  <a:lnTo>
                    <a:pt x="1643062" y="526910"/>
                  </a:lnTo>
                  <a:lnTo>
                    <a:pt x="1644154" y="526910"/>
                  </a:lnTo>
                  <a:lnTo>
                    <a:pt x="1645259" y="526910"/>
                  </a:lnTo>
                  <a:lnTo>
                    <a:pt x="1646161" y="525995"/>
                  </a:lnTo>
                  <a:lnTo>
                    <a:pt x="1646161" y="523811"/>
                  </a:lnTo>
                  <a:close/>
                </a:path>
                <a:path w="17054195" h="2258059">
                  <a:moveTo>
                    <a:pt x="1679879" y="955903"/>
                  </a:moveTo>
                  <a:lnTo>
                    <a:pt x="1679714" y="955776"/>
                  </a:lnTo>
                  <a:lnTo>
                    <a:pt x="1679346" y="955776"/>
                  </a:lnTo>
                  <a:lnTo>
                    <a:pt x="1679219" y="955903"/>
                  </a:lnTo>
                  <a:lnTo>
                    <a:pt x="1679219" y="956284"/>
                  </a:lnTo>
                  <a:lnTo>
                    <a:pt x="1679346" y="956437"/>
                  </a:lnTo>
                  <a:lnTo>
                    <a:pt x="1679524" y="956437"/>
                  </a:lnTo>
                  <a:lnTo>
                    <a:pt x="1679714" y="956437"/>
                  </a:lnTo>
                  <a:lnTo>
                    <a:pt x="1679879" y="956284"/>
                  </a:lnTo>
                  <a:lnTo>
                    <a:pt x="1679879" y="955903"/>
                  </a:lnTo>
                  <a:close/>
                </a:path>
                <a:path w="17054195" h="2258059">
                  <a:moveTo>
                    <a:pt x="1749463" y="582904"/>
                  </a:moveTo>
                  <a:lnTo>
                    <a:pt x="1749298" y="582752"/>
                  </a:lnTo>
                  <a:lnTo>
                    <a:pt x="1748929" y="582752"/>
                  </a:lnTo>
                  <a:lnTo>
                    <a:pt x="1748764" y="582904"/>
                  </a:lnTo>
                  <a:lnTo>
                    <a:pt x="1748764" y="583260"/>
                  </a:lnTo>
                  <a:lnTo>
                    <a:pt x="1748929" y="583412"/>
                  </a:lnTo>
                  <a:lnTo>
                    <a:pt x="1749120" y="583412"/>
                  </a:lnTo>
                  <a:lnTo>
                    <a:pt x="1749298" y="583412"/>
                  </a:lnTo>
                  <a:lnTo>
                    <a:pt x="1749463" y="583260"/>
                  </a:lnTo>
                  <a:lnTo>
                    <a:pt x="1749463" y="582904"/>
                  </a:lnTo>
                  <a:close/>
                </a:path>
                <a:path w="17054195" h="2258059">
                  <a:moveTo>
                    <a:pt x="1763826" y="313182"/>
                  </a:moveTo>
                  <a:lnTo>
                    <a:pt x="1762353" y="311670"/>
                  </a:lnTo>
                  <a:lnTo>
                    <a:pt x="1758670" y="311670"/>
                  </a:lnTo>
                  <a:lnTo>
                    <a:pt x="1757184" y="313182"/>
                  </a:lnTo>
                  <a:lnTo>
                    <a:pt x="1757184" y="316839"/>
                  </a:lnTo>
                  <a:lnTo>
                    <a:pt x="1758670" y="318350"/>
                  </a:lnTo>
                  <a:lnTo>
                    <a:pt x="1760512" y="318350"/>
                  </a:lnTo>
                  <a:lnTo>
                    <a:pt x="1762353" y="318350"/>
                  </a:lnTo>
                  <a:lnTo>
                    <a:pt x="1763826" y="316839"/>
                  </a:lnTo>
                  <a:lnTo>
                    <a:pt x="1763826" y="313182"/>
                  </a:lnTo>
                  <a:close/>
                </a:path>
                <a:path w="17054195" h="2258059">
                  <a:moveTo>
                    <a:pt x="1784832" y="1014095"/>
                  </a:moveTo>
                  <a:lnTo>
                    <a:pt x="1784680" y="1013942"/>
                  </a:lnTo>
                  <a:lnTo>
                    <a:pt x="1784299" y="1013942"/>
                  </a:lnTo>
                  <a:lnTo>
                    <a:pt x="1784172" y="1014095"/>
                  </a:lnTo>
                  <a:lnTo>
                    <a:pt x="1784172" y="1014476"/>
                  </a:lnTo>
                  <a:lnTo>
                    <a:pt x="1784299" y="1014603"/>
                  </a:lnTo>
                  <a:lnTo>
                    <a:pt x="1784489" y="1014603"/>
                  </a:lnTo>
                  <a:lnTo>
                    <a:pt x="1784680" y="1014603"/>
                  </a:lnTo>
                  <a:lnTo>
                    <a:pt x="1784832" y="1014476"/>
                  </a:lnTo>
                  <a:lnTo>
                    <a:pt x="1784832" y="1014095"/>
                  </a:lnTo>
                  <a:close/>
                </a:path>
                <a:path w="17054195" h="2258059">
                  <a:moveTo>
                    <a:pt x="1807616" y="477951"/>
                  </a:moveTo>
                  <a:lnTo>
                    <a:pt x="1807464" y="477799"/>
                  </a:lnTo>
                  <a:lnTo>
                    <a:pt x="1807121" y="477799"/>
                  </a:lnTo>
                  <a:lnTo>
                    <a:pt x="1806956" y="477951"/>
                  </a:lnTo>
                  <a:lnTo>
                    <a:pt x="1806956" y="478332"/>
                  </a:lnTo>
                  <a:lnTo>
                    <a:pt x="1807121" y="478459"/>
                  </a:lnTo>
                  <a:lnTo>
                    <a:pt x="1807273" y="478459"/>
                  </a:lnTo>
                  <a:lnTo>
                    <a:pt x="1807464" y="478459"/>
                  </a:lnTo>
                  <a:lnTo>
                    <a:pt x="1807616" y="478332"/>
                  </a:lnTo>
                  <a:lnTo>
                    <a:pt x="1807616" y="477951"/>
                  </a:lnTo>
                  <a:close/>
                </a:path>
                <a:path w="17054195" h="2258059">
                  <a:moveTo>
                    <a:pt x="2627744" y="1477657"/>
                  </a:moveTo>
                  <a:lnTo>
                    <a:pt x="2626106" y="1476019"/>
                  </a:lnTo>
                  <a:lnTo>
                    <a:pt x="2622080" y="1476019"/>
                  </a:lnTo>
                  <a:lnTo>
                    <a:pt x="2620416" y="1477657"/>
                  </a:lnTo>
                  <a:lnTo>
                    <a:pt x="2620416" y="1481696"/>
                  </a:lnTo>
                  <a:lnTo>
                    <a:pt x="2622080" y="1483360"/>
                  </a:lnTo>
                  <a:lnTo>
                    <a:pt x="2624074" y="1483360"/>
                  </a:lnTo>
                  <a:lnTo>
                    <a:pt x="2626106" y="1483360"/>
                  </a:lnTo>
                  <a:lnTo>
                    <a:pt x="2627744" y="1481696"/>
                  </a:lnTo>
                  <a:lnTo>
                    <a:pt x="2627744" y="1477657"/>
                  </a:lnTo>
                  <a:close/>
                </a:path>
                <a:path w="17054195" h="2258059">
                  <a:moveTo>
                    <a:pt x="2943263" y="1651825"/>
                  </a:moveTo>
                  <a:lnTo>
                    <a:pt x="2941320" y="1649882"/>
                  </a:lnTo>
                  <a:lnTo>
                    <a:pt x="2936532" y="1649882"/>
                  </a:lnTo>
                  <a:lnTo>
                    <a:pt x="2934589" y="1651825"/>
                  </a:lnTo>
                  <a:lnTo>
                    <a:pt x="2934589" y="1656588"/>
                  </a:lnTo>
                  <a:lnTo>
                    <a:pt x="2936532" y="1658518"/>
                  </a:lnTo>
                  <a:lnTo>
                    <a:pt x="2938919" y="1658518"/>
                  </a:lnTo>
                  <a:lnTo>
                    <a:pt x="2941320" y="1658518"/>
                  </a:lnTo>
                  <a:lnTo>
                    <a:pt x="2943263" y="1656588"/>
                  </a:lnTo>
                  <a:lnTo>
                    <a:pt x="2943263" y="1651825"/>
                  </a:lnTo>
                  <a:close/>
                </a:path>
                <a:path w="17054195" h="2258059">
                  <a:moveTo>
                    <a:pt x="2998762" y="1548333"/>
                  </a:moveTo>
                  <a:lnTo>
                    <a:pt x="2998012" y="1547583"/>
                  </a:lnTo>
                  <a:lnTo>
                    <a:pt x="2996196" y="1547583"/>
                  </a:lnTo>
                  <a:lnTo>
                    <a:pt x="2995447" y="1548333"/>
                  </a:lnTo>
                  <a:lnTo>
                    <a:pt x="2995447" y="1550187"/>
                  </a:lnTo>
                  <a:lnTo>
                    <a:pt x="2996196" y="1550898"/>
                  </a:lnTo>
                  <a:lnTo>
                    <a:pt x="2997111" y="1550898"/>
                  </a:lnTo>
                  <a:lnTo>
                    <a:pt x="2998012" y="1550898"/>
                  </a:lnTo>
                  <a:lnTo>
                    <a:pt x="2998762" y="1550187"/>
                  </a:lnTo>
                  <a:lnTo>
                    <a:pt x="2998762" y="1548333"/>
                  </a:lnTo>
                  <a:close/>
                </a:path>
                <a:path w="17054195" h="2258059">
                  <a:moveTo>
                    <a:pt x="3265830" y="1560296"/>
                  </a:moveTo>
                  <a:lnTo>
                    <a:pt x="3265551" y="1559979"/>
                  </a:lnTo>
                  <a:lnTo>
                    <a:pt x="3264801" y="1559979"/>
                  </a:lnTo>
                  <a:lnTo>
                    <a:pt x="3264522" y="1560296"/>
                  </a:lnTo>
                  <a:lnTo>
                    <a:pt x="3264522" y="1561020"/>
                  </a:lnTo>
                  <a:lnTo>
                    <a:pt x="3264801" y="1561325"/>
                  </a:lnTo>
                  <a:lnTo>
                    <a:pt x="3265182" y="1561325"/>
                  </a:lnTo>
                  <a:lnTo>
                    <a:pt x="3265551" y="1561325"/>
                  </a:lnTo>
                  <a:lnTo>
                    <a:pt x="3265830" y="1561020"/>
                  </a:lnTo>
                  <a:lnTo>
                    <a:pt x="3265830" y="1560296"/>
                  </a:lnTo>
                  <a:close/>
                </a:path>
                <a:path w="17054195" h="2258059">
                  <a:moveTo>
                    <a:pt x="3370453" y="1618640"/>
                  </a:moveTo>
                  <a:lnTo>
                    <a:pt x="3370326" y="1618488"/>
                  </a:lnTo>
                  <a:lnTo>
                    <a:pt x="3369945" y="1618488"/>
                  </a:lnTo>
                  <a:lnTo>
                    <a:pt x="3369792" y="1618640"/>
                  </a:lnTo>
                  <a:lnTo>
                    <a:pt x="3369792" y="1619021"/>
                  </a:lnTo>
                  <a:lnTo>
                    <a:pt x="3369945" y="1619135"/>
                  </a:lnTo>
                  <a:lnTo>
                    <a:pt x="3370135" y="1619135"/>
                  </a:lnTo>
                  <a:lnTo>
                    <a:pt x="3370326" y="1619135"/>
                  </a:lnTo>
                  <a:lnTo>
                    <a:pt x="3370453" y="1619021"/>
                  </a:lnTo>
                  <a:lnTo>
                    <a:pt x="3370453" y="1618640"/>
                  </a:lnTo>
                  <a:close/>
                </a:path>
                <a:path w="17054195" h="2258059">
                  <a:moveTo>
                    <a:pt x="3430955" y="1512392"/>
                  </a:moveTo>
                  <a:lnTo>
                    <a:pt x="3429774" y="1511211"/>
                  </a:lnTo>
                  <a:lnTo>
                    <a:pt x="3426815" y="1511211"/>
                  </a:lnTo>
                  <a:lnTo>
                    <a:pt x="3425634" y="1512392"/>
                  </a:lnTo>
                  <a:lnTo>
                    <a:pt x="3425634" y="1515338"/>
                  </a:lnTo>
                  <a:lnTo>
                    <a:pt x="3426815" y="1516532"/>
                  </a:lnTo>
                  <a:lnTo>
                    <a:pt x="3428288" y="1516532"/>
                  </a:lnTo>
                  <a:lnTo>
                    <a:pt x="3429774" y="1516532"/>
                  </a:lnTo>
                  <a:lnTo>
                    <a:pt x="3430955" y="1515338"/>
                  </a:lnTo>
                  <a:lnTo>
                    <a:pt x="3430955" y="1512392"/>
                  </a:lnTo>
                  <a:close/>
                </a:path>
                <a:path w="17054195" h="2258059">
                  <a:moveTo>
                    <a:pt x="3534257" y="1571498"/>
                  </a:moveTo>
                  <a:lnTo>
                    <a:pt x="3533813" y="1571066"/>
                  </a:lnTo>
                  <a:lnTo>
                    <a:pt x="3532682" y="1571066"/>
                  </a:lnTo>
                  <a:lnTo>
                    <a:pt x="3532238" y="1571498"/>
                  </a:lnTo>
                  <a:lnTo>
                    <a:pt x="3532238" y="1572590"/>
                  </a:lnTo>
                  <a:lnTo>
                    <a:pt x="3532682" y="1573034"/>
                  </a:lnTo>
                  <a:lnTo>
                    <a:pt x="3533254" y="1573034"/>
                  </a:lnTo>
                  <a:lnTo>
                    <a:pt x="3533813" y="1573034"/>
                  </a:lnTo>
                  <a:lnTo>
                    <a:pt x="3534257" y="1572590"/>
                  </a:lnTo>
                  <a:lnTo>
                    <a:pt x="3534257" y="1571498"/>
                  </a:lnTo>
                  <a:close/>
                </a:path>
                <a:path w="17054195" h="2258059">
                  <a:moveTo>
                    <a:pt x="3596081" y="1464551"/>
                  </a:moveTo>
                  <a:lnTo>
                    <a:pt x="3594011" y="1462443"/>
                  </a:lnTo>
                  <a:lnTo>
                    <a:pt x="3588842" y="1462443"/>
                  </a:lnTo>
                  <a:lnTo>
                    <a:pt x="3586772" y="1464551"/>
                  </a:lnTo>
                  <a:lnTo>
                    <a:pt x="3586772" y="1469682"/>
                  </a:lnTo>
                  <a:lnTo>
                    <a:pt x="3588842" y="1471764"/>
                  </a:lnTo>
                  <a:lnTo>
                    <a:pt x="3591445" y="1471764"/>
                  </a:lnTo>
                  <a:lnTo>
                    <a:pt x="3594011" y="1471764"/>
                  </a:lnTo>
                  <a:lnTo>
                    <a:pt x="3596081" y="1469682"/>
                  </a:lnTo>
                  <a:lnTo>
                    <a:pt x="3596081" y="1464551"/>
                  </a:lnTo>
                  <a:close/>
                </a:path>
                <a:path w="17054195" h="2258059">
                  <a:moveTo>
                    <a:pt x="3685311" y="1793151"/>
                  </a:moveTo>
                  <a:lnTo>
                    <a:pt x="3685159" y="1793024"/>
                  </a:lnTo>
                  <a:lnTo>
                    <a:pt x="3684778" y="1793024"/>
                  </a:lnTo>
                  <a:lnTo>
                    <a:pt x="3684663" y="1793151"/>
                  </a:lnTo>
                  <a:lnTo>
                    <a:pt x="3684663" y="1793532"/>
                  </a:lnTo>
                  <a:lnTo>
                    <a:pt x="3684778" y="1793684"/>
                  </a:lnTo>
                  <a:lnTo>
                    <a:pt x="3684968" y="1793684"/>
                  </a:lnTo>
                  <a:lnTo>
                    <a:pt x="3685159" y="1793684"/>
                  </a:lnTo>
                  <a:lnTo>
                    <a:pt x="3685311" y="1793532"/>
                  </a:lnTo>
                  <a:lnTo>
                    <a:pt x="3685311" y="1793151"/>
                  </a:lnTo>
                  <a:close/>
                </a:path>
                <a:path w="17054195" h="2258059">
                  <a:moveTo>
                    <a:pt x="3696716" y="1525079"/>
                  </a:moveTo>
                  <a:lnTo>
                    <a:pt x="3696551" y="1524952"/>
                  </a:lnTo>
                  <a:lnTo>
                    <a:pt x="3696182" y="1524952"/>
                  </a:lnTo>
                  <a:lnTo>
                    <a:pt x="3696055" y="1525079"/>
                  </a:lnTo>
                  <a:lnTo>
                    <a:pt x="3696055" y="1525460"/>
                  </a:lnTo>
                  <a:lnTo>
                    <a:pt x="3696182" y="1525612"/>
                  </a:lnTo>
                  <a:lnTo>
                    <a:pt x="3696360" y="1525612"/>
                  </a:lnTo>
                  <a:lnTo>
                    <a:pt x="3696551" y="1525612"/>
                  </a:lnTo>
                  <a:lnTo>
                    <a:pt x="3696716" y="1525460"/>
                  </a:lnTo>
                  <a:lnTo>
                    <a:pt x="3696716" y="1525079"/>
                  </a:lnTo>
                  <a:close/>
                </a:path>
                <a:path w="17054195" h="2258059">
                  <a:moveTo>
                    <a:pt x="3860482" y="1477937"/>
                  </a:moveTo>
                  <a:lnTo>
                    <a:pt x="3860050" y="1477505"/>
                  </a:lnTo>
                  <a:lnTo>
                    <a:pt x="3858945" y="1477505"/>
                  </a:lnTo>
                  <a:lnTo>
                    <a:pt x="3858514" y="1477937"/>
                  </a:lnTo>
                  <a:lnTo>
                    <a:pt x="3858514" y="1479067"/>
                  </a:lnTo>
                  <a:lnTo>
                    <a:pt x="3858945" y="1479499"/>
                  </a:lnTo>
                  <a:lnTo>
                    <a:pt x="3859517" y="1479499"/>
                  </a:lnTo>
                  <a:lnTo>
                    <a:pt x="3860050" y="1479499"/>
                  </a:lnTo>
                  <a:lnTo>
                    <a:pt x="3860482" y="1479067"/>
                  </a:lnTo>
                  <a:lnTo>
                    <a:pt x="3860482" y="1477937"/>
                  </a:lnTo>
                  <a:close/>
                </a:path>
                <a:path w="17054195" h="2258059">
                  <a:moveTo>
                    <a:pt x="5305145" y="1593469"/>
                  </a:moveTo>
                  <a:lnTo>
                    <a:pt x="5304993" y="1593342"/>
                  </a:lnTo>
                  <a:lnTo>
                    <a:pt x="5304612" y="1593342"/>
                  </a:lnTo>
                  <a:lnTo>
                    <a:pt x="5304485" y="1593469"/>
                  </a:lnTo>
                  <a:lnTo>
                    <a:pt x="5304485" y="1593850"/>
                  </a:lnTo>
                  <a:lnTo>
                    <a:pt x="5304612" y="1594002"/>
                  </a:lnTo>
                  <a:lnTo>
                    <a:pt x="5304802" y="1594002"/>
                  </a:lnTo>
                  <a:lnTo>
                    <a:pt x="5304993" y="1594002"/>
                  </a:lnTo>
                  <a:lnTo>
                    <a:pt x="5305145" y="1593850"/>
                  </a:lnTo>
                  <a:lnTo>
                    <a:pt x="5305145" y="1593469"/>
                  </a:lnTo>
                  <a:close/>
                </a:path>
                <a:path w="17054195" h="2258059">
                  <a:moveTo>
                    <a:pt x="5364302" y="1487995"/>
                  </a:moveTo>
                  <a:lnTo>
                    <a:pt x="5363718" y="1487398"/>
                  </a:lnTo>
                  <a:lnTo>
                    <a:pt x="5362245" y="1487398"/>
                  </a:lnTo>
                  <a:lnTo>
                    <a:pt x="5361648" y="1487995"/>
                  </a:lnTo>
                  <a:lnTo>
                    <a:pt x="5361648" y="1489456"/>
                  </a:lnTo>
                  <a:lnTo>
                    <a:pt x="5362245" y="1490052"/>
                  </a:lnTo>
                  <a:lnTo>
                    <a:pt x="5362994" y="1490052"/>
                  </a:lnTo>
                  <a:lnTo>
                    <a:pt x="5363718" y="1490052"/>
                  </a:lnTo>
                  <a:lnTo>
                    <a:pt x="5364302" y="1489456"/>
                  </a:lnTo>
                  <a:lnTo>
                    <a:pt x="5364302" y="1487995"/>
                  </a:lnTo>
                  <a:close/>
                </a:path>
                <a:path w="17054195" h="2258059">
                  <a:moveTo>
                    <a:pt x="5631726" y="1499755"/>
                  </a:moveTo>
                  <a:lnTo>
                    <a:pt x="5631408" y="1499438"/>
                  </a:lnTo>
                  <a:lnTo>
                    <a:pt x="5630684" y="1499438"/>
                  </a:lnTo>
                  <a:lnTo>
                    <a:pt x="5630367" y="1499755"/>
                  </a:lnTo>
                  <a:lnTo>
                    <a:pt x="5630367" y="1500479"/>
                  </a:lnTo>
                  <a:lnTo>
                    <a:pt x="5630684" y="1500784"/>
                  </a:lnTo>
                  <a:lnTo>
                    <a:pt x="5631065" y="1500784"/>
                  </a:lnTo>
                  <a:lnTo>
                    <a:pt x="5631408" y="1500784"/>
                  </a:lnTo>
                  <a:lnTo>
                    <a:pt x="5631726" y="1500479"/>
                  </a:lnTo>
                  <a:lnTo>
                    <a:pt x="5631726" y="1499755"/>
                  </a:lnTo>
                  <a:close/>
                </a:path>
                <a:path w="17054195" h="2258059">
                  <a:moveTo>
                    <a:pt x="5736996" y="1557756"/>
                  </a:moveTo>
                  <a:lnTo>
                    <a:pt x="5736552" y="1557299"/>
                  </a:lnTo>
                  <a:lnTo>
                    <a:pt x="5735459" y="1557299"/>
                  </a:lnTo>
                  <a:lnTo>
                    <a:pt x="5735028" y="1557756"/>
                  </a:lnTo>
                  <a:lnTo>
                    <a:pt x="5735028" y="1558848"/>
                  </a:lnTo>
                  <a:lnTo>
                    <a:pt x="5735459" y="1559293"/>
                  </a:lnTo>
                  <a:lnTo>
                    <a:pt x="5736018" y="1559293"/>
                  </a:lnTo>
                  <a:lnTo>
                    <a:pt x="5736552" y="1559293"/>
                  </a:lnTo>
                  <a:lnTo>
                    <a:pt x="5736996" y="1558848"/>
                  </a:lnTo>
                  <a:lnTo>
                    <a:pt x="5736996" y="1557756"/>
                  </a:lnTo>
                  <a:close/>
                </a:path>
                <a:path w="17054195" h="2258059">
                  <a:moveTo>
                    <a:pt x="16254959" y="2249551"/>
                  </a:moveTo>
                  <a:lnTo>
                    <a:pt x="16252571" y="2247176"/>
                  </a:lnTo>
                  <a:lnTo>
                    <a:pt x="16246678" y="2247176"/>
                  </a:lnTo>
                  <a:lnTo>
                    <a:pt x="16244304" y="2249551"/>
                  </a:lnTo>
                  <a:lnTo>
                    <a:pt x="16244304" y="2255443"/>
                  </a:lnTo>
                  <a:lnTo>
                    <a:pt x="16246678" y="2257818"/>
                  </a:lnTo>
                  <a:lnTo>
                    <a:pt x="16249625" y="2257818"/>
                  </a:lnTo>
                  <a:lnTo>
                    <a:pt x="16252571" y="2257818"/>
                  </a:lnTo>
                  <a:lnTo>
                    <a:pt x="16254959" y="2255443"/>
                  </a:lnTo>
                  <a:lnTo>
                    <a:pt x="16254959" y="2249551"/>
                  </a:lnTo>
                  <a:close/>
                </a:path>
                <a:path w="17054195" h="2258059">
                  <a:moveTo>
                    <a:pt x="16356241" y="2193391"/>
                  </a:moveTo>
                  <a:lnTo>
                    <a:pt x="16355492" y="2192667"/>
                  </a:lnTo>
                  <a:lnTo>
                    <a:pt x="16353651" y="2192667"/>
                  </a:lnTo>
                  <a:lnTo>
                    <a:pt x="16352914" y="2193391"/>
                  </a:lnTo>
                  <a:lnTo>
                    <a:pt x="16352914" y="2195233"/>
                  </a:lnTo>
                  <a:lnTo>
                    <a:pt x="16353651" y="2195995"/>
                  </a:lnTo>
                  <a:lnTo>
                    <a:pt x="16354578" y="2195995"/>
                  </a:lnTo>
                  <a:lnTo>
                    <a:pt x="16355492" y="2195995"/>
                  </a:lnTo>
                  <a:lnTo>
                    <a:pt x="16356241" y="2195233"/>
                  </a:lnTo>
                  <a:lnTo>
                    <a:pt x="16356241" y="2193391"/>
                  </a:lnTo>
                  <a:close/>
                </a:path>
                <a:path w="17054195" h="2258059">
                  <a:moveTo>
                    <a:pt x="16466515" y="2132292"/>
                  </a:moveTo>
                  <a:lnTo>
                    <a:pt x="16463391" y="2129167"/>
                  </a:lnTo>
                  <a:lnTo>
                    <a:pt x="16455657" y="2129167"/>
                  </a:lnTo>
                  <a:lnTo>
                    <a:pt x="16452545" y="2132292"/>
                  </a:lnTo>
                  <a:lnTo>
                    <a:pt x="16452545" y="2140026"/>
                  </a:lnTo>
                  <a:lnTo>
                    <a:pt x="16455657" y="2143125"/>
                  </a:lnTo>
                  <a:lnTo>
                    <a:pt x="16459530" y="2143125"/>
                  </a:lnTo>
                  <a:lnTo>
                    <a:pt x="16463391" y="2143125"/>
                  </a:lnTo>
                  <a:lnTo>
                    <a:pt x="16466515" y="2140026"/>
                  </a:lnTo>
                  <a:lnTo>
                    <a:pt x="16466515" y="2132292"/>
                  </a:lnTo>
                  <a:close/>
                </a:path>
                <a:path w="17054195" h="2258059">
                  <a:moveTo>
                    <a:pt x="16519360" y="2240191"/>
                  </a:moveTo>
                  <a:lnTo>
                    <a:pt x="16518624" y="2239441"/>
                  </a:lnTo>
                  <a:lnTo>
                    <a:pt x="16516782" y="2239441"/>
                  </a:lnTo>
                  <a:lnTo>
                    <a:pt x="16516033" y="2240191"/>
                  </a:lnTo>
                  <a:lnTo>
                    <a:pt x="16516033" y="2242007"/>
                  </a:lnTo>
                  <a:lnTo>
                    <a:pt x="16516782" y="2242756"/>
                  </a:lnTo>
                  <a:lnTo>
                    <a:pt x="16517696" y="2242756"/>
                  </a:lnTo>
                  <a:lnTo>
                    <a:pt x="16518624" y="2242756"/>
                  </a:lnTo>
                  <a:lnTo>
                    <a:pt x="16519360" y="2242007"/>
                  </a:lnTo>
                  <a:lnTo>
                    <a:pt x="16519360" y="2240191"/>
                  </a:lnTo>
                  <a:close/>
                </a:path>
                <a:path w="17054195" h="2258059">
                  <a:moveTo>
                    <a:pt x="16567138" y="2076513"/>
                  </a:moveTo>
                  <a:lnTo>
                    <a:pt x="16565956" y="2075319"/>
                  </a:lnTo>
                  <a:lnTo>
                    <a:pt x="16562997" y="2075319"/>
                  </a:lnTo>
                  <a:lnTo>
                    <a:pt x="16561816" y="2076513"/>
                  </a:lnTo>
                  <a:lnTo>
                    <a:pt x="16561816" y="2079447"/>
                  </a:lnTo>
                  <a:lnTo>
                    <a:pt x="16562997" y="2080641"/>
                  </a:lnTo>
                  <a:lnTo>
                    <a:pt x="16564471" y="2080641"/>
                  </a:lnTo>
                  <a:lnTo>
                    <a:pt x="16565956" y="2080641"/>
                  </a:lnTo>
                  <a:lnTo>
                    <a:pt x="16567138" y="2079447"/>
                  </a:lnTo>
                  <a:lnTo>
                    <a:pt x="16567138" y="2076513"/>
                  </a:lnTo>
                  <a:close/>
                </a:path>
                <a:path w="17054195" h="2258059">
                  <a:moveTo>
                    <a:pt x="16623310" y="2182558"/>
                  </a:moveTo>
                  <a:lnTo>
                    <a:pt x="16623018" y="2182253"/>
                  </a:lnTo>
                  <a:lnTo>
                    <a:pt x="16622281" y="2182253"/>
                  </a:lnTo>
                  <a:lnTo>
                    <a:pt x="16621976" y="2182558"/>
                  </a:lnTo>
                  <a:lnTo>
                    <a:pt x="16621976" y="2183282"/>
                  </a:lnTo>
                  <a:lnTo>
                    <a:pt x="16622281" y="2183600"/>
                  </a:lnTo>
                  <a:lnTo>
                    <a:pt x="16622649" y="2183600"/>
                  </a:lnTo>
                  <a:lnTo>
                    <a:pt x="16623018" y="2183600"/>
                  </a:lnTo>
                  <a:lnTo>
                    <a:pt x="16623310" y="2183282"/>
                  </a:lnTo>
                  <a:lnTo>
                    <a:pt x="16623310" y="2182558"/>
                  </a:lnTo>
                  <a:close/>
                </a:path>
                <a:path w="17054195" h="2258059">
                  <a:moveTo>
                    <a:pt x="16670414" y="2019249"/>
                  </a:moveTo>
                  <a:lnTo>
                    <a:pt x="16669982" y="2018792"/>
                  </a:lnTo>
                  <a:lnTo>
                    <a:pt x="16668865" y="2018792"/>
                  </a:lnTo>
                  <a:lnTo>
                    <a:pt x="16668433" y="2019249"/>
                  </a:lnTo>
                  <a:lnTo>
                    <a:pt x="16668433" y="2020354"/>
                  </a:lnTo>
                  <a:lnTo>
                    <a:pt x="16668865" y="2020798"/>
                  </a:lnTo>
                  <a:lnTo>
                    <a:pt x="16669423" y="2020798"/>
                  </a:lnTo>
                  <a:lnTo>
                    <a:pt x="16669982" y="2020798"/>
                  </a:lnTo>
                  <a:lnTo>
                    <a:pt x="16670414" y="2020354"/>
                  </a:lnTo>
                  <a:lnTo>
                    <a:pt x="16670414" y="2019249"/>
                  </a:lnTo>
                  <a:close/>
                </a:path>
                <a:path w="17054195" h="2258059">
                  <a:moveTo>
                    <a:pt x="16730256" y="2123275"/>
                  </a:moveTo>
                  <a:lnTo>
                    <a:pt x="16729075" y="2122093"/>
                  </a:lnTo>
                  <a:lnTo>
                    <a:pt x="16726129" y="2122093"/>
                  </a:lnTo>
                  <a:lnTo>
                    <a:pt x="16724935" y="2123275"/>
                  </a:lnTo>
                  <a:lnTo>
                    <a:pt x="16724935" y="2126221"/>
                  </a:lnTo>
                  <a:lnTo>
                    <a:pt x="16726129" y="2127415"/>
                  </a:lnTo>
                  <a:lnTo>
                    <a:pt x="16727602" y="2127415"/>
                  </a:lnTo>
                  <a:lnTo>
                    <a:pt x="16729075" y="2127415"/>
                  </a:lnTo>
                  <a:lnTo>
                    <a:pt x="16730256" y="2126221"/>
                  </a:lnTo>
                  <a:lnTo>
                    <a:pt x="16730256" y="2123275"/>
                  </a:lnTo>
                  <a:close/>
                </a:path>
                <a:path w="17054195" h="2258059">
                  <a:moveTo>
                    <a:pt x="16786022" y="1955177"/>
                  </a:moveTo>
                  <a:lnTo>
                    <a:pt x="16780802" y="1949996"/>
                  </a:lnTo>
                  <a:lnTo>
                    <a:pt x="16767937" y="1949996"/>
                  </a:lnTo>
                  <a:lnTo>
                    <a:pt x="16762730" y="1955177"/>
                  </a:lnTo>
                  <a:lnTo>
                    <a:pt x="16762730" y="1968055"/>
                  </a:lnTo>
                  <a:lnTo>
                    <a:pt x="16767937" y="1973275"/>
                  </a:lnTo>
                  <a:lnTo>
                    <a:pt x="16774376" y="1973275"/>
                  </a:lnTo>
                  <a:lnTo>
                    <a:pt x="16780802" y="1973275"/>
                  </a:lnTo>
                  <a:lnTo>
                    <a:pt x="16786022" y="1968055"/>
                  </a:lnTo>
                  <a:lnTo>
                    <a:pt x="16786022" y="1955177"/>
                  </a:lnTo>
                  <a:close/>
                </a:path>
                <a:path w="17054195" h="2258059">
                  <a:moveTo>
                    <a:pt x="16786111" y="2229510"/>
                  </a:moveTo>
                  <a:lnTo>
                    <a:pt x="16785959" y="2229358"/>
                  </a:lnTo>
                  <a:lnTo>
                    <a:pt x="16785578" y="2229358"/>
                  </a:lnTo>
                  <a:lnTo>
                    <a:pt x="16785438" y="2229510"/>
                  </a:lnTo>
                  <a:lnTo>
                    <a:pt x="16785438" y="2229891"/>
                  </a:lnTo>
                  <a:lnTo>
                    <a:pt x="16785578" y="2230018"/>
                  </a:lnTo>
                  <a:lnTo>
                    <a:pt x="16785768" y="2230018"/>
                  </a:lnTo>
                  <a:lnTo>
                    <a:pt x="16785959" y="2230018"/>
                  </a:lnTo>
                  <a:lnTo>
                    <a:pt x="16786111" y="2229891"/>
                  </a:lnTo>
                  <a:lnTo>
                    <a:pt x="16786111" y="2229510"/>
                  </a:lnTo>
                  <a:close/>
                </a:path>
                <a:path w="17054195" h="2258059">
                  <a:moveTo>
                    <a:pt x="16838206" y="2063457"/>
                  </a:moveTo>
                  <a:lnTo>
                    <a:pt x="16835666" y="2060930"/>
                  </a:lnTo>
                  <a:lnTo>
                    <a:pt x="16829431" y="2060930"/>
                  </a:lnTo>
                  <a:lnTo>
                    <a:pt x="16826891" y="2063457"/>
                  </a:lnTo>
                  <a:lnTo>
                    <a:pt x="16826891" y="2069693"/>
                  </a:lnTo>
                  <a:lnTo>
                    <a:pt x="16829431" y="2072220"/>
                  </a:lnTo>
                  <a:lnTo>
                    <a:pt x="16832542" y="2072220"/>
                  </a:lnTo>
                  <a:lnTo>
                    <a:pt x="16835666" y="2072220"/>
                  </a:lnTo>
                  <a:lnTo>
                    <a:pt x="16838206" y="2069693"/>
                  </a:lnTo>
                  <a:lnTo>
                    <a:pt x="16838206" y="2063457"/>
                  </a:lnTo>
                  <a:close/>
                </a:path>
                <a:path w="17054195" h="2258059">
                  <a:moveTo>
                    <a:pt x="16882974" y="1901444"/>
                  </a:moveTo>
                  <a:lnTo>
                    <a:pt x="16881348" y="1899780"/>
                  </a:lnTo>
                  <a:lnTo>
                    <a:pt x="16877297" y="1899780"/>
                  </a:lnTo>
                  <a:lnTo>
                    <a:pt x="16875671" y="1901444"/>
                  </a:lnTo>
                  <a:lnTo>
                    <a:pt x="16875671" y="1905482"/>
                  </a:lnTo>
                  <a:lnTo>
                    <a:pt x="16877297" y="1907108"/>
                  </a:lnTo>
                  <a:lnTo>
                    <a:pt x="16879329" y="1907108"/>
                  </a:lnTo>
                  <a:lnTo>
                    <a:pt x="16881348" y="1907108"/>
                  </a:lnTo>
                  <a:lnTo>
                    <a:pt x="16882974" y="1905482"/>
                  </a:lnTo>
                  <a:lnTo>
                    <a:pt x="16882974" y="1901444"/>
                  </a:lnTo>
                  <a:close/>
                </a:path>
                <a:path w="17054195" h="2258059">
                  <a:moveTo>
                    <a:pt x="16891381" y="2171166"/>
                  </a:moveTo>
                  <a:lnTo>
                    <a:pt x="16891089" y="2170861"/>
                  </a:lnTo>
                  <a:lnTo>
                    <a:pt x="16890353" y="2170861"/>
                  </a:lnTo>
                  <a:lnTo>
                    <a:pt x="16890048" y="2171166"/>
                  </a:lnTo>
                  <a:lnTo>
                    <a:pt x="16890048" y="2171890"/>
                  </a:lnTo>
                  <a:lnTo>
                    <a:pt x="16890353" y="2172208"/>
                  </a:lnTo>
                  <a:lnTo>
                    <a:pt x="16890721" y="2172208"/>
                  </a:lnTo>
                  <a:lnTo>
                    <a:pt x="16891089" y="2172208"/>
                  </a:lnTo>
                  <a:lnTo>
                    <a:pt x="16891381" y="2171890"/>
                  </a:lnTo>
                  <a:lnTo>
                    <a:pt x="16891381" y="2171166"/>
                  </a:lnTo>
                  <a:close/>
                </a:path>
                <a:path w="17054195" h="2258059">
                  <a:moveTo>
                    <a:pt x="16940162" y="2006917"/>
                  </a:moveTo>
                  <a:lnTo>
                    <a:pt x="16938968" y="2005736"/>
                  </a:lnTo>
                  <a:lnTo>
                    <a:pt x="16936022" y="2005736"/>
                  </a:lnTo>
                  <a:lnTo>
                    <a:pt x="16934841" y="2006917"/>
                  </a:lnTo>
                  <a:lnTo>
                    <a:pt x="16934841" y="2009863"/>
                  </a:lnTo>
                  <a:lnTo>
                    <a:pt x="16936022" y="2011057"/>
                  </a:lnTo>
                  <a:lnTo>
                    <a:pt x="16937495" y="2011057"/>
                  </a:lnTo>
                  <a:lnTo>
                    <a:pt x="16938968" y="2011057"/>
                  </a:lnTo>
                  <a:lnTo>
                    <a:pt x="16940162" y="2009863"/>
                  </a:lnTo>
                  <a:lnTo>
                    <a:pt x="16940162" y="2006917"/>
                  </a:lnTo>
                  <a:close/>
                </a:path>
                <a:path w="17054195" h="2258059">
                  <a:moveTo>
                    <a:pt x="16996664" y="2112797"/>
                  </a:moveTo>
                  <a:lnTo>
                    <a:pt x="16996220" y="2112353"/>
                  </a:lnTo>
                  <a:lnTo>
                    <a:pt x="16995128" y="2112353"/>
                  </a:lnTo>
                  <a:lnTo>
                    <a:pt x="16994670" y="2112797"/>
                  </a:lnTo>
                  <a:lnTo>
                    <a:pt x="16994670" y="2113915"/>
                  </a:lnTo>
                  <a:lnTo>
                    <a:pt x="16995128" y="2114359"/>
                  </a:lnTo>
                  <a:lnTo>
                    <a:pt x="16995674" y="2114359"/>
                  </a:lnTo>
                  <a:lnTo>
                    <a:pt x="16996220" y="2114359"/>
                  </a:lnTo>
                  <a:lnTo>
                    <a:pt x="16996664" y="2113915"/>
                  </a:lnTo>
                  <a:lnTo>
                    <a:pt x="16996664" y="2112797"/>
                  </a:lnTo>
                  <a:close/>
                </a:path>
                <a:path w="17054195" h="2258059">
                  <a:moveTo>
                    <a:pt x="17054183" y="2218118"/>
                  </a:moveTo>
                  <a:lnTo>
                    <a:pt x="17054030" y="2217966"/>
                  </a:lnTo>
                  <a:lnTo>
                    <a:pt x="17053662" y="2217966"/>
                  </a:lnTo>
                  <a:lnTo>
                    <a:pt x="17053510" y="2218118"/>
                  </a:lnTo>
                  <a:lnTo>
                    <a:pt x="17053510" y="2218499"/>
                  </a:lnTo>
                  <a:lnTo>
                    <a:pt x="17053662" y="2218626"/>
                  </a:lnTo>
                  <a:lnTo>
                    <a:pt x="17053840" y="2218626"/>
                  </a:lnTo>
                  <a:lnTo>
                    <a:pt x="17054030" y="2218626"/>
                  </a:lnTo>
                  <a:lnTo>
                    <a:pt x="17054183" y="2218499"/>
                  </a:lnTo>
                  <a:lnTo>
                    <a:pt x="17054183" y="221811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258301" y="9079629"/>
              <a:ext cx="4478655" cy="2213610"/>
            </a:xfrm>
            <a:custGeom>
              <a:avLst/>
              <a:gdLst/>
              <a:ahLst/>
              <a:cxnLst/>
              <a:rect l="l" t="t" r="r" b="b"/>
              <a:pathLst>
                <a:path w="4478655" h="2213609">
                  <a:moveTo>
                    <a:pt x="660" y="106768"/>
                  </a:moveTo>
                  <a:lnTo>
                    <a:pt x="508" y="106616"/>
                  </a:lnTo>
                  <a:lnTo>
                    <a:pt x="127" y="106616"/>
                  </a:lnTo>
                  <a:lnTo>
                    <a:pt x="0" y="106768"/>
                  </a:lnTo>
                  <a:lnTo>
                    <a:pt x="0" y="107124"/>
                  </a:lnTo>
                  <a:lnTo>
                    <a:pt x="127" y="107276"/>
                  </a:lnTo>
                  <a:lnTo>
                    <a:pt x="317" y="107276"/>
                  </a:lnTo>
                  <a:lnTo>
                    <a:pt x="508" y="107276"/>
                  </a:lnTo>
                  <a:lnTo>
                    <a:pt x="660" y="107124"/>
                  </a:lnTo>
                  <a:lnTo>
                    <a:pt x="660" y="106768"/>
                  </a:lnTo>
                  <a:close/>
                </a:path>
                <a:path w="4478655" h="2213609">
                  <a:moveTo>
                    <a:pt x="60502" y="914"/>
                  </a:moveTo>
                  <a:lnTo>
                    <a:pt x="59601" y="0"/>
                  </a:lnTo>
                  <a:lnTo>
                    <a:pt x="57404" y="0"/>
                  </a:lnTo>
                  <a:lnTo>
                    <a:pt x="56502" y="914"/>
                  </a:lnTo>
                  <a:lnTo>
                    <a:pt x="56502" y="3098"/>
                  </a:lnTo>
                  <a:lnTo>
                    <a:pt x="57404" y="4013"/>
                  </a:lnTo>
                  <a:lnTo>
                    <a:pt x="58508" y="4013"/>
                  </a:lnTo>
                  <a:lnTo>
                    <a:pt x="59601" y="4013"/>
                  </a:lnTo>
                  <a:lnTo>
                    <a:pt x="60502" y="3098"/>
                  </a:lnTo>
                  <a:lnTo>
                    <a:pt x="60502" y="914"/>
                  </a:lnTo>
                  <a:close/>
                </a:path>
                <a:path w="4478655" h="2213609">
                  <a:moveTo>
                    <a:pt x="271043" y="116878"/>
                  </a:moveTo>
                  <a:lnTo>
                    <a:pt x="269862" y="115697"/>
                  </a:lnTo>
                  <a:lnTo>
                    <a:pt x="266915" y="115697"/>
                  </a:lnTo>
                  <a:lnTo>
                    <a:pt x="265722" y="116878"/>
                  </a:lnTo>
                  <a:lnTo>
                    <a:pt x="265722" y="119824"/>
                  </a:lnTo>
                  <a:lnTo>
                    <a:pt x="266915" y="121018"/>
                  </a:lnTo>
                  <a:lnTo>
                    <a:pt x="268389" y="121018"/>
                  </a:lnTo>
                  <a:lnTo>
                    <a:pt x="269862" y="121018"/>
                  </a:lnTo>
                  <a:lnTo>
                    <a:pt x="271043" y="119824"/>
                  </a:lnTo>
                  <a:lnTo>
                    <a:pt x="271043" y="116878"/>
                  </a:lnTo>
                  <a:close/>
                </a:path>
                <a:path w="4478655" h="2213609">
                  <a:moveTo>
                    <a:pt x="327240" y="13017"/>
                  </a:moveTo>
                  <a:lnTo>
                    <a:pt x="326948" y="12750"/>
                  </a:lnTo>
                  <a:lnTo>
                    <a:pt x="326199" y="12750"/>
                  </a:lnTo>
                  <a:lnTo>
                    <a:pt x="325920" y="13017"/>
                  </a:lnTo>
                  <a:lnTo>
                    <a:pt x="325920" y="13779"/>
                  </a:lnTo>
                  <a:lnTo>
                    <a:pt x="326199" y="14058"/>
                  </a:lnTo>
                  <a:lnTo>
                    <a:pt x="326580" y="14058"/>
                  </a:lnTo>
                  <a:lnTo>
                    <a:pt x="326948" y="14058"/>
                  </a:lnTo>
                  <a:lnTo>
                    <a:pt x="327240" y="13779"/>
                  </a:lnTo>
                  <a:lnTo>
                    <a:pt x="327240" y="13017"/>
                  </a:lnTo>
                  <a:close/>
                </a:path>
                <a:path w="4478655" h="2213609">
                  <a:moveTo>
                    <a:pt x="374688" y="175806"/>
                  </a:moveTo>
                  <a:lnTo>
                    <a:pt x="374091" y="175209"/>
                  </a:lnTo>
                  <a:lnTo>
                    <a:pt x="372618" y="175209"/>
                  </a:lnTo>
                  <a:lnTo>
                    <a:pt x="372021" y="175806"/>
                  </a:lnTo>
                  <a:lnTo>
                    <a:pt x="372021" y="177266"/>
                  </a:lnTo>
                  <a:lnTo>
                    <a:pt x="372618" y="177863"/>
                  </a:lnTo>
                  <a:lnTo>
                    <a:pt x="373341" y="177863"/>
                  </a:lnTo>
                  <a:lnTo>
                    <a:pt x="374091" y="177863"/>
                  </a:lnTo>
                  <a:lnTo>
                    <a:pt x="374688" y="177266"/>
                  </a:lnTo>
                  <a:lnTo>
                    <a:pt x="374688" y="175806"/>
                  </a:lnTo>
                  <a:close/>
                </a:path>
                <a:path w="4478655" h="2213609">
                  <a:moveTo>
                    <a:pt x="478612" y="234518"/>
                  </a:moveTo>
                  <a:lnTo>
                    <a:pt x="478485" y="234365"/>
                  </a:lnTo>
                  <a:lnTo>
                    <a:pt x="478116" y="234365"/>
                  </a:lnTo>
                  <a:lnTo>
                    <a:pt x="477951" y="234518"/>
                  </a:lnTo>
                  <a:lnTo>
                    <a:pt x="477951" y="234899"/>
                  </a:lnTo>
                  <a:lnTo>
                    <a:pt x="478116" y="235026"/>
                  </a:lnTo>
                  <a:lnTo>
                    <a:pt x="478294" y="235026"/>
                  </a:lnTo>
                  <a:lnTo>
                    <a:pt x="478485" y="235026"/>
                  </a:lnTo>
                  <a:lnTo>
                    <a:pt x="478612" y="234899"/>
                  </a:lnTo>
                  <a:lnTo>
                    <a:pt x="478612" y="234518"/>
                  </a:lnTo>
                  <a:close/>
                </a:path>
                <a:path w="4478655" h="2213609">
                  <a:moveTo>
                    <a:pt x="526719" y="396913"/>
                  </a:moveTo>
                  <a:lnTo>
                    <a:pt x="525970" y="396163"/>
                  </a:lnTo>
                  <a:lnTo>
                    <a:pt x="524154" y="396163"/>
                  </a:lnTo>
                  <a:lnTo>
                    <a:pt x="523405" y="396913"/>
                  </a:lnTo>
                  <a:lnTo>
                    <a:pt x="523405" y="398729"/>
                  </a:lnTo>
                  <a:lnTo>
                    <a:pt x="524154" y="399478"/>
                  </a:lnTo>
                  <a:lnTo>
                    <a:pt x="525068" y="399478"/>
                  </a:lnTo>
                  <a:lnTo>
                    <a:pt x="525970" y="399478"/>
                  </a:lnTo>
                  <a:lnTo>
                    <a:pt x="526719" y="398729"/>
                  </a:lnTo>
                  <a:lnTo>
                    <a:pt x="526719" y="396913"/>
                  </a:lnTo>
                  <a:close/>
                </a:path>
                <a:path w="4478655" h="2213609">
                  <a:moveTo>
                    <a:pt x="643420" y="186817"/>
                  </a:moveTo>
                  <a:lnTo>
                    <a:pt x="642518" y="185940"/>
                  </a:lnTo>
                  <a:lnTo>
                    <a:pt x="640321" y="185940"/>
                  </a:lnTo>
                  <a:lnTo>
                    <a:pt x="639419" y="186817"/>
                  </a:lnTo>
                  <a:lnTo>
                    <a:pt x="639419" y="189039"/>
                  </a:lnTo>
                  <a:lnTo>
                    <a:pt x="640321" y="189915"/>
                  </a:lnTo>
                  <a:lnTo>
                    <a:pt x="641413" y="189915"/>
                  </a:lnTo>
                  <a:lnTo>
                    <a:pt x="642518" y="189915"/>
                  </a:lnTo>
                  <a:lnTo>
                    <a:pt x="643420" y="189039"/>
                  </a:lnTo>
                  <a:lnTo>
                    <a:pt x="643420" y="186817"/>
                  </a:lnTo>
                  <a:close/>
                </a:path>
                <a:path w="4478655" h="2213609">
                  <a:moveTo>
                    <a:pt x="747026" y="245719"/>
                  </a:moveTo>
                  <a:lnTo>
                    <a:pt x="746747" y="245440"/>
                  </a:lnTo>
                  <a:lnTo>
                    <a:pt x="745998" y="245440"/>
                  </a:lnTo>
                  <a:lnTo>
                    <a:pt x="745705" y="245719"/>
                  </a:lnTo>
                  <a:lnTo>
                    <a:pt x="745705" y="246481"/>
                  </a:lnTo>
                  <a:lnTo>
                    <a:pt x="745998" y="246761"/>
                  </a:lnTo>
                  <a:lnTo>
                    <a:pt x="746366" y="246761"/>
                  </a:lnTo>
                  <a:lnTo>
                    <a:pt x="746747" y="246761"/>
                  </a:lnTo>
                  <a:lnTo>
                    <a:pt x="747026" y="246481"/>
                  </a:lnTo>
                  <a:lnTo>
                    <a:pt x="747026" y="245719"/>
                  </a:lnTo>
                  <a:close/>
                </a:path>
                <a:path w="4478655" h="2213609">
                  <a:moveTo>
                    <a:pt x="793800" y="408838"/>
                  </a:moveTo>
                  <a:lnTo>
                    <a:pt x="793508" y="408559"/>
                  </a:lnTo>
                  <a:lnTo>
                    <a:pt x="792759" y="408559"/>
                  </a:lnTo>
                  <a:lnTo>
                    <a:pt x="792480" y="408838"/>
                  </a:lnTo>
                  <a:lnTo>
                    <a:pt x="792480" y="409600"/>
                  </a:lnTo>
                  <a:lnTo>
                    <a:pt x="792759" y="409879"/>
                  </a:lnTo>
                  <a:lnTo>
                    <a:pt x="793140" y="409879"/>
                  </a:lnTo>
                  <a:lnTo>
                    <a:pt x="793508" y="409879"/>
                  </a:lnTo>
                  <a:lnTo>
                    <a:pt x="793800" y="409600"/>
                  </a:lnTo>
                  <a:lnTo>
                    <a:pt x="793800" y="408838"/>
                  </a:lnTo>
                  <a:close/>
                </a:path>
                <a:path w="4478655" h="2213609">
                  <a:moveTo>
                    <a:pt x="855306" y="302069"/>
                  </a:moveTo>
                  <a:lnTo>
                    <a:pt x="853516" y="300291"/>
                  </a:lnTo>
                  <a:lnTo>
                    <a:pt x="849109" y="300291"/>
                  </a:lnTo>
                  <a:lnTo>
                    <a:pt x="847318" y="302069"/>
                  </a:lnTo>
                  <a:lnTo>
                    <a:pt x="847318" y="306489"/>
                  </a:lnTo>
                  <a:lnTo>
                    <a:pt x="849109" y="308267"/>
                  </a:lnTo>
                  <a:lnTo>
                    <a:pt x="851331" y="308267"/>
                  </a:lnTo>
                  <a:lnTo>
                    <a:pt x="853516" y="308267"/>
                  </a:lnTo>
                  <a:lnTo>
                    <a:pt x="855306" y="306489"/>
                  </a:lnTo>
                  <a:lnTo>
                    <a:pt x="855306" y="302069"/>
                  </a:lnTo>
                  <a:close/>
                </a:path>
                <a:path w="4478655" h="2213609">
                  <a:moveTo>
                    <a:pt x="902068" y="465188"/>
                  </a:moveTo>
                  <a:lnTo>
                    <a:pt x="900277" y="463410"/>
                  </a:lnTo>
                  <a:lnTo>
                    <a:pt x="895870" y="463410"/>
                  </a:lnTo>
                  <a:lnTo>
                    <a:pt x="894080" y="465188"/>
                  </a:lnTo>
                  <a:lnTo>
                    <a:pt x="894080" y="469607"/>
                  </a:lnTo>
                  <a:lnTo>
                    <a:pt x="895870" y="471385"/>
                  </a:lnTo>
                  <a:lnTo>
                    <a:pt x="898093" y="471385"/>
                  </a:lnTo>
                  <a:lnTo>
                    <a:pt x="900277" y="471385"/>
                  </a:lnTo>
                  <a:lnTo>
                    <a:pt x="902068" y="469607"/>
                  </a:lnTo>
                  <a:lnTo>
                    <a:pt x="902068" y="465188"/>
                  </a:lnTo>
                  <a:close/>
                </a:path>
                <a:path w="4478655" h="2213609">
                  <a:moveTo>
                    <a:pt x="958850" y="622795"/>
                  </a:moveTo>
                  <a:lnTo>
                    <a:pt x="952588" y="616534"/>
                  </a:lnTo>
                  <a:lnTo>
                    <a:pt x="937158" y="616534"/>
                  </a:lnTo>
                  <a:lnTo>
                    <a:pt x="930897" y="622795"/>
                  </a:lnTo>
                  <a:lnTo>
                    <a:pt x="930897" y="638225"/>
                  </a:lnTo>
                  <a:lnTo>
                    <a:pt x="937158" y="644486"/>
                  </a:lnTo>
                  <a:lnTo>
                    <a:pt x="944854" y="644486"/>
                  </a:lnTo>
                  <a:lnTo>
                    <a:pt x="952588" y="644486"/>
                  </a:lnTo>
                  <a:lnTo>
                    <a:pt x="958850" y="638225"/>
                  </a:lnTo>
                  <a:lnTo>
                    <a:pt x="958850" y="622795"/>
                  </a:lnTo>
                  <a:close/>
                </a:path>
                <a:path w="4478655" h="2213609">
                  <a:moveTo>
                    <a:pt x="965238" y="357479"/>
                  </a:moveTo>
                  <a:lnTo>
                    <a:pt x="961224" y="353466"/>
                  </a:lnTo>
                  <a:lnTo>
                    <a:pt x="951306" y="353466"/>
                  </a:lnTo>
                  <a:lnTo>
                    <a:pt x="947267" y="357479"/>
                  </a:lnTo>
                  <a:lnTo>
                    <a:pt x="947267" y="367398"/>
                  </a:lnTo>
                  <a:lnTo>
                    <a:pt x="951306" y="371436"/>
                  </a:lnTo>
                  <a:lnTo>
                    <a:pt x="956259" y="371436"/>
                  </a:lnTo>
                  <a:lnTo>
                    <a:pt x="961224" y="371436"/>
                  </a:lnTo>
                  <a:lnTo>
                    <a:pt x="965238" y="367398"/>
                  </a:lnTo>
                  <a:lnTo>
                    <a:pt x="965238" y="357479"/>
                  </a:lnTo>
                  <a:close/>
                </a:path>
                <a:path w="4478655" h="2213609">
                  <a:moveTo>
                    <a:pt x="1011339" y="520966"/>
                  </a:moveTo>
                  <a:lnTo>
                    <a:pt x="1007643" y="517245"/>
                  </a:lnTo>
                  <a:lnTo>
                    <a:pt x="998448" y="517245"/>
                  </a:lnTo>
                  <a:lnTo>
                    <a:pt x="994727" y="520966"/>
                  </a:lnTo>
                  <a:lnTo>
                    <a:pt x="994727" y="530161"/>
                  </a:lnTo>
                  <a:lnTo>
                    <a:pt x="998448" y="533895"/>
                  </a:lnTo>
                  <a:lnTo>
                    <a:pt x="1003046" y="533895"/>
                  </a:lnTo>
                  <a:lnTo>
                    <a:pt x="1007643" y="533895"/>
                  </a:lnTo>
                  <a:lnTo>
                    <a:pt x="1011339" y="530161"/>
                  </a:lnTo>
                  <a:lnTo>
                    <a:pt x="1011339" y="520966"/>
                  </a:lnTo>
                  <a:close/>
                </a:path>
                <a:path w="4478655" h="2213609">
                  <a:moveTo>
                    <a:pt x="1021422" y="253657"/>
                  </a:moveTo>
                  <a:lnTo>
                    <a:pt x="1018298" y="250520"/>
                  </a:lnTo>
                  <a:lnTo>
                    <a:pt x="1010589" y="250520"/>
                  </a:lnTo>
                  <a:lnTo>
                    <a:pt x="1007465" y="253657"/>
                  </a:lnTo>
                  <a:lnTo>
                    <a:pt x="1007465" y="261353"/>
                  </a:lnTo>
                  <a:lnTo>
                    <a:pt x="1010589" y="264477"/>
                  </a:lnTo>
                  <a:lnTo>
                    <a:pt x="1014437" y="264477"/>
                  </a:lnTo>
                  <a:lnTo>
                    <a:pt x="1018298" y="264477"/>
                  </a:lnTo>
                  <a:lnTo>
                    <a:pt x="1021422" y="261353"/>
                  </a:lnTo>
                  <a:lnTo>
                    <a:pt x="1021422" y="253657"/>
                  </a:lnTo>
                  <a:close/>
                </a:path>
                <a:path w="4478655" h="2213609">
                  <a:moveTo>
                    <a:pt x="1051814" y="687590"/>
                  </a:moveTo>
                  <a:lnTo>
                    <a:pt x="1050912" y="686676"/>
                  </a:lnTo>
                  <a:lnTo>
                    <a:pt x="1048715" y="686676"/>
                  </a:lnTo>
                  <a:lnTo>
                    <a:pt x="1047813" y="687590"/>
                  </a:lnTo>
                  <a:lnTo>
                    <a:pt x="1047813" y="689775"/>
                  </a:lnTo>
                  <a:lnTo>
                    <a:pt x="1048715" y="690689"/>
                  </a:lnTo>
                  <a:lnTo>
                    <a:pt x="1049820" y="690689"/>
                  </a:lnTo>
                  <a:lnTo>
                    <a:pt x="1050912" y="690689"/>
                  </a:lnTo>
                  <a:lnTo>
                    <a:pt x="1051814" y="689775"/>
                  </a:lnTo>
                  <a:lnTo>
                    <a:pt x="1051814" y="687590"/>
                  </a:lnTo>
                  <a:close/>
                </a:path>
                <a:path w="4478655" h="2213609">
                  <a:moveTo>
                    <a:pt x="1066876" y="417487"/>
                  </a:moveTo>
                  <a:lnTo>
                    <a:pt x="1064336" y="414947"/>
                  </a:lnTo>
                  <a:lnTo>
                    <a:pt x="1058075" y="414947"/>
                  </a:lnTo>
                  <a:lnTo>
                    <a:pt x="1055547" y="417487"/>
                  </a:lnTo>
                  <a:lnTo>
                    <a:pt x="1055547" y="423748"/>
                  </a:lnTo>
                  <a:lnTo>
                    <a:pt x="1058075" y="426275"/>
                  </a:lnTo>
                  <a:lnTo>
                    <a:pt x="1061212" y="426275"/>
                  </a:lnTo>
                  <a:lnTo>
                    <a:pt x="1064336" y="426275"/>
                  </a:lnTo>
                  <a:lnTo>
                    <a:pt x="1066876" y="423748"/>
                  </a:lnTo>
                  <a:lnTo>
                    <a:pt x="1066876" y="417487"/>
                  </a:lnTo>
                  <a:close/>
                </a:path>
                <a:path w="4478655" h="2213609">
                  <a:moveTo>
                    <a:pt x="1108671" y="583387"/>
                  </a:moveTo>
                  <a:lnTo>
                    <a:pt x="1108354" y="583069"/>
                  </a:lnTo>
                  <a:lnTo>
                    <a:pt x="1107630" y="583069"/>
                  </a:lnTo>
                  <a:lnTo>
                    <a:pt x="1107313" y="583387"/>
                  </a:lnTo>
                  <a:lnTo>
                    <a:pt x="1107313" y="584098"/>
                  </a:lnTo>
                  <a:lnTo>
                    <a:pt x="1107630" y="584415"/>
                  </a:lnTo>
                  <a:lnTo>
                    <a:pt x="1107973" y="584415"/>
                  </a:lnTo>
                  <a:lnTo>
                    <a:pt x="1108354" y="584415"/>
                  </a:lnTo>
                  <a:lnTo>
                    <a:pt x="1108671" y="584098"/>
                  </a:lnTo>
                  <a:lnTo>
                    <a:pt x="1108671" y="583387"/>
                  </a:lnTo>
                  <a:close/>
                </a:path>
                <a:path w="4478655" h="2213609">
                  <a:moveTo>
                    <a:pt x="1122057" y="314210"/>
                  </a:moveTo>
                  <a:lnTo>
                    <a:pt x="1120876" y="313004"/>
                  </a:lnTo>
                  <a:lnTo>
                    <a:pt x="1117930" y="313004"/>
                  </a:lnTo>
                  <a:lnTo>
                    <a:pt x="1116736" y="314210"/>
                  </a:lnTo>
                  <a:lnTo>
                    <a:pt x="1116736" y="317119"/>
                  </a:lnTo>
                  <a:lnTo>
                    <a:pt x="1117930" y="318350"/>
                  </a:lnTo>
                  <a:lnTo>
                    <a:pt x="1119403" y="318350"/>
                  </a:lnTo>
                  <a:lnTo>
                    <a:pt x="1120876" y="318350"/>
                  </a:lnTo>
                  <a:lnTo>
                    <a:pt x="1122057" y="317119"/>
                  </a:lnTo>
                  <a:lnTo>
                    <a:pt x="1122057" y="314210"/>
                  </a:lnTo>
                  <a:close/>
                </a:path>
                <a:path w="4478655" h="2213609">
                  <a:moveTo>
                    <a:pt x="1156423" y="745934"/>
                  </a:moveTo>
                  <a:lnTo>
                    <a:pt x="1155687" y="745210"/>
                  </a:lnTo>
                  <a:lnTo>
                    <a:pt x="1153833" y="745210"/>
                  </a:lnTo>
                  <a:lnTo>
                    <a:pt x="1153121" y="745934"/>
                  </a:lnTo>
                  <a:lnTo>
                    <a:pt x="1153121" y="747776"/>
                  </a:lnTo>
                  <a:lnTo>
                    <a:pt x="1153833" y="748538"/>
                  </a:lnTo>
                  <a:lnTo>
                    <a:pt x="1154772" y="748538"/>
                  </a:lnTo>
                  <a:lnTo>
                    <a:pt x="1155687" y="748538"/>
                  </a:lnTo>
                  <a:lnTo>
                    <a:pt x="1156423" y="747776"/>
                  </a:lnTo>
                  <a:lnTo>
                    <a:pt x="1156423" y="745934"/>
                  </a:lnTo>
                  <a:close/>
                </a:path>
                <a:path w="4478655" h="2213609">
                  <a:moveTo>
                    <a:pt x="1166507" y="478612"/>
                  </a:moveTo>
                  <a:lnTo>
                    <a:pt x="1166355" y="478459"/>
                  </a:lnTo>
                  <a:lnTo>
                    <a:pt x="1165974" y="478459"/>
                  </a:lnTo>
                  <a:lnTo>
                    <a:pt x="1165821" y="478612"/>
                  </a:lnTo>
                  <a:lnTo>
                    <a:pt x="1165821" y="478993"/>
                  </a:lnTo>
                  <a:lnTo>
                    <a:pt x="1165974" y="479120"/>
                  </a:lnTo>
                  <a:lnTo>
                    <a:pt x="1166164" y="479120"/>
                  </a:lnTo>
                  <a:lnTo>
                    <a:pt x="1166355" y="479120"/>
                  </a:lnTo>
                  <a:lnTo>
                    <a:pt x="1166507" y="478993"/>
                  </a:lnTo>
                  <a:lnTo>
                    <a:pt x="1166507" y="478612"/>
                  </a:lnTo>
                  <a:close/>
                </a:path>
                <a:path w="4478655" h="2213609">
                  <a:moveTo>
                    <a:pt x="1215275" y="640638"/>
                  </a:moveTo>
                  <a:lnTo>
                    <a:pt x="1214221" y="639610"/>
                  </a:lnTo>
                  <a:lnTo>
                    <a:pt x="1211643" y="639610"/>
                  </a:lnTo>
                  <a:lnTo>
                    <a:pt x="1210614" y="640638"/>
                  </a:lnTo>
                  <a:lnTo>
                    <a:pt x="1210614" y="643204"/>
                  </a:lnTo>
                  <a:lnTo>
                    <a:pt x="1211643" y="644232"/>
                  </a:lnTo>
                  <a:lnTo>
                    <a:pt x="1212926" y="644232"/>
                  </a:lnTo>
                  <a:lnTo>
                    <a:pt x="1214221" y="644232"/>
                  </a:lnTo>
                  <a:lnTo>
                    <a:pt x="1215275" y="643204"/>
                  </a:lnTo>
                  <a:lnTo>
                    <a:pt x="1215275" y="640638"/>
                  </a:lnTo>
                  <a:close/>
                </a:path>
                <a:path w="4478655" h="2213609">
                  <a:moveTo>
                    <a:pt x="1271435" y="536778"/>
                  </a:moveTo>
                  <a:lnTo>
                    <a:pt x="1271308" y="536651"/>
                  </a:lnTo>
                  <a:lnTo>
                    <a:pt x="1270939" y="536651"/>
                  </a:lnTo>
                  <a:lnTo>
                    <a:pt x="1270774" y="536778"/>
                  </a:lnTo>
                  <a:lnTo>
                    <a:pt x="1270774" y="537146"/>
                  </a:lnTo>
                  <a:lnTo>
                    <a:pt x="1270939" y="537311"/>
                  </a:lnTo>
                  <a:lnTo>
                    <a:pt x="1271117" y="537311"/>
                  </a:lnTo>
                  <a:lnTo>
                    <a:pt x="1271308" y="537311"/>
                  </a:lnTo>
                  <a:lnTo>
                    <a:pt x="1271435" y="537146"/>
                  </a:lnTo>
                  <a:lnTo>
                    <a:pt x="1271435" y="536778"/>
                  </a:lnTo>
                  <a:close/>
                </a:path>
                <a:path w="4478655" h="2213609">
                  <a:moveTo>
                    <a:pt x="1376743" y="594779"/>
                  </a:moveTo>
                  <a:lnTo>
                    <a:pt x="1376426" y="594461"/>
                  </a:lnTo>
                  <a:lnTo>
                    <a:pt x="1375702" y="594461"/>
                  </a:lnTo>
                  <a:lnTo>
                    <a:pt x="1375384" y="594779"/>
                  </a:lnTo>
                  <a:lnTo>
                    <a:pt x="1375384" y="595503"/>
                  </a:lnTo>
                  <a:lnTo>
                    <a:pt x="1375702" y="595807"/>
                  </a:lnTo>
                  <a:lnTo>
                    <a:pt x="1376045" y="595807"/>
                  </a:lnTo>
                  <a:lnTo>
                    <a:pt x="1376426" y="595807"/>
                  </a:lnTo>
                  <a:lnTo>
                    <a:pt x="1376743" y="595503"/>
                  </a:lnTo>
                  <a:lnTo>
                    <a:pt x="1376743" y="594779"/>
                  </a:lnTo>
                  <a:close/>
                </a:path>
                <a:path w="4478655" h="2213609">
                  <a:moveTo>
                    <a:pt x="1687499" y="1033322"/>
                  </a:moveTo>
                  <a:lnTo>
                    <a:pt x="1683943" y="1029754"/>
                  </a:lnTo>
                  <a:lnTo>
                    <a:pt x="1675117" y="1029754"/>
                  </a:lnTo>
                  <a:lnTo>
                    <a:pt x="1671548" y="1033322"/>
                  </a:lnTo>
                  <a:lnTo>
                    <a:pt x="1671548" y="1042149"/>
                  </a:lnTo>
                  <a:lnTo>
                    <a:pt x="1675117" y="1045718"/>
                  </a:lnTo>
                  <a:lnTo>
                    <a:pt x="1679524" y="1045718"/>
                  </a:lnTo>
                  <a:lnTo>
                    <a:pt x="1683943" y="1045718"/>
                  </a:lnTo>
                  <a:lnTo>
                    <a:pt x="1687499" y="1042149"/>
                  </a:lnTo>
                  <a:lnTo>
                    <a:pt x="1687499" y="1033322"/>
                  </a:lnTo>
                  <a:close/>
                </a:path>
                <a:path w="4478655" h="2213609">
                  <a:moveTo>
                    <a:pt x="1752650" y="924521"/>
                  </a:moveTo>
                  <a:lnTo>
                    <a:pt x="1745945" y="917816"/>
                  </a:lnTo>
                  <a:lnTo>
                    <a:pt x="1729422" y="917816"/>
                  </a:lnTo>
                  <a:lnTo>
                    <a:pt x="1722716" y="924521"/>
                  </a:lnTo>
                  <a:lnTo>
                    <a:pt x="1722716" y="941044"/>
                  </a:lnTo>
                  <a:lnTo>
                    <a:pt x="1729422" y="947775"/>
                  </a:lnTo>
                  <a:lnTo>
                    <a:pt x="1737677" y="947775"/>
                  </a:lnTo>
                  <a:lnTo>
                    <a:pt x="1745945" y="947775"/>
                  </a:lnTo>
                  <a:lnTo>
                    <a:pt x="1752650" y="941044"/>
                  </a:lnTo>
                  <a:lnTo>
                    <a:pt x="1752650" y="924521"/>
                  </a:lnTo>
                  <a:close/>
                </a:path>
                <a:path w="4478655" h="2213609">
                  <a:moveTo>
                    <a:pt x="1843963" y="990219"/>
                  </a:moveTo>
                  <a:lnTo>
                    <a:pt x="1843366" y="989622"/>
                  </a:lnTo>
                  <a:lnTo>
                    <a:pt x="1841881" y="989622"/>
                  </a:lnTo>
                  <a:lnTo>
                    <a:pt x="1841284" y="990219"/>
                  </a:lnTo>
                  <a:lnTo>
                    <a:pt x="1841284" y="991692"/>
                  </a:lnTo>
                  <a:lnTo>
                    <a:pt x="1841881" y="992289"/>
                  </a:lnTo>
                  <a:lnTo>
                    <a:pt x="1842643" y="992289"/>
                  </a:lnTo>
                  <a:lnTo>
                    <a:pt x="1843366" y="992289"/>
                  </a:lnTo>
                  <a:lnTo>
                    <a:pt x="1843963" y="991692"/>
                  </a:lnTo>
                  <a:lnTo>
                    <a:pt x="1843963" y="990219"/>
                  </a:lnTo>
                  <a:close/>
                </a:path>
                <a:path w="4478655" h="2213609">
                  <a:moveTo>
                    <a:pt x="1855685" y="721956"/>
                  </a:moveTo>
                  <a:lnTo>
                    <a:pt x="1854949" y="721233"/>
                  </a:lnTo>
                  <a:lnTo>
                    <a:pt x="1853120" y="721233"/>
                  </a:lnTo>
                  <a:lnTo>
                    <a:pt x="1852383" y="721956"/>
                  </a:lnTo>
                  <a:lnTo>
                    <a:pt x="1852383" y="723798"/>
                  </a:lnTo>
                  <a:lnTo>
                    <a:pt x="1853120" y="724560"/>
                  </a:lnTo>
                  <a:lnTo>
                    <a:pt x="1854034" y="724560"/>
                  </a:lnTo>
                  <a:lnTo>
                    <a:pt x="1854949" y="724560"/>
                  </a:lnTo>
                  <a:lnTo>
                    <a:pt x="1855685" y="723798"/>
                  </a:lnTo>
                  <a:lnTo>
                    <a:pt x="1855685" y="721956"/>
                  </a:lnTo>
                  <a:close/>
                </a:path>
                <a:path w="4478655" h="2213609">
                  <a:moveTo>
                    <a:pt x="1995678" y="1211529"/>
                  </a:moveTo>
                  <a:lnTo>
                    <a:pt x="1995081" y="1210932"/>
                  </a:lnTo>
                  <a:lnTo>
                    <a:pt x="1993607" y="1210932"/>
                  </a:lnTo>
                  <a:lnTo>
                    <a:pt x="1993011" y="1211529"/>
                  </a:lnTo>
                  <a:lnTo>
                    <a:pt x="1993011" y="1213002"/>
                  </a:lnTo>
                  <a:lnTo>
                    <a:pt x="1993607" y="1213599"/>
                  </a:lnTo>
                  <a:lnTo>
                    <a:pt x="1994357" y="1213599"/>
                  </a:lnTo>
                  <a:lnTo>
                    <a:pt x="1995081" y="1213599"/>
                  </a:lnTo>
                  <a:lnTo>
                    <a:pt x="1995678" y="1213002"/>
                  </a:lnTo>
                  <a:lnTo>
                    <a:pt x="1995678" y="1211529"/>
                  </a:lnTo>
                  <a:close/>
                </a:path>
                <a:path w="4478655" h="2213609">
                  <a:moveTo>
                    <a:pt x="2055520" y="1105662"/>
                  </a:moveTo>
                  <a:lnTo>
                    <a:pt x="2054186" y="1104315"/>
                  </a:lnTo>
                  <a:lnTo>
                    <a:pt x="2050897" y="1104315"/>
                  </a:lnTo>
                  <a:lnTo>
                    <a:pt x="2049551" y="1105662"/>
                  </a:lnTo>
                  <a:lnTo>
                    <a:pt x="2049551" y="1108976"/>
                  </a:lnTo>
                  <a:lnTo>
                    <a:pt x="2050897" y="1110297"/>
                  </a:lnTo>
                  <a:lnTo>
                    <a:pt x="2052523" y="1110297"/>
                  </a:lnTo>
                  <a:lnTo>
                    <a:pt x="2054186" y="1110297"/>
                  </a:lnTo>
                  <a:lnTo>
                    <a:pt x="2055520" y="1108976"/>
                  </a:lnTo>
                  <a:lnTo>
                    <a:pt x="2055520" y="1105662"/>
                  </a:lnTo>
                  <a:close/>
                </a:path>
                <a:path w="4478655" h="2213609">
                  <a:moveTo>
                    <a:pt x="2113686" y="1000709"/>
                  </a:moveTo>
                  <a:lnTo>
                    <a:pt x="2112365" y="999363"/>
                  </a:lnTo>
                  <a:lnTo>
                    <a:pt x="2109063" y="999363"/>
                  </a:lnTo>
                  <a:lnTo>
                    <a:pt x="2107704" y="1000709"/>
                  </a:lnTo>
                  <a:lnTo>
                    <a:pt x="2107704" y="1004023"/>
                  </a:lnTo>
                  <a:lnTo>
                    <a:pt x="2109063" y="1005370"/>
                  </a:lnTo>
                  <a:lnTo>
                    <a:pt x="2110714" y="1005370"/>
                  </a:lnTo>
                  <a:lnTo>
                    <a:pt x="2112365" y="1005370"/>
                  </a:lnTo>
                  <a:lnTo>
                    <a:pt x="2113686" y="1004023"/>
                  </a:lnTo>
                  <a:lnTo>
                    <a:pt x="2113686" y="1000709"/>
                  </a:lnTo>
                  <a:close/>
                </a:path>
                <a:path w="4478655" h="2213609">
                  <a:moveTo>
                    <a:pt x="2169223" y="897216"/>
                  </a:moveTo>
                  <a:lnTo>
                    <a:pt x="2169058" y="897089"/>
                  </a:lnTo>
                  <a:lnTo>
                    <a:pt x="2168677" y="897089"/>
                  </a:lnTo>
                  <a:lnTo>
                    <a:pt x="2168563" y="897216"/>
                  </a:lnTo>
                  <a:lnTo>
                    <a:pt x="2168563" y="897597"/>
                  </a:lnTo>
                  <a:lnTo>
                    <a:pt x="2168677" y="897750"/>
                  </a:lnTo>
                  <a:lnTo>
                    <a:pt x="2168868" y="897750"/>
                  </a:lnTo>
                  <a:lnTo>
                    <a:pt x="2169058" y="897750"/>
                  </a:lnTo>
                  <a:lnTo>
                    <a:pt x="2169223" y="897597"/>
                  </a:lnTo>
                  <a:lnTo>
                    <a:pt x="2169223" y="897216"/>
                  </a:lnTo>
                  <a:close/>
                </a:path>
                <a:path w="4478655" h="2213609">
                  <a:moveTo>
                    <a:pt x="2217318" y="1059624"/>
                  </a:moveTo>
                  <a:lnTo>
                    <a:pt x="2216581" y="1058862"/>
                  </a:lnTo>
                  <a:lnTo>
                    <a:pt x="2214727" y="1058862"/>
                  </a:lnTo>
                  <a:lnTo>
                    <a:pt x="2213978" y="1059624"/>
                  </a:lnTo>
                  <a:lnTo>
                    <a:pt x="2213978" y="1061466"/>
                  </a:lnTo>
                  <a:lnTo>
                    <a:pt x="2214727" y="1062215"/>
                  </a:lnTo>
                  <a:lnTo>
                    <a:pt x="2215667" y="1062215"/>
                  </a:lnTo>
                  <a:lnTo>
                    <a:pt x="2216581" y="1062215"/>
                  </a:lnTo>
                  <a:lnTo>
                    <a:pt x="2217318" y="1061466"/>
                  </a:lnTo>
                  <a:lnTo>
                    <a:pt x="2217318" y="1059624"/>
                  </a:lnTo>
                  <a:close/>
                </a:path>
                <a:path w="4478655" h="2213609">
                  <a:moveTo>
                    <a:pt x="2276144" y="954316"/>
                  </a:moveTo>
                  <a:lnTo>
                    <a:pt x="2275116" y="953262"/>
                  </a:lnTo>
                  <a:lnTo>
                    <a:pt x="2272538" y="953262"/>
                  </a:lnTo>
                  <a:lnTo>
                    <a:pt x="2271509" y="954316"/>
                  </a:lnTo>
                  <a:lnTo>
                    <a:pt x="2271509" y="956881"/>
                  </a:lnTo>
                  <a:lnTo>
                    <a:pt x="2272538" y="957922"/>
                  </a:lnTo>
                  <a:lnTo>
                    <a:pt x="2273833" y="957922"/>
                  </a:lnTo>
                  <a:lnTo>
                    <a:pt x="2275116" y="957922"/>
                  </a:lnTo>
                  <a:lnTo>
                    <a:pt x="2276144" y="956881"/>
                  </a:lnTo>
                  <a:lnTo>
                    <a:pt x="2276144" y="954316"/>
                  </a:lnTo>
                  <a:close/>
                </a:path>
                <a:path w="4478655" h="2213609">
                  <a:moveTo>
                    <a:pt x="2310854" y="1385849"/>
                  </a:moveTo>
                  <a:lnTo>
                    <a:pt x="2310142" y="1385125"/>
                  </a:lnTo>
                  <a:lnTo>
                    <a:pt x="2308288" y="1385125"/>
                  </a:lnTo>
                  <a:lnTo>
                    <a:pt x="2307552" y="1385849"/>
                  </a:lnTo>
                  <a:lnTo>
                    <a:pt x="2307552" y="1387690"/>
                  </a:lnTo>
                  <a:lnTo>
                    <a:pt x="2308288" y="1388452"/>
                  </a:lnTo>
                  <a:lnTo>
                    <a:pt x="2309203" y="1388452"/>
                  </a:lnTo>
                  <a:lnTo>
                    <a:pt x="2310142" y="1388452"/>
                  </a:lnTo>
                  <a:lnTo>
                    <a:pt x="2310854" y="1387690"/>
                  </a:lnTo>
                  <a:lnTo>
                    <a:pt x="2310854" y="1385849"/>
                  </a:lnTo>
                  <a:close/>
                </a:path>
                <a:path w="4478655" h="2213609">
                  <a:moveTo>
                    <a:pt x="2380780" y="1012659"/>
                  </a:moveTo>
                  <a:lnTo>
                    <a:pt x="2379891" y="1011758"/>
                  </a:lnTo>
                  <a:lnTo>
                    <a:pt x="2377681" y="1011758"/>
                  </a:lnTo>
                  <a:lnTo>
                    <a:pt x="2376779" y="1012659"/>
                  </a:lnTo>
                  <a:lnTo>
                    <a:pt x="2376779" y="1014857"/>
                  </a:lnTo>
                  <a:lnTo>
                    <a:pt x="2377681" y="1015758"/>
                  </a:lnTo>
                  <a:lnTo>
                    <a:pt x="2378786" y="1015758"/>
                  </a:lnTo>
                  <a:lnTo>
                    <a:pt x="2379891" y="1015758"/>
                  </a:lnTo>
                  <a:lnTo>
                    <a:pt x="2380780" y="1014857"/>
                  </a:lnTo>
                  <a:lnTo>
                    <a:pt x="2380780" y="1012659"/>
                  </a:lnTo>
                  <a:close/>
                </a:path>
                <a:path w="4478655" h="2213609">
                  <a:moveTo>
                    <a:pt x="2414498" y="1444764"/>
                  </a:moveTo>
                  <a:lnTo>
                    <a:pt x="2414346" y="1444637"/>
                  </a:lnTo>
                  <a:lnTo>
                    <a:pt x="2413965" y="1444637"/>
                  </a:lnTo>
                  <a:lnTo>
                    <a:pt x="2413812" y="1444764"/>
                  </a:lnTo>
                  <a:lnTo>
                    <a:pt x="2413812" y="1445133"/>
                  </a:lnTo>
                  <a:lnTo>
                    <a:pt x="2413965" y="1445298"/>
                  </a:lnTo>
                  <a:lnTo>
                    <a:pt x="2414155" y="1445298"/>
                  </a:lnTo>
                  <a:lnTo>
                    <a:pt x="2414346" y="1445298"/>
                  </a:lnTo>
                  <a:lnTo>
                    <a:pt x="2414498" y="1445133"/>
                  </a:lnTo>
                  <a:lnTo>
                    <a:pt x="2414498" y="1444764"/>
                  </a:lnTo>
                  <a:close/>
                </a:path>
                <a:path w="4478655" h="2213609">
                  <a:moveTo>
                    <a:pt x="2472664" y="1339837"/>
                  </a:moveTo>
                  <a:lnTo>
                    <a:pt x="2472499" y="1339672"/>
                  </a:lnTo>
                  <a:lnTo>
                    <a:pt x="2472156" y="1339672"/>
                  </a:lnTo>
                  <a:lnTo>
                    <a:pt x="2472004" y="1339837"/>
                  </a:lnTo>
                  <a:lnTo>
                    <a:pt x="2472004" y="1340180"/>
                  </a:lnTo>
                  <a:lnTo>
                    <a:pt x="2472156" y="1340332"/>
                  </a:lnTo>
                  <a:lnTo>
                    <a:pt x="2472321" y="1340332"/>
                  </a:lnTo>
                  <a:lnTo>
                    <a:pt x="2472499" y="1340332"/>
                  </a:lnTo>
                  <a:lnTo>
                    <a:pt x="2472664" y="1340180"/>
                  </a:lnTo>
                  <a:lnTo>
                    <a:pt x="2472664" y="1339837"/>
                  </a:lnTo>
                  <a:close/>
                </a:path>
                <a:path w="4478655" h="2213609">
                  <a:moveTo>
                    <a:pt x="2524429" y="1500200"/>
                  </a:moveTo>
                  <a:lnTo>
                    <a:pt x="2522055" y="1497825"/>
                  </a:lnTo>
                  <a:lnTo>
                    <a:pt x="2516174" y="1497825"/>
                  </a:lnTo>
                  <a:lnTo>
                    <a:pt x="2513800" y="1500200"/>
                  </a:lnTo>
                  <a:lnTo>
                    <a:pt x="2513800" y="1506080"/>
                  </a:lnTo>
                  <a:lnTo>
                    <a:pt x="2516174" y="1508455"/>
                  </a:lnTo>
                  <a:lnTo>
                    <a:pt x="2519108" y="1508455"/>
                  </a:lnTo>
                  <a:lnTo>
                    <a:pt x="2522055" y="1508455"/>
                  </a:lnTo>
                  <a:lnTo>
                    <a:pt x="2524429" y="1506080"/>
                  </a:lnTo>
                  <a:lnTo>
                    <a:pt x="2524429" y="1500200"/>
                  </a:lnTo>
                  <a:close/>
                </a:path>
                <a:path w="4478655" h="2213609">
                  <a:moveTo>
                    <a:pt x="2530856" y="1234871"/>
                  </a:moveTo>
                  <a:lnTo>
                    <a:pt x="2530691" y="1234719"/>
                  </a:lnTo>
                  <a:lnTo>
                    <a:pt x="2530322" y="1234719"/>
                  </a:lnTo>
                  <a:lnTo>
                    <a:pt x="2530157" y="1234871"/>
                  </a:lnTo>
                  <a:lnTo>
                    <a:pt x="2530157" y="1235252"/>
                  </a:lnTo>
                  <a:lnTo>
                    <a:pt x="2530322" y="1235379"/>
                  </a:lnTo>
                  <a:lnTo>
                    <a:pt x="2530513" y="1235379"/>
                  </a:lnTo>
                  <a:lnTo>
                    <a:pt x="2530691" y="1235379"/>
                  </a:lnTo>
                  <a:lnTo>
                    <a:pt x="2530856" y="1235252"/>
                  </a:lnTo>
                  <a:lnTo>
                    <a:pt x="2530856" y="1234871"/>
                  </a:lnTo>
                  <a:close/>
                </a:path>
                <a:path w="4478655" h="2213609">
                  <a:moveTo>
                    <a:pt x="2630043" y="1558010"/>
                  </a:moveTo>
                  <a:lnTo>
                    <a:pt x="2627363" y="1555318"/>
                  </a:lnTo>
                  <a:lnTo>
                    <a:pt x="2620746" y="1555318"/>
                  </a:lnTo>
                  <a:lnTo>
                    <a:pt x="2618054" y="1558010"/>
                  </a:lnTo>
                  <a:lnTo>
                    <a:pt x="2618054" y="1564614"/>
                  </a:lnTo>
                  <a:lnTo>
                    <a:pt x="2620746" y="1567307"/>
                  </a:lnTo>
                  <a:lnTo>
                    <a:pt x="2624036" y="1567307"/>
                  </a:lnTo>
                  <a:lnTo>
                    <a:pt x="2627363" y="1567307"/>
                  </a:lnTo>
                  <a:lnTo>
                    <a:pt x="2630043" y="1564614"/>
                  </a:lnTo>
                  <a:lnTo>
                    <a:pt x="2630043" y="1558010"/>
                  </a:lnTo>
                  <a:close/>
                </a:path>
                <a:path w="4478655" h="2213609">
                  <a:moveTo>
                    <a:pt x="2685554" y="1454531"/>
                  </a:moveTo>
                  <a:lnTo>
                    <a:pt x="2684068" y="1453019"/>
                  </a:lnTo>
                  <a:lnTo>
                    <a:pt x="2680385" y="1453019"/>
                  </a:lnTo>
                  <a:lnTo>
                    <a:pt x="2678912" y="1454531"/>
                  </a:lnTo>
                  <a:lnTo>
                    <a:pt x="2678912" y="1458188"/>
                  </a:lnTo>
                  <a:lnTo>
                    <a:pt x="2680385" y="1459687"/>
                  </a:lnTo>
                  <a:lnTo>
                    <a:pt x="2682227" y="1459687"/>
                  </a:lnTo>
                  <a:lnTo>
                    <a:pt x="2684068" y="1459687"/>
                  </a:lnTo>
                  <a:lnTo>
                    <a:pt x="2685554" y="1458188"/>
                  </a:lnTo>
                  <a:lnTo>
                    <a:pt x="2685554" y="1454531"/>
                  </a:lnTo>
                  <a:close/>
                </a:path>
                <a:path w="4478655" h="2213609">
                  <a:moveTo>
                    <a:pt x="2730004" y="1618919"/>
                  </a:moveTo>
                  <a:lnTo>
                    <a:pt x="2729560" y="1618488"/>
                  </a:lnTo>
                  <a:lnTo>
                    <a:pt x="2728455" y="1618488"/>
                  </a:lnTo>
                  <a:lnTo>
                    <a:pt x="2727985" y="1618919"/>
                  </a:lnTo>
                  <a:lnTo>
                    <a:pt x="2727985" y="1620024"/>
                  </a:lnTo>
                  <a:lnTo>
                    <a:pt x="2728455" y="1620494"/>
                  </a:lnTo>
                  <a:lnTo>
                    <a:pt x="2728988" y="1620494"/>
                  </a:lnTo>
                  <a:lnTo>
                    <a:pt x="2729560" y="1620494"/>
                  </a:lnTo>
                  <a:lnTo>
                    <a:pt x="2730004" y="1620024"/>
                  </a:lnTo>
                  <a:lnTo>
                    <a:pt x="2730004" y="1618919"/>
                  </a:lnTo>
                  <a:close/>
                </a:path>
                <a:path w="4478655" h="2213609">
                  <a:moveTo>
                    <a:pt x="2892463" y="1572539"/>
                  </a:moveTo>
                  <a:lnTo>
                    <a:pt x="2892298" y="1572374"/>
                  </a:lnTo>
                  <a:lnTo>
                    <a:pt x="2891955" y="1572374"/>
                  </a:lnTo>
                  <a:lnTo>
                    <a:pt x="2891802" y="1572539"/>
                  </a:lnTo>
                  <a:lnTo>
                    <a:pt x="2891802" y="1572882"/>
                  </a:lnTo>
                  <a:lnTo>
                    <a:pt x="2891955" y="1573034"/>
                  </a:lnTo>
                  <a:lnTo>
                    <a:pt x="2892107" y="1573034"/>
                  </a:lnTo>
                  <a:lnTo>
                    <a:pt x="2892298" y="1573034"/>
                  </a:lnTo>
                  <a:lnTo>
                    <a:pt x="2892463" y="1572882"/>
                  </a:lnTo>
                  <a:lnTo>
                    <a:pt x="2892463" y="1572539"/>
                  </a:lnTo>
                  <a:close/>
                </a:path>
                <a:path w="4478655" h="2213609">
                  <a:moveTo>
                    <a:pt x="2940227" y="1735099"/>
                  </a:moveTo>
                  <a:lnTo>
                    <a:pt x="2939631" y="1734502"/>
                  </a:lnTo>
                  <a:lnTo>
                    <a:pt x="2938157" y="1734502"/>
                  </a:lnTo>
                  <a:lnTo>
                    <a:pt x="2937573" y="1735099"/>
                  </a:lnTo>
                  <a:lnTo>
                    <a:pt x="2937573" y="1736559"/>
                  </a:lnTo>
                  <a:lnTo>
                    <a:pt x="2938157" y="1737156"/>
                  </a:lnTo>
                  <a:lnTo>
                    <a:pt x="2938907" y="1737156"/>
                  </a:lnTo>
                  <a:lnTo>
                    <a:pt x="2939631" y="1737156"/>
                  </a:lnTo>
                  <a:lnTo>
                    <a:pt x="2940227" y="1736559"/>
                  </a:lnTo>
                  <a:lnTo>
                    <a:pt x="2940227" y="1735099"/>
                  </a:lnTo>
                  <a:close/>
                </a:path>
                <a:path w="4478655" h="2213609">
                  <a:moveTo>
                    <a:pt x="2997416" y="1630692"/>
                  </a:moveTo>
                  <a:lnTo>
                    <a:pt x="2997250" y="1630540"/>
                  </a:lnTo>
                  <a:lnTo>
                    <a:pt x="2996882" y="1630540"/>
                  </a:lnTo>
                  <a:lnTo>
                    <a:pt x="2996755" y="1630692"/>
                  </a:lnTo>
                  <a:lnTo>
                    <a:pt x="2996755" y="1631073"/>
                  </a:lnTo>
                  <a:lnTo>
                    <a:pt x="2996882" y="1631226"/>
                  </a:lnTo>
                  <a:lnTo>
                    <a:pt x="2997073" y="1631226"/>
                  </a:lnTo>
                  <a:lnTo>
                    <a:pt x="2997250" y="1631226"/>
                  </a:lnTo>
                  <a:lnTo>
                    <a:pt x="2997416" y="1631073"/>
                  </a:lnTo>
                  <a:lnTo>
                    <a:pt x="2997416" y="1630692"/>
                  </a:lnTo>
                  <a:close/>
                </a:path>
                <a:path w="4478655" h="2213609">
                  <a:moveTo>
                    <a:pt x="3045523" y="1793087"/>
                  </a:moveTo>
                  <a:lnTo>
                    <a:pt x="3044774" y="1792338"/>
                  </a:lnTo>
                  <a:lnTo>
                    <a:pt x="3042920" y="1792338"/>
                  </a:lnTo>
                  <a:lnTo>
                    <a:pt x="3042183" y="1793087"/>
                  </a:lnTo>
                  <a:lnTo>
                    <a:pt x="3042183" y="1794929"/>
                  </a:lnTo>
                  <a:lnTo>
                    <a:pt x="3042920" y="1795653"/>
                  </a:lnTo>
                  <a:lnTo>
                    <a:pt x="3043859" y="1795653"/>
                  </a:lnTo>
                  <a:lnTo>
                    <a:pt x="3044774" y="1795653"/>
                  </a:lnTo>
                  <a:lnTo>
                    <a:pt x="3045523" y="1794929"/>
                  </a:lnTo>
                  <a:lnTo>
                    <a:pt x="3045523" y="1793087"/>
                  </a:lnTo>
                  <a:close/>
                </a:path>
                <a:path w="4478655" h="2213609">
                  <a:moveTo>
                    <a:pt x="3055912" y="1525549"/>
                  </a:moveTo>
                  <a:lnTo>
                    <a:pt x="3055607" y="1525270"/>
                  </a:lnTo>
                  <a:lnTo>
                    <a:pt x="3054883" y="1525270"/>
                  </a:lnTo>
                  <a:lnTo>
                    <a:pt x="3054566" y="1525549"/>
                  </a:lnTo>
                  <a:lnTo>
                    <a:pt x="3054566" y="1526298"/>
                  </a:lnTo>
                  <a:lnTo>
                    <a:pt x="3054883" y="1526590"/>
                  </a:lnTo>
                  <a:lnTo>
                    <a:pt x="3055264" y="1526590"/>
                  </a:lnTo>
                  <a:lnTo>
                    <a:pt x="3055607" y="1526590"/>
                  </a:lnTo>
                  <a:lnTo>
                    <a:pt x="3055912" y="1526298"/>
                  </a:lnTo>
                  <a:lnTo>
                    <a:pt x="3055912" y="1525549"/>
                  </a:lnTo>
                  <a:close/>
                </a:path>
                <a:path w="4478655" h="2213609">
                  <a:moveTo>
                    <a:pt x="3102686" y="1688693"/>
                  </a:moveTo>
                  <a:lnTo>
                    <a:pt x="3102406" y="1688376"/>
                  </a:lnTo>
                  <a:lnTo>
                    <a:pt x="3101644" y="1688376"/>
                  </a:lnTo>
                  <a:lnTo>
                    <a:pt x="3101365" y="1688693"/>
                  </a:lnTo>
                  <a:lnTo>
                    <a:pt x="3101365" y="1689417"/>
                  </a:lnTo>
                  <a:lnTo>
                    <a:pt x="3101644" y="1689735"/>
                  </a:lnTo>
                  <a:lnTo>
                    <a:pt x="3102025" y="1689735"/>
                  </a:lnTo>
                  <a:lnTo>
                    <a:pt x="3102406" y="1689735"/>
                  </a:lnTo>
                  <a:lnTo>
                    <a:pt x="3102686" y="1689417"/>
                  </a:lnTo>
                  <a:lnTo>
                    <a:pt x="3102686" y="1688693"/>
                  </a:lnTo>
                  <a:close/>
                </a:path>
                <a:path w="4478655" h="2213609">
                  <a:moveTo>
                    <a:pt x="3152800" y="1849970"/>
                  </a:moveTo>
                  <a:lnTo>
                    <a:pt x="3151009" y="1848192"/>
                  </a:lnTo>
                  <a:lnTo>
                    <a:pt x="3146602" y="1848192"/>
                  </a:lnTo>
                  <a:lnTo>
                    <a:pt x="3144812" y="1849970"/>
                  </a:lnTo>
                  <a:lnTo>
                    <a:pt x="3144812" y="1854390"/>
                  </a:lnTo>
                  <a:lnTo>
                    <a:pt x="3146602" y="1856168"/>
                  </a:lnTo>
                  <a:lnTo>
                    <a:pt x="3148787" y="1856168"/>
                  </a:lnTo>
                  <a:lnTo>
                    <a:pt x="3151009" y="1856168"/>
                  </a:lnTo>
                  <a:lnTo>
                    <a:pt x="3152800" y="1854390"/>
                  </a:lnTo>
                  <a:lnTo>
                    <a:pt x="3152800" y="1849970"/>
                  </a:lnTo>
                  <a:close/>
                </a:path>
                <a:path w="4478655" h="2213609">
                  <a:moveTo>
                    <a:pt x="3160534" y="1583931"/>
                  </a:moveTo>
                  <a:lnTo>
                    <a:pt x="3160369" y="1583766"/>
                  </a:lnTo>
                  <a:lnTo>
                    <a:pt x="3160026" y="1583766"/>
                  </a:lnTo>
                  <a:lnTo>
                    <a:pt x="3159874" y="1583931"/>
                  </a:lnTo>
                  <a:lnTo>
                    <a:pt x="3159874" y="1584299"/>
                  </a:lnTo>
                  <a:lnTo>
                    <a:pt x="3160026" y="1584426"/>
                  </a:lnTo>
                  <a:lnTo>
                    <a:pt x="3160217" y="1584426"/>
                  </a:lnTo>
                  <a:lnTo>
                    <a:pt x="3160369" y="1584426"/>
                  </a:lnTo>
                  <a:lnTo>
                    <a:pt x="3160534" y="1584299"/>
                  </a:lnTo>
                  <a:lnTo>
                    <a:pt x="3160534" y="1583931"/>
                  </a:lnTo>
                  <a:close/>
                </a:path>
                <a:path w="4478655" h="2213609">
                  <a:moveTo>
                    <a:pt x="3207639" y="1746859"/>
                  </a:moveTo>
                  <a:lnTo>
                    <a:pt x="3207359" y="1746567"/>
                  </a:lnTo>
                  <a:lnTo>
                    <a:pt x="3206597" y="1746567"/>
                  </a:lnTo>
                  <a:lnTo>
                    <a:pt x="3206318" y="1746859"/>
                  </a:lnTo>
                  <a:lnTo>
                    <a:pt x="3206318" y="1747608"/>
                  </a:lnTo>
                  <a:lnTo>
                    <a:pt x="3206597" y="1747888"/>
                  </a:lnTo>
                  <a:lnTo>
                    <a:pt x="3206978" y="1747888"/>
                  </a:lnTo>
                  <a:lnTo>
                    <a:pt x="3207359" y="1747888"/>
                  </a:lnTo>
                  <a:lnTo>
                    <a:pt x="3207639" y="1747608"/>
                  </a:lnTo>
                  <a:lnTo>
                    <a:pt x="3207639" y="1746859"/>
                  </a:lnTo>
                  <a:close/>
                </a:path>
                <a:path w="4478655" h="2213609">
                  <a:moveTo>
                    <a:pt x="3219031" y="1478775"/>
                  </a:moveTo>
                  <a:lnTo>
                    <a:pt x="3218751" y="1478508"/>
                  </a:lnTo>
                  <a:lnTo>
                    <a:pt x="3218002" y="1478508"/>
                  </a:lnTo>
                  <a:lnTo>
                    <a:pt x="3217710" y="1478775"/>
                  </a:lnTo>
                  <a:lnTo>
                    <a:pt x="3217710" y="1479537"/>
                  </a:lnTo>
                  <a:lnTo>
                    <a:pt x="3218002" y="1479816"/>
                  </a:lnTo>
                  <a:lnTo>
                    <a:pt x="3218370" y="1479816"/>
                  </a:lnTo>
                  <a:lnTo>
                    <a:pt x="3218751" y="1479816"/>
                  </a:lnTo>
                  <a:lnTo>
                    <a:pt x="3219031" y="1479537"/>
                  </a:lnTo>
                  <a:lnTo>
                    <a:pt x="3219031" y="1478775"/>
                  </a:lnTo>
                  <a:close/>
                </a:path>
                <a:path w="4478655" h="2213609">
                  <a:moveTo>
                    <a:pt x="3254400" y="1909965"/>
                  </a:moveTo>
                  <a:lnTo>
                    <a:pt x="3254121" y="1909686"/>
                  </a:lnTo>
                  <a:lnTo>
                    <a:pt x="3253371" y="1909686"/>
                  </a:lnTo>
                  <a:lnTo>
                    <a:pt x="3253079" y="1909965"/>
                  </a:lnTo>
                  <a:lnTo>
                    <a:pt x="3253079" y="1910727"/>
                  </a:lnTo>
                  <a:lnTo>
                    <a:pt x="3253371" y="1911007"/>
                  </a:lnTo>
                  <a:lnTo>
                    <a:pt x="3253740" y="1911007"/>
                  </a:lnTo>
                  <a:lnTo>
                    <a:pt x="3254121" y="1911007"/>
                  </a:lnTo>
                  <a:lnTo>
                    <a:pt x="3254400" y="1910727"/>
                  </a:lnTo>
                  <a:lnTo>
                    <a:pt x="3254400" y="1909965"/>
                  </a:lnTo>
                  <a:close/>
                </a:path>
                <a:path w="4478655" h="2213609">
                  <a:moveTo>
                    <a:pt x="3276790" y="1635861"/>
                  </a:moveTo>
                  <a:lnTo>
                    <a:pt x="3271596" y="1630629"/>
                  </a:lnTo>
                  <a:lnTo>
                    <a:pt x="3258718" y="1630629"/>
                  </a:lnTo>
                  <a:lnTo>
                    <a:pt x="3253498" y="1635861"/>
                  </a:lnTo>
                  <a:lnTo>
                    <a:pt x="3253498" y="1648726"/>
                  </a:lnTo>
                  <a:lnTo>
                    <a:pt x="3258718" y="1653921"/>
                  </a:lnTo>
                  <a:lnTo>
                    <a:pt x="3265144" y="1653921"/>
                  </a:lnTo>
                  <a:lnTo>
                    <a:pt x="3271596" y="1653921"/>
                  </a:lnTo>
                  <a:lnTo>
                    <a:pt x="3276790" y="1648726"/>
                  </a:lnTo>
                  <a:lnTo>
                    <a:pt x="3276790" y="1635861"/>
                  </a:lnTo>
                  <a:close/>
                </a:path>
                <a:path w="4478655" h="2213609">
                  <a:moveTo>
                    <a:pt x="3324644" y="1536611"/>
                  </a:moveTo>
                  <a:lnTo>
                    <a:pt x="3324047" y="1536014"/>
                  </a:lnTo>
                  <a:lnTo>
                    <a:pt x="3322574" y="1536014"/>
                  </a:lnTo>
                  <a:lnTo>
                    <a:pt x="3321977" y="1536611"/>
                  </a:lnTo>
                  <a:lnTo>
                    <a:pt x="3321977" y="1538071"/>
                  </a:lnTo>
                  <a:lnTo>
                    <a:pt x="3322574" y="1538668"/>
                  </a:lnTo>
                  <a:lnTo>
                    <a:pt x="3323336" y="1538668"/>
                  </a:lnTo>
                  <a:lnTo>
                    <a:pt x="3324047" y="1538668"/>
                  </a:lnTo>
                  <a:lnTo>
                    <a:pt x="3324644" y="1538071"/>
                  </a:lnTo>
                  <a:lnTo>
                    <a:pt x="3324644" y="1536611"/>
                  </a:lnTo>
                  <a:close/>
                </a:path>
                <a:path w="4478655" h="2213609">
                  <a:moveTo>
                    <a:pt x="3374415" y="1698053"/>
                  </a:moveTo>
                  <a:lnTo>
                    <a:pt x="3372472" y="1696123"/>
                  </a:lnTo>
                  <a:lnTo>
                    <a:pt x="3367722" y="1696123"/>
                  </a:lnTo>
                  <a:lnTo>
                    <a:pt x="3365779" y="1698053"/>
                  </a:lnTo>
                  <a:lnTo>
                    <a:pt x="3365779" y="1702854"/>
                  </a:lnTo>
                  <a:lnTo>
                    <a:pt x="3367722" y="1704784"/>
                  </a:lnTo>
                  <a:lnTo>
                    <a:pt x="3370097" y="1704784"/>
                  </a:lnTo>
                  <a:lnTo>
                    <a:pt x="3372472" y="1704784"/>
                  </a:lnTo>
                  <a:lnTo>
                    <a:pt x="3374415" y="1702854"/>
                  </a:lnTo>
                  <a:lnTo>
                    <a:pt x="3374415" y="1698053"/>
                  </a:lnTo>
                  <a:close/>
                </a:path>
                <a:path w="4478655" h="2213609">
                  <a:moveTo>
                    <a:pt x="3417862" y="1863026"/>
                  </a:moveTo>
                  <a:lnTo>
                    <a:pt x="3417430" y="1862582"/>
                  </a:lnTo>
                  <a:lnTo>
                    <a:pt x="3416325" y="1862582"/>
                  </a:lnTo>
                  <a:lnTo>
                    <a:pt x="3415893" y="1863026"/>
                  </a:lnTo>
                  <a:lnTo>
                    <a:pt x="3415893" y="1864118"/>
                  </a:lnTo>
                  <a:lnTo>
                    <a:pt x="3416325" y="1864588"/>
                  </a:lnTo>
                  <a:lnTo>
                    <a:pt x="3416858" y="1864588"/>
                  </a:lnTo>
                  <a:lnTo>
                    <a:pt x="3417430" y="1864588"/>
                  </a:lnTo>
                  <a:lnTo>
                    <a:pt x="3417862" y="1864118"/>
                  </a:lnTo>
                  <a:lnTo>
                    <a:pt x="3417862" y="1863026"/>
                  </a:lnTo>
                  <a:close/>
                </a:path>
                <a:path w="4478655" h="2213609">
                  <a:moveTo>
                    <a:pt x="3479038" y="1756435"/>
                  </a:moveTo>
                  <a:lnTo>
                    <a:pt x="3477247" y="1754619"/>
                  </a:lnTo>
                  <a:lnTo>
                    <a:pt x="3472827" y="1754619"/>
                  </a:lnTo>
                  <a:lnTo>
                    <a:pt x="3471037" y="1756435"/>
                  </a:lnTo>
                  <a:lnTo>
                    <a:pt x="3471037" y="1760829"/>
                  </a:lnTo>
                  <a:lnTo>
                    <a:pt x="3472827" y="1762633"/>
                  </a:lnTo>
                  <a:lnTo>
                    <a:pt x="3475050" y="1762633"/>
                  </a:lnTo>
                  <a:lnTo>
                    <a:pt x="3477247" y="1762633"/>
                  </a:lnTo>
                  <a:lnTo>
                    <a:pt x="3479038" y="1760829"/>
                  </a:lnTo>
                  <a:lnTo>
                    <a:pt x="3479038" y="1756435"/>
                  </a:lnTo>
                  <a:close/>
                </a:path>
                <a:path w="4478655" h="2213609">
                  <a:moveTo>
                    <a:pt x="3523170" y="1921027"/>
                  </a:moveTo>
                  <a:lnTo>
                    <a:pt x="3522573" y="1920430"/>
                  </a:lnTo>
                  <a:lnTo>
                    <a:pt x="3521100" y="1920430"/>
                  </a:lnTo>
                  <a:lnTo>
                    <a:pt x="3520503" y="1921027"/>
                  </a:lnTo>
                  <a:lnTo>
                    <a:pt x="3520503" y="1922500"/>
                  </a:lnTo>
                  <a:lnTo>
                    <a:pt x="3521100" y="1923097"/>
                  </a:lnTo>
                  <a:lnTo>
                    <a:pt x="3521824" y="1923097"/>
                  </a:lnTo>
                  <a:lnTo>
                    <a:pt x="3522573" y="1923097"/>
                  </a:lnTo>
                  <a:lnTo>
                    <a:pt x="3523170" y="1922500"/>
                  </a:lnTo>
                  <a:lnTo>
                    <a:pt x="3523170" y="1921027"/>
                  </a:lnTo>
                  <a:close/>
                </a:path>
                <a:path w="4478655" h="2213609">
                  <a:moveTo>
                    <a:pt x="3534867" y="1652765"/>
                  </a:moveTo>
                  <a:lnTo>
                    <a:pt x="3534156" y="1652016"/>
                  </a:lnTo>
                  <a:lnTo>
                    <a:pt x="3532301" y="1652016"/>
                  </a:lnTo>
                  <a:lnTo>
                    <a:pt x="3531565" y="1652765"/>
                  </a:lnTo>
                  <a:lnTo>
                    <a:pt x="3531565" y="1654606"/>
                  </a:lnTo>
                  <a:lnTo>
                    <a:pt x="3532301" y="1655330"/>
                  </a:lnTo>
                  <a:lnTo>
                    <a:pt x="3533216" y="1655330"/>
                  </a:lnTo>
                  <a:lnTo>
                    <a:pt x="3534156" y="1655330"/>
                  </a:lnTo>
                  <a:lnTo>
                    <a:pt x="3534867" y="1654606"/>
                  </a:lnTo>
                  <a:lnTo>
                    <a:pt x="3534867" y="1652765"/>
                  </a:lnTo>
                  <a:close/>
                </a:path>
                <a:path w="4478655" h="2213609">
                  <a:moveTo>
                    <a:pt x="3568928" y="2084705"/>
                  </a:moveTo>
                  <a:lnTo>
                    <a:pt x="3568776" y="2084539"/>
                  </a:lnTo>
                  <a:lnTo>
                    <a:pt x="3568433" y="2084539"/>
                  </a:lnTo>
                  <a:lnTo>
                    <a:pt x="3568268" y="2084705"/>
                  </a:lnTo>
                  <a:lnTo>
                    <a:pt x="3568268" y="2085047"/>
                  </a:lnTo>
                  <a:lnTo>
                    <a:pt x="3568433" y="2085200"/>
                  </a:lnTo>
                  <a:lnTo>
                    <a:pt x="3568585" y="2085200"/>
                  </a:lnTo>
                  <a:lnTo>
                    <a:pt x="3568776" y="2085200"/>
                  </a:lnTo>
                  <a:lnTo>
                    <a:pt x="3568928" y="2085047"/>
                  </a:lnTo>
                  <a:lnTo>
                    <a:pt x="3568928" y="2084705"/>
                  </a:lnTo>
                  <a:close/>
                </a:path>
                <a:path w="4478655" h="2213609">
                  <a:moveTo>
                    <a:pt x="3582670" y="1815312"/>
                  </a:moveTo>
                  <a:lnTo>
                    <a:pt x="3581489" y="1814131"/>
                  </a:lnTo>
                  <a:lnTo>
                    <a:pt x="3578529" y="1814131"/>
                  </a:lnTo>
                  <a:lnTo>
                    <a:pt x="3577348" y="1815312"/>
                  </a:lnTo>
                  <a:lnTo>
                    <a:pt x="3577348" y="1818259"/>
                  </a:lnTo>
                  <a:lnTo>
                    <a:pt x="3578529" y="1819478"/>
                  </a:lnTo>
                  <a:lnTo>
                    <a:pt x="3580015" y="1819478"/>
                  </a:lnTo>
                  <a:lnTo>
                    <a:pt x="3581489" y="1819478"/>
                  </a:lnTo>
                  <a:lnTo>
                    <a:pt x="3582670" y="1818259"/>
                  </a:lnTo>
                  <a:lnTo>
                    <a:pt x="3582670" y="1815312"/>
                  </a:lnTo>
                  <a:close/>
                </a:path>
                <a:path w="4478655" h="2213609">
                  <a:moveTo>
                    <a:pt x="3628085" y="1979193"/>
                  </a:moveTo>
                  <a:lnTo>
                    <a:pt x="3627501" y="1978596"/>
                  </a:lnTo>
                  <a:lnTo>
                    <a:pt x="3626027" y="1978596"/>
                  </a:lnTo>
                  <a:lnTo>
                    <a:pt x="3625431" y="1979193"/>
                  </a:lnTo>
                  <a:lnTo>
                    <a:pt x="3625431" y="1980653"/>
                  </a:lnTo>
                  <a:lnTo>
                    <a:pt x="3626027" y="1981250"/>
                  </a:lnTo>
                  <a:lnTo>
                    <a:pt x="3626777" y="1981250"/>
                  </a:lnTo>
                  <a:lnTo>
                    <a:pt x="3627501" y="1981250"/>
                  </a:lnTo>
                  <a:lnTo>
                    <a:pt x="3628085" y="1980653"/>
                  </a:lnTo>
                  <a:lnTo>
                    <a:pt x="3628085" y="1979193"/>
                  </a:lnTo>
                  <a:close/>
                </a:path>
                <a:path w="4478655" h="2213609">
                  <a:moveTo>
                    <a:pt x="3638512" y="1711667"/>
                  </a:moveTo>
                  <a:lnTo>
                    <a:pt x="3638359" y="1711515"/>
                  </a:lnTo>
                  <a:lnTo>
                    <a:pt x="3637978" y="1711515"/>
                  </a:lnTo>
                  <a:lnTo>
                    <a:pt x="3637826" y="1711667"/>
                  </a:lnTo>
                  <a:lnTo>
                    <a:pt x="3637826" y="1712048"/>
                  </a:lnTo>
                  <a:lnTo>
                    <a:pt x="3637978" y="1712175"/>
                  </a:lnTo>
                  <a:lnTo>
                    <a:pt x="3638169" y="1712175"/>
                  </a:lnTo>
                  <a:lnTo>
                    <a:pt x="3638359" y="1712175"/>
                  </a:lnTo>
                  <a:lnTo>
                    <a:pt x="3638512" y="1712048"/>
                  </a:lnTo>
                  <a:lnTo>
                    <a:pt x="3638512" y="1711667"/>
                  </a:lnTo>
                  <a:close/>
                </a:path>
                <a:path w="4478655" h="2213609">
                  <a:moveTo>
                    <a:pt x="3687597" y="1873504"/>
                  </a:moveTo>
                  <a:lnTo>
                    <a:pt x="3686416" y="1872322"/>
                  </a:lnTo>
                  <a:lnTo>
                    <a:pt x="3683457" y="1872322"/>
                  </a:lnTo>
                  <a:lnTo>
                    <a:pt x="3682276" y="1873504"/>
                  </a:lnTo>
                  <a:lnTo>
                    <a:pt x="3682276" y="1876450"/>
                  </a:lnTo>
                  <a:lnTo>
                    <a:pt x="3683457" y="1877644"/>
                  </a:lnTo>
                  <a:lnTo>
                    <a:pt x="3684930" y="1877644"/>
                  </a:lnTo>
                  <a:lnTo>
                    <a:pt x="3686416" y="1877644"/>
                  </a:lnTo>
                  <a:lnTo>
                    <a:pt x="3687597" y="1876450"/>
                  </a:lnTo>
                  <a:lnTo>
                    <a:pt x="3687597" y="1873504"/>
                  </a:lnTo>
                  <a:close/>
                </a:path>
                <a:path w="4478655" h="2213609">
                  <a:moveTo>
                    <a:pt x="3732047" y="2037905"/>
                  </a:moveTo>
                  <a:lnTo>
                    <a:pt x="3731895" y="2037778"/>
                  </a:lnTo>
                  <a:lnTo>
                    <a:pt x="3731539" y="2037778"/>
                  </a:lnTo>
                  <a:lnTo>
                    <a:pt x="3731387" y="2037905"/>
                  </a:lnTo>
                  <a:lnTo>
                    <a:pt x="3731387" y="2038286"/>
                  </a:lnTo>
                  <a:lnTo>
                    <a:pt x="3731539" y="2038438"/>
                  </a:lnTo>
                  <a:lnTo>
                    <a:pt x="3731730" y="2038438"/>
                  </a:lnTo>
                  <a:lnTo>
                    <a:pt x="3731895" y="2038438"/>
                  </a:lnTo>
                  <a:lnTo>
                    <a:pt x="3732047" y="2038286"/>
                  </a:lnTo>
                  <a:lnTo>
                    <a:pt x="3732047" y="2037905"/>
                  </a:lnTo>
                  <a:close/>
                </a:path>
                <a:path w="4478655" h="2213609">
                  <a:moveTo>
                    <a:pt x="4047579" y="2212073"/>
                  </a:moveTo>
                  <a:lnTo>
                    <a:pt x="4047134" y="2211641"/>
                  </a:lnTo>
                  <a:lnTo>
                    <a:pt x="4046004" y="2211641"/>
                  </a:lnTo>
                  <a:lnTo>
                    <a:pt x="4045559" y="2212073"/>
                  </a:lnTo>
                  <a:lnTo>
                    <a:pt x="4045559" y="2213165"/>
                  </a:lnTo>
                  <a:lnTo>
                    <a:pt x="4046004" y="2213610"/>
                  </a:lnTo>
                  <a:lnTo>
                    <a:pt x="4046575" y="2213610"/>
                  </a:lnTo>
                  <a:lnTo>
                    <a:pt x="4047134" y="2213610"/>
                  </a:lnTo>
                  <a:lnTo>
                    <a:pt x="4047579" y="2213165"/>
                  </a:lnTo>
                  <a:lnTo>
                    <a:pt x="4047579" y="2212073"/>
                  </a:lnTo>
                  <a:close/>
                </a:path>
                <a:path w="4478655" h="2213609">
                  <a:moveTo>
                    <a:pt x="4214012" y="2163457"/>
                  </a:moveTo>
                  <a:lnTo>
                    <a:pt x="4212069" y="2161527"/>
                  </a:lnTo>
                  <a:lnTo>
                    <a:pt x="4207306" y="2161527"/>
                  </a:lnTo>
                  <a:lnTo>
                    <a:pt x="4205363" y="2163457"/>
                  </a:lnTo>
                  <a:lnTo>
                    <a:pt x="4205363" y="2168258"/>
                  </a:lnTo>
                  <a:lnTo>
                    <a:pt x="4207306" y="2170163"/>
                  </a:lnTo>
                  <a:lnTo>
                    <a:pt x="4209681" y="2170163"/>
                  </a:lnTo>
                  <a:lnTo>
                    <a:pt x="4212069" y="2170163"/>
                  </a:lnTo>
                  <a:lnTo>
                    <a:pt x="4214012" y="2168258"/>
                  </a:lnTo>
                  <a:lnTo>
                    <a:pt x="4214012" y="2163457"/>
                  </a:lnTo>
                  <a:close/>
                </a:path>
                <a:path w="4478655" h="2213609">
                  <a:moveTo>
                    <a:pt x="4478413" y="2176881"/>
                  </a:moveTo>
                  <a:lnTo>
                    <a:pt x="4478134" y="2176576"/>
                  </a:lnTo>
                  <a:lnTo>
                    <a:pt x="4477410" y="2176576"/>
                  </a:lnTo>
                  <a:lnTo>
                    <a:pt x="4477105" y="2176881"/>
                  </a:lnTo>
                  <a:lnTo>
                    <a:pt x="4477105" y="2177605"/>
                  </a:lnTo>
                  <a:lnTo>
                    <a:pt x="4477410" y="2177923"/>
                  </a:lnTo>
                  <a:lnTo>
                    <a:pt x="4477753" y="2177923"/>
                  </a:lnTo>
                  <a:lnTo>
                    <a:pt x="4478134" y="2177923"/>
                  </a:lnTo>
                  <a:lnTo>
                    <a:pt x="4478413" y="2177605"/>
                  </a:lnTo>
                  <a:lnTo>
                    <a:pt x="4478413" y="217688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094839" y="9232703"/>
              <a:ext cx="3839845" cy="2038350"/>
            </a:xfrm>
            <a:custGeom>
              <a:avLst/>
              <a:gdLst/>
              <a:ahLst/>
              <a:cxnLst/>
              <a:rect l="l" t="t" r="r" b="b"/>
              <a:pathLst>
                <a:path w="3839845" h="2038350">
                  <a:moveTo>
                    <a:pt x="1320" y="279"/>
                  </a:moveTo>
                  <a:lnTo>
                    <a:pt x="1041" y="0"/>
                  </a:lnTo>
                  <a:lnTo>
                    <a:pt x="279" y="0"/>
                  </a:lnTo>
                  <a:lnTo>
                    <a:pt x="0" y="279"/>
                  </a:lnTo>
                  <a:lnTo>
                    <a:pt x="0" y="1028"/>
                  </a:lnTo>
                  <a:lnTo>
                    <a:pt x="279" y="1308"/>
                  </a:lnTo>
                  <a:lnTo>
                    <a:pt x="660" y="1308"/>
                  </a:lnTo>
                  <a:lnTo>
                    <a:pt x="1041" y="1308"/>
                  </a:lnTo>
                  <a:lnTo>
                    <a:pt x="1320" y="1028"/>
                  </a:lnTo>
                  <a:lnTo>
                    <a:pt x="1320" y="279"/>
                  </a:lnTo>
                  <a:close/>
                </a:path>
                <a:path w="3839845" h="2038350">
                  <a:moveTo>
                    <a:pt x="37376" y="431126"/>
                  </a:moveTo>
                  <a:lnTo>
                    <a:pt x="36779" y="430530"/>
                  </a:lnTo>
                  <a:lnTo>
                    <a:pt x="35306" y="430530"/>
                  </a:lnTo>
                  <a:lnTo>
                    <a:pt x="34709" y="431126"/>
                  </a:lnTo>
                  <a:lnTo>
                    <a:pt x="34709" y="432600"/>
                  </a:lnTo>
                  <a:lnTo>
                    <a:pt x="35306" y="433197"/>
                  </a:lnTo>
                  <a:lnTo>
                    <a:pt x="36029" y="433197"/>
                  </a:lnTo>
                  <a:lnTo>
                    <a:pt x="36779" y="433197"/>
                  </a:lnTo>
                  <a:lnTo>
                    <a:pt x="37376" y="432600"/>
                  </a:lnTo>
                  <a:lnTo>
                    <a:pt x="37376" y="431126"/>
                  </a:lnTo>
                  <a:close/>
                </a:path>
                <a:path w="3839845" h="2038350">
                  <a:moveTo>
                    <a:pt x="199491" y="384886"/>
                  </a:moveTo>
                  <a:lnTo>
                    <a:pt x="199339" y="384733"/>
                  </a:lnTo>
                  <a:lnTo>
                    <a:pt x="198996" y="384733"/>
                  </a:lnTo>
                  <a:lnTo>
                    <a:pt x="198831" y="384886"/>
                  </a:lnTo>
                  <a:lnTo>
                    <a:pt x="198831" y="385267"/>
                  </a:lnTo>
                  <a:lnTo>
                    <a:pt x="198996" y="385394"/>
                  </a:lnTo>
                  <a:lnTo>
                    <a:pt x="199174" y="385394"/>
                  </a:lnTo>
                  <a:lnTo>
                    <a:pt x="199339" y="385394"/>
                  </a:lnTo>
                  <a:lnTo>
                    <a:pt x="199491" y="385267"/>
                  </a:lnTo>
                  <a:lnTo>
                    <a:pt x="199491" y="384886"/>
                  </a:lnTo>
                  <a:close/>
                </a:path>
                <a:path w="3839845" h="2038350">
                  <a:moveTo>
                    <a:pt x="246951" y="547636"/>
                  </a:moveTo>
                  <a:lnTo>
                    <a:pt x="246481" y="547192"/>
                  </a:lnTo>
                  <a:lnTo>
                    <a:pt x="245376" y="547192"/>
                  </a:lnTo>
                  <a:lnTo>
                    <a:pt x="244932" y="547636"/>
                  </a:lnTo>
                  <a:lnTo>
                    <a:pt x="244932" y="548754"/>
                  </a:lnTo>
                  <a:lnTo>
                    <a:pt x="245376" y="549198"/>
                  </a:lnTo>
                  <a:lnTo>
                    <a:pt x="245948" y="549198"/>
                  </a:lnTo>
                  <a:lnTo>
                    <a:pt x="246481" y="549198"/>
                  </a:lnTo>
                  <a:lnTo>
                    <a:pt x="246951" y="548754"/>
                  </a:lnTo>
                  <a:lnTo>
                    <a:pt x="246951" y="547636"/>
                  </a:lnTo>
                  <a:close/>
                </a:path>
                <a:path w="3839845" h="2038350">
                  <a:moveTo>
                    <a:pt x="304444" y="443052"/>
                  </a:moveTo>
                  <a:lnTo>
                    <a:pt x="304292" y="442925"/>
                  </a:lnTo>
                  <a:lnTo>
                    <a:pt x="303911" y="442925"/>
                  </a:lnTo>
                  <a:lnTo>
                    <a:pt x="303784" y="443052"/>
                  </a:lnTo>
                  <a:lnTo>
                    <a:pt x="303784" y="443433"/>
                  </a:lnTo>
                  <a:lnTo>
                    <a:pt x="303911" y="443585"/>
                  </a:lnTo>
                  <a:lnTo>
                    <a:pt x="304101" y="443585"/>
                  </a:lnTo>
                  <a:lnTo>
                    <a:pt x="304292" y="443585"/>
                  </a:lnTo>
                  <a:lnTo>
                    <a:pt x="304444" y="443433"/>
                  </a:lnTo>
                  <a:lnTo>
                    <a:pt x="304444" y="443052"/>
                  </a:lnTo>
                  <a:close/>
                </a:path>
                <a:path w="3839845" h="2038350">
                  <a:moveTo>
                    <a:pt x="352221" y="605637"/>
                  </a:moveTo>
                  <a:lnTo>
                    <a:pt x="351624" y="605040"/>
                  </a:lnTo>
                  <a:lnTo>
                    <a:pt x="350151" y="605040"/>
                  </a:lnTo>
                  <a:lnTo>
                    <a:pt x="349554" y="605637"/>
                  </a:lnTo>
                  <a:lnTo>
                    <a:pt x="349554" y="607110"/>
                  </a:lnTo>
                  <a:lnTo>
                    <a:pt x="350151" y="607707"/>
                  </a:lnTo>
                  <a:lnTo>
                    <a:pt x="350901" y="607707"/>
                  </a:lnTo>
                  <a:lnTo>
                    <a:pt x="351624" y="607707"/>
                  </a:lnTo>
                  <a:lnTo>
                    <a:pt x="352221" y="607110"/>
                  </a:lnTo>
                  <a:lnTo>
                    <a:pt x="352221" y="605637"/>
                  </a:lnTo>
                  <a:close/>
                </a:path>
                <a:path w="3839845" h="2038350">
                  <a:moveTo>
                    <a:pt x="362610" y="338124"/>
                  </a:moveTo>
                  <a:lnTo>
                    <a:pt x="362483" y="337972"/>
                  </a:lnTo>
                  <a:lnTo>
                    <a:pt x="362102" y="337972"/>
                  </a:lnTo>
                  <a:lnTo>
                    <a:pt x="361950" y="338124"/>
                  </a:lnTo>
                  <a:lnTo>
                    <a:pt x="361950" y="338467"/>
                  </a:lnTo>
                  <a:lnTo>
                    <a:pt x="362102" y="338632"/>
                  </a:lnTo>
                  <a:lnTo>
                    <a:pt x="362292" y="338632"/>
                  </a:lnTo>
                  <a:lnTo>
                    <a:pt x="362483" y="338632"/>
                  </a:lnTo>
                  <a:lnTo>
                    <a:pt x="362610" y="338467"/>
                  </a:lnTo>
                  <a:lnTo>
                    <a:pt x="362610" y="338124"/>
                  </a:lnTo>
                  <a:close/>
                </a:path>
                <a:path w="3839845" h="2038350">
                  <a:moveTo>
                    <a:pt x="411378" y="500151"/>
                  </a:moveTo>
                  <a:lnTo>
                    <a:pt x="410349" y="499084"/>
                  </a:lnTo>
                  <a:lnTo>
                    <a:pt x="407771" y="499084"/>
                  </a:lnTo>
                  <a:lnTo>
                    <a:pt x="406742" y="500151"/>
                  </a:lnTo>
                  <a:lnTo>
                    <a:pt x="406742" y="502716"/>
                  </a:lnTo>
                  <a:lnTo>
                    <a:pt x="407771" y="503745"/>
                  </a:lnTo>
                  <a:lnTo>
                    <a:pt x="409054" y="503745"/>
                  </a:lnTo>
                  <a:lnTo>
                    <a:pt x="410349" y="503745"/>
                  </a:lnTo>
                  <a:lnTo>
                    <a:pt x="411378" y="502716"/>
                  </a:lnTo>
                  <a:lnTo>
                    <a:pt x="411378" y="500151"/>
                  </a:lnTo>
                  <a:close/>
                </a:path>
                <a:path w="3839845" h="2038350">
                  <a:moveTo>
                    <a:pt x="460146" y="662165"/>
                  </a:moveTo>
                  <a:lnTo>
                    <a:pt x="458228" y="660222"/>
                  </a:lnTo>
                  <a:lnTo>
                    <a:pt x="453453" y="660222"/>
                  </a:lnTo>
                  <a:lnTo>
                    <a:pt x="451497" y="662165"/>
                  </a:lnTo>
                  <a:lnTo>
                    <a:pt x="451497" y="666927"/>
                  </a:lnTo>
                  <a:lnTo>
                    <a:pt x="453453" y="668870"/>
                  </a:lnTo>
                  <a:lnTo>
                    <a:pt x="455828" y="668870"/>
                  </a:lnTo>
                  <a:lnTo>
                    <a:pt x="458228" y="668870"/>
                  </a:lnTo>
                  <a:lnTo>
                    <a:pt x="460146" y="666927"/>
                  </a:lnTo>
                  <a:lnTo>
                    <a:pt x="460146" y="662165"/>
                  </a:lnTo>
                  <a:close/>
                </a:path>
                <a:path w="3839845" h="2038350">
                  <a:moveTo>
                    <a:pt x="468223" y="395909"/>
                  </a:moveTo>
                  <a:lnTo>
                    <a:pt x="467779" y="395478"/>
                  </a:lnTo>
                  <a:lnTo>
                    <a:pt x="466686" y="395478"/>
                  </a:lnTo>
                  <a:lnTo>
                    <a:pt x="466242" y="395909"/>
                  </a:lnTo>
                  <a:lnTo>
                    <a:pt x="466242" y="397040"/>
                  </a:lnTo>
                  <a:lnTo>
                    <a:pt x="466686" y="397471"/>
                  </a:lnTo>
                  <a:lnTo>
                    <a:pt x="467220" y="397471"/>
                  </a:lnTo>
                  <a:lnTo>
                    <a:pt x="467779" y="397471"/>
                  </a:lnTo>
                  <a:lnTo>
                    <a:pt x="468223" y="397040"/>
                  </a:lnTo>
                  <a:lnTo>
                    <a:pt x="468223" y="395909"/>
                  </a:lnTo>
                  <a:close/>
                </a:path>
                <a:path w="3839845" h="2038350">
                  <a:moveTo>
                    <a:pt x="514680" y="559206"/>
                  </a:moveTo>
                  <a:lnTo>
                    <a:pt x="514362" y="558939"/>
                  </a:lnTo>
                  <a:lnTo>
                    <a:pt x="513638" y="558939"/>
                  </a:lnTo>
                  <a:lnTo>
                    <a:pt x="513359" y="559206"/>
                  </a:lnTo>
                  <a:lnTo>
                    <a:pt x="513359" y="559968"/>
                  </a:lnTo>
                  <a:lnTo>
                    <a:pt x="513638" y="560247"/>
                  </a:lnTo>
                  <a:lnTo>
                    <a:pt x="514019" y="560247"/>
                  </a:lnTo>
                  <a:lnTo>
                    <a:pt x="514362" y="560247"/>
                  </a:lnTo>
                  <a:lnTo>
                    <a:pt x="514680" y="559968"/>
                  </a:lnTo>
                  <a:lnTo>
                    <a:pt x="514680" y="559206"/>
                  </a:lnTo>
                  <a:close/>
                </a:path>
                <a:path w="3839845" h="2038350">
                  <a:moveTo>
                    <a:pt x="567766" y="718858"/>
                  </a:moveTo>
                  <a:lnTo>
                    <a:pt x="564629" y="715733"/>
                  </a:lnTo>
                  <a:lnTo>
                    <a:pt x="556933" y="715733"/>
                  </a:lnTo>
                  <a:lnTo>
                    <a:pt x="553796" y="718858"/>
                  </a:lnTo>
                  <a:lnTo>
                    <a:pt x="553796" y="726592"/>
                  </a:lnTo>
                  <a:lnTo>
                    <a:pt x="556933" y="729716"/>
                  </a:lnTo>
                  <a:lnTo>
                    <a:pt x="560781" y="729716"/>
                  </a:lnTo>
                  <a:lnTo>
                    <a:pt x="564629" y="729716"/>
                  </a:lnTo>
                  <a:lnTo>
                    <a:pt x="567766" y="726592"/>
                  </a:lnTo>
                  <a:lnTo>
                    <a:pt x="567766" y="718858"/>
                  </a:lnTo>
                  <a:close/>
                </a:path>
                <a:path w="3839845" h="2038350">
                  <a:moveTo>
                    <a:pt x="575183" y="453009"/>
                  </a:moveTo>
                  <a:lnTo>
                    <a:pt x="573824" y="451662"/>
                  </a:lnTo>
                  <a:lnTo>
                    <a:pt x="570522" y="451662"/>
                  </a:lnTo>
                  <a:lnTo>
                    <a:pt x="569201" y="453009"/>
                  </a:lnTo>
                  <a:lnTo>
                    <a:pt x="569201" y="456285"/>
                  </a:lnTo>
                  <a:lnTo>
                    <a:pt x="570522" y="457644"/>
                  </a:lnTo>
                  <a:lnTo>
                    <a:pt x="572173" y="457644"/>
                  </a:lnTo>
                  <a:lnTo>
                    <a:pt x="573824" y="457644"/>
                  </a:lnTo>
                  <a:lnTo>
                    <a:pt x="575183" y="456285"/>
                  </a:lnTo>
                  <a:lnTo>
                    <a:pt x="575183" y="453009"/>
                  </a:lnTo>
                  <a:close/>
                </a:path>
                <a:path w="3839845" h="2038350">
                  <a:moveTo>
                    <a:pt x="620941" y="616648"/>
                  </a:moveTo>
                  <a:lnTo>
                    <a:pt x="620077" y="615772"/>
                  </a:lnTo>
                  <a:lnTo>
                    <a:pt x="617842" y="615772"/>
                  </a:lnTo>
                  <a:lnTo>
                    <a:pt x="616978" y="616648"/>
                  </a:lnTo>
                  <a:lnTo>
                    <a:pt x="616978" y="618871"/>
                  </a:lnTo>
                  <a:lnTo>
                    <a:pt x="617842" y="619747"/>
                  </a:lnTo>
                  <a:lnTo>
                    <a:pt x="618947" y="619747"/>
                  </a:lnTo>
                  <a:lnTo>
                    <a:pt x="620077" y="619747"/>
                  </a:lnTo>
                  <a:lnTo>
                    <a:pt x="620941" y="618871"/>
                  </a:lnTo>
                  <a:lnTo>
                    <a:pt x="620941" y="616648"/>
                  </a:lnTo>
                  <a:close/>
                </a:path>
                <a:path w="3839845" h="2038350">
                  <a:moveTo>
                    <a:pt x="635000" y="347116"/>
                  </a:moveTo>
                  <a:lnTo>
                    <a:pt x="632929" y="345046"/>
                  </a:lnTo>
                  <a:lnTo>
                    <a:pt x="627773" y="345046"/>
                  </a:lnTo>
                  <a:lnTo>
                    <a:pt x="625703" y="347116"/>
                  </a:lnTo>
                  <a:lnTo>
                    <a:pt x="625703" y="352272"/>
                  </a:lnTo>
                  <a:lnTo>
                    <a:pt x="627773" y="354342"/>
                  </a:lnTo>
                  <a:lnTo>
                    <a:pt x="630364" y="354342"/>
                  </a:lnTo>
                  <a:lnTo>
                    <a:pt x="632929" y="354342"/>
                  </a:lnTo>
                  <a:lnTo>
                    <a:pt x="635000" y="352272"/>
                  </a:lnTo>
                  <a:lnTo>
                    <a:pt x="635000" y="347116"/>
                  </a:lnTo>
                  <a:close/>
                </a:path>
                <a:path w="3839845" h="2038350">
                  <a:moveTo>
                    <a:pt x="666737" y="780338"/>
                  </a:moveTo>
                  <a:lnTo>
                    <a:pt x="666305" y="779894"/>
                  </a:lnTo>
                  <a:lnTo>
                    <a:pt x="665175" y="779894"/>
                  </a:lnTo>
                  <a:lnTo>
                    <a:pt x="664730" y="780338"/>
                  </a:lnTo>
                  <a:lnTo>
                    <a:pt x="664730" y="781456"/>
                  </a:lnTo>
                  <a:lnTo>
                    <a:pt x="665175" y="781900"/>
                  </a:lnTo>
                  <a:lnTo>
                    <a:pt x="665734" y="781900"/>
                  </a:lnTo>
                  <a:lnTo>
                    <a:pt x="666305" y="781900"/>
                  </a:lnTo>
                  <a:lnTo>
                    <a:pt x="666737" y="781456"/>
                  </a:lnTo>
                  <a:lnTo>
                    <a:pt x="666737" y="780338"/>
                  </a:lnTo>
                  <a:close/>
                </a:path>
                <a:path w="3839845" h="2038350">
                  <a:moveTo>
                    <a:pt x="724585" y="675563"/>
                  </a:moveTo>
                  <a:lnTo>
                    <a:pt x="724268" y="675284"/>
                  </a:lnTo>
                  <a:lnTo>
                    <a:pt x="723557" y="675284"/>
                  </a:lnTo>
                  <a:lnTo>
                    <a:pt x="723239" y="675563"/>
                  </a:lnTo>
                  <a:lnTo>
                    <a:pt x="723239" y="676313"/>
                  </a:lnTo>
                  <a:lnTo>
                    <a:pt x="723557" y="676592"/>
                  </a:lnTo>
                  <a:lnTo>
                    <a:pt x="723900" y="676592"/>
                  </a:lnTo>
                  <a:lnTo>
                    <a:pt x="724268" y="676592"/>
                  </a:lnTo>
                  <a:lnTo>
                    <a:pt x="724585" y="676313"/>
                  </a:lnTo>
                  <a:lnTo>
                    <a:pt x="724585" y="675563"/>
                  </a:lnTo>
                  <a:close/>
                </a:path>
                <a:path w="3839845" h="2038350">
                  <a:moveTo>
                    <a:pt x="738301" y="406209"/>
                  </a:moveTo>
                  <a:lnTo>
                    <a:pt x="736942" y="404863"/>
                  </a:lnTo>
                  <a:lnTo>
                    <a:pt x="733666" y="404863"/>
                  </a:lnTo>
                  <a:lnTo>
                    <a:pt x="732320" y="406209"/>
                  </a:lnTo>
                  <a:lnTo>
                    <a:pt x="732320" y="409524"/>
                  </a:lnTo>
                  <a:lnTo>
                    <a:pt x="733666" y="410870"/>
                  </a:lnTo>
                  <a:lnTo>
                    <a:pt x="735317" y="410870"/>
                  </a:lnTo>
                  <a:lnTo>
                    <a:pt x="736942" y="410870"/>
                  </a:lnTo>
                  <a:lnTo>
                    <a:pt x="738301" y="409524"/>
                  </a:lnTo>
                  <a:lnTo>
                    <a:pt x="738301" y="406209"/>
                  </a:lnTo>
                  <a:close/>
                </a:path>
                <a:path w="3839845" h="2038350">
                  <a:moveTo>
                    <a:pt x="773353" y="837577"/>
                  </a:moveTo>
                  <a:lnTo>
                    <a:pt x="772160" y="836396"/>
                  </a:lnTo>
                  <a:lnTo>
                    <a:pt x="769213" y="836396"/>
                  </a:lnTo>
                  <a:lnTo>
                    <a:pt x="768032" y="837577"/>
                  </a:lnTo>
                  <a:lnTo>
                    <a:pt x="768032" y="840536"/>
                  </a:lnTo>
                  <a:lnTo>
                    <a:pt x="769213" y="841717"/>
                  </a:lnTo>
                  <a:lnTo>
                    <a:pt x="770699" y="841717"/>
                  </a:lnTo>
                  <a:lnTo>
                    <a:pt x="772160" y="841717"/>
                  </a:lnTo>
                  <a:lnTo>
                    <a:pt x="773353" y="840536"/>
                  </a:lnTo>
                  <a:lnTo>
                    <a:pt x="773353" y="837577"/>
                  </a:lnTo>
                  <a:close/>
                </a:path>
                <a:path w="3839845" h="2038350">
                  <a:moveTo>
                    <a:pt x="782408" y="570826"/>
                  </a:moveTo>
                  <a:lnTo>
                    <a:pt x="782281" y="570674"/>
                  </a:lnTo>
                  <a:lnTo>
                    <a:pt x="781900" y="570674"/>
                  </a:lnTo>
                  <a:lnTo>
                    <a:pt x="781748" y="570826"/>
                  </a:lnTo>
                  <a:lnTo>
                    <a:pt x="781748" y="571169"/>
                  </a:lnTo>
                  <a:lnTo>
                    <a:pt x="781900" y="571322"/>
                  </a:lnTo>
                  <a:lnTo>
                    <a:pt x="782091" y="571322"/>
                  </a:lnTo>
                  <a:lnTo>
                    <a:pt x="782281" y="571322"/>
                  </a:lnTo>
                  <a:lnTo>
                    <a:pt x="782408" y="571169"/>
                  </a:lnTo>
                  <a:lnTo>
                    <a:pt x="782408" y="570826"/>
                  </a:lnTo>
                  <a:close/>
                </a:path>
                <a:path w="3839845" h="2038350">
                  <a:moveTo>
                    <a:pt x="830199" y="733386"/>
                  </a:moveTo>
                  <a:lnTo>
                    <a:pt x="829614" y="732790"/>
                  </a:lnTo>
                  <a:lnTo>
                    <a:pt x="828128" y="732790"/>
                  </a:lnTo>
                  <a:lnTo>
                    <a:pt x="827532" y="733386"/>
                  </a:lnTo>
                  <a:lnTo>
                    <a:pt x="827532" y="734847"/>
                  </a:lnTo>
                  <a:lnTo>
                    <a:pt x="828128" y="735444"/>
                  </a:lnTo>
                  <a:lnTo>
                    <a:pt x="828852" y="735444"/>
                  </a:lnTo>
                  <a:lnTo>
                    <a:pt x="829614" y="735444"/>
                  </a:lnTo>
                  <a:lnTo>
                    <a:pt x="830199" y="734847"/>
                  </a:lnTo>
                  <a:lnTo>
                    <a:pt x="830199" y="733386"/>
                  </a:lnTo>
                  <a:close/>
                </a:path>
                <a:path w="3839845" h="2038350">
                  <a:moveTo>
                    <a:pt x="843254" y="464400"/>
                  </a:moveTo>
                  <a:lnTo>
                    <a:pt x="841908" y="463054"/>
                  </a:lnTo>
                  <a:lnTo>
                    <a:pt x="838593" y="463054"/>
                  </a:lnTo>
                  <a:lnTo>
                    <a:pt x="837272" y="464400"/>
                  </a:lnTo>
                  <a:lnTo>
                    <a:pt x="837272" y="467677"/>
                  </a:lnTo>
                  <a:lnTo>
                    <a:pt x="838593" y="469036"/>
                  </a:lnTo>
                  <a:lnTo>
                    <a:pt x="840244" y="469036"/>
                  </a:lnTo>
                  <a:lnTo>
                    <a:pt x="841908" y="469036"/>
                  </a:lnTo>
                  <a:lnTo>
                    <a:pt x="843254" y="467677"/>
                  </a:lnTo>
                  <a:lnTo>
                    <a:pt x="843254" y="464400"/>
                  </a:lnTo>
                  <a:close/>
                </a:path>
                <a:path w="3839845" h="2038350">
                  <a:moveTo>
                    <a:pt x="880275" y="894676"/>
                  </a:moveTo>
                  <a:lnTo>
                    <a:pt x="878217" y="892581"/>
                  </a:lnTo>
                  <a:lnTo>
                    <a:pt x="873061" y="892581"/>
                  </a:lnTo>
                  <a:lnTo>
                    <a:pt x="870991" y="894676"/>
                  </a:lnTo>
                  <a:lnTo>
                    <a:pt x="870991" y="899820"/>
                  </a:lnTo>
                  <a:lnTo>
                    <a:pt x="873061" y="901915"/>
                  </a:lnTo>
                  <a:lnTo>
                    <a:pt x="875626" y="901915"/>
                  </a:lnTo>
                  <a:lnTo>
                    <a:pt x="878217" y="901915"/>
                  </a:lnTo>
                  <a:lnTo>
                    <a:pt x="880275" y="899820"/>
                  </a:lnTo>
                  <a:lnTo>
                    <a:pt x="880275" y="894676"/>
                  </a:lnTo>
                  <a:close/>
                </a:path>
                <a:path w="3839845" h="2038350">
                  <a:moveTo>
                    <a:pt x="887704" y="628789"/>
                  </a:moveTo>
                  <a:lnTo>
                    <a:pt x="887387" y="628510"/>
                  </a:lnTo>
                  <a:lnTo>
                    <a:pt x="886663" y="628510"/>
                  </a:lnTo>
                  <a:lnTo>
                    <a:pt x="886358" y="628789"/>
                  </a:lnTo>
                  <a:lnTo>
                    <a:pt x="886358" y="629551"/>
                  </a:lnTo>
                  <a:lnTo>
                    <a:pt x="886663" y="629831"/>
                  </a:lnTo>
                  <a:lnTo>
                    <a:pt x="887044" y="629831"/>
                  </a:lnTo>
                  <a:lnTo>
                    <a:pt x="887387" y="629831"/>
                  </a:lnTo>
                  <a:lnTo>
                    <a:pt x="887704" y="629551"/>
                  </a:lnTo>
                  <a:lnTo>
                    <a:pt x="887704" y="628789"/>
                  </a:lnTo>
                  <a:close/>
                </a:path>
                <a:path w="3839845" h="2038350">
                  <a:moveTo>
                    <a:pt x="951534" y="520738"/>
                  </a:moveTo>
                  <a:lnTo>
                    <a:pt x="948715" y="517893"/>
                  </a:lnTo>
                  <a:lnTo>
                    <a:pt x="941730" y="517893"/>
                  </a:lnTo>
                  <a:lnTo>
                    <a:pt x="938885" y="520738"/>
                  </a:lnTo>
                  <a:lnTo>
                    <a:pt x="938885" y="527723"/>
                  </a:lnTo>
                  <a:lnTo>
                    <a:pt x="941730" y="530542"/>
                  </a:lnTo>
                  <a:lnTo>
                    <a:pt x="945210" y="530542"/>
                  </a:lnTo>
                  <a:lnTo>
                    <a:pt x="948715" y="530542"/>
                  </a:lnTo>
                  <a:lnTo>
                    <a:pt x="951534" y="527723"/>
                  </a:lnTo>
                  <a:lnTo>
                    <a:pt x="951534" y="520738"/>
                  </a:lnTo>
                  <a:close/>
                </a:path>
                <a:path w="3839845" h="2038350">
                  <a:moveTo>
                    <a:pt x="981583" y="954874"/>
                  </a:moveTo>
                  <a:lnTo>
                    <a:pt x="981138" y="954405"/>
                  </a:lnTo>
                  <a:lnTo>
                    <a:pt x="980046" y="954405"/>
                  </a:lnTo>
                  <a:lnTo>
                    <a:pt x="979576" y="954874"/>
                  </a:lnTo>
                  <a:lnTo>
                    <a:pt x="979576" y="955967"/>
                  </a:lnTo>
                  <a:lnTo>
                    <a:pt x="980046" y="956411"/>
                  </a:lnTo>
                  <a:lnTo>
                    <a:pt x="980579" y="956411"/>
                  </a:lnTo>
                  <a:lnTo>
                    <a:pt x="981138" y="956411"/>
                  </a:lnTo>
                  <a:lnTo>
                    <a:pt x="981583" y="955967"/>
                  </a:lnTo>
                  <a:lnTo>
                    <a:pt x="981583" y="954874"/>
                  </a:lnTo>
                  <a:close/>
                </a:path>
                <a:path w="3839845" h="2038350">
                  <a:moveTo>
                    <a:pt x="1052156" y="581279"/>
                  </a:moveTo>
                  <a:lnTo>
                    <a:pt x="1051255" y="580402"/>
                  </a:lnTo>
                  <a:lnTo>
                    <a:pt x="1049058" y="580402"/>
                  </a:lnTo>
                  <a:lnTo>
                    <a:pt x="1048156" y="581279"/>
                  </a:lnTo>
                  <a:lnTo>
                    <a:pt x="1048156" y="583501"/>
                  </a:lnTo>
                  <a:lnTo>
                    <a:pt x="1049058" y="584377"/>
                  </a:lnTo>
                  <a:lnTo>
                    <a:pt x="1050163" y="584377"/>
                  </a:lnTo>
                  <a:lnTo>
                    <a:pt x="1051255" y="584377"/>
                  </a:lnTo>
                  <a:lnTo>
                    <a:pt x="1052156" y="583501"/>
                  </a:lnTo>
                  <a:lnTo>
                    <a:pt x="1052156" y="581279"/>
                  </a:lnTo>
                  <a:close/>
                </a:path>
                <a:path w="3839845" h="2038350">
                  <a:moveTo>
                    <a:pt x="1155776" y="640194"/>
                  </a:moveTo>
                  <a:lnTo>
                    <a:pt x="1155458" y="639902"/>
                  </a:lnTo>
                  <a:lnTo>
                    <a:pt x="1154734" y="639902"/>
                  </a:lnTo>
                  <a:lnTo>
                    <a:pt x="1154430" y="640194"/>
                  </a:lnTo>
                  <a:lnTo>
                    <a:pt x="1154430" y="640943"/>
                  </a:lnTo>
                  <a:lnTo>
                    <a:pt x="1154734" y="641223"/>
                  </a:lnTo>
                  <a:lnTo>
                    <a:pt x="1155115" y="641223"/>
                  </a:lnTo>
                  <a:lnTo>
                    <a:pt x="1155458" y="641223"/>
                  </a:lnTo>
                  <a:lnTo>
                    <a:pt x="1155776" y="640943"/>
                  </a:lnTo>
                  <a:lnTo>
                    <a:pt x="1155776" y="640194"/>
                  </a:lnTo>
                  <a:close/>
                </a:path>
                <a:path w="3839845" h="2038350">
                  <a:moveTo>
                    <a:pt x="1203198" y="802970"/>
                  </a:moveTo>
                  <a:lnTo>
                    <a:pt x="1202601" y="802373"/>
                  </a:lnTo>
                  <a:lnTo>
                    <a:pt x="1201127" y="802373"/>
                  </a:lnTo>
                  <a:lnTo>
                    <a:pt x="1200531" y="802970"/>
                  </a:lnTo>
                  <a:lnTo>
                    <a:pt x="1200531" y="804430"/>
                  </a:lnTo>
                  <a:lnTo>
                    <a:pt x="1201127" y="805027"/>
                  </a:lnTo>
                  <a:lnTo>
                    <a:pt x="1201889" y="805027"/>
                  </a:lnTo>
                  <a:lnTo>
                    <a:pt x="1202601" y="805027"/>
                  </a:lnTo>
                  <a:lnTo>
                    <a:pt x="1203198" y="804430"/>
                  </a:lnTo>
                  <a:lnTo>
                    <a:pt x="1203198" y="802970"/>
                  </a:lnTo>
                  <a:close/>
                </a:path>
                <a:path w="3839845" h="2038350">
                  <a:moveTo>
                    <a:pt x="1249997" y="966089"/>
                  </a:moveTo>
                  <a:lnTo>
                    <a:pt x="1249400" y="965492"/>
                  </a:lnTo>
                  <a:lnTo>
                    <a:pt x="1247927" y="965492"/>
                  </a:lnTo>
                  <a:lnTo>
                    <a:pt x="1247330" y="966089"/>
                  </a:lnTo>
                  <a:lnTo>
                    <a:pt x="1247330" y="967549"/>
                  </a:lnTo>
                  <a:lnTo>
                    <a:pt x="1247927" y="968146"/>
                  </a:lnTo>
                  <a:lnTo>
                    <a:pt x="1248651" y="968146"/>
                  </a:lnTo>
                  <a:lnTo>
                    <a:pt x="1249400" y="968146"/>
                  </a:lnTo>
                  <a:lnTo>
                    <a:pt x="1249997" y="967549"/>
                  </a:lnTo>
                  <a:lnTo>
                    <a:pt x="1249997" y="966089"/>
                  </a:lnTo>
                  <a:close/>
                </a:path>
                <a:path w="3839845" h="2038350">
                  <a:moveTo>
                    <a:pt x="1260386" y="698576"/>
                  </a:moveTo>
                  <a:lnTo>
                    <a:pt x="1260233" y="698411"/>
                  </a:lnTo>
                  <a:lnTo>
                    <a:pt x="1259890" y="698411"/>
                  </a:lnTo>
                  <a:lnTo>
                    <a:pt x="1259725" y="698576"/>
                  </a:lnTo>
                  <a:lnTo>
                    <a:pt x="1259725" y="698919"/>
                  </a:lnTo>
                  <a:lnTo>
                    <a:pt x="1259890" y="699071"/>
                  </a:lnTo>
                  <a:lnTo>
                    <a:pt x="1260043" y="699071"/>
                  </a:lnTo>
                  <a:lnTo>
                    <a:pt x="1260233" y="699071"/>
                  </a:lnTo>
                  <a:lnTo>
                    <a:pt x="1260386" y="698919"/>
                  </a:lnTo>
                  <a:lnTo>
                    <a:pt x="1260386" y="698576"/>
                  </a:lnTo>
                  <a:close/>
                </a:path>
                <a:path w="3839845" h="2038350">
                  <a:moveTo>
                    <a:pt x="1308163" y="861123"/>
                  </a:moveTo>
                  <a:lnTo>
                    <a:pt x="1307566" y="860526"/>
                  </a:lnTo>
                  <a:lnTo>
                    <a:pt x="1306080" y="860526"/>
                  </a:lnTo>
                  <a:lnTo>
                    <a:pt x="1305483" y="861123"/>
                  </a:lnTo>
                  <a:lnTo>
                    <a:pt x="1305483" y="862596"/>
                  </a:lnTo>
                  <a:lnTo>
                    <a:pt x="1306080" y="863193"/>
                  </a:lnTo>
                  <a:lnTo>
                    <a:pt x="1306842" y="863193"/>
                  </a:lnTo>
                  <a:lnTo>
                    <a:pt x="1307566" y="863193"/>
                  </a:lnTo>
                  <a:lnTo>
                    <a:pt x="1308163" y="862596"/>
                  </a:lnTo>
                  <a:lnTo>
                    <a:pt x="1308163" y="861123"/>
                  </a:lnTo>
                  <a:close/>
                </a:path>
                <a:path w="3839845" h="2038350">
                  <a:moveTo>
                    <a:pt x="1365338" y="756729"/>
                  </a:moveTo>
                  <a:lnTo>
                    <a:pt x="1365186" y="756577"/>
                  </a:lnTo>
                  <a:lnTo>
                    <a:pt x="1364805" y="756577"/>
                  </a:lnTo>
                  <a:lnTo>
                    <a:pt x="1364653" y="756729"/>
                  </a:lnTo>
                  <a:lnTo>
                    <a:pt x="1364653" y="757110"/>
                  </a:lnTo>
                  <a:lnTo>
                    <a:pt x="1364805" y="757262"/>
                  </a:lnTo>
                  <a:lnTo>
                    <a:pt x="1364996" y="757262"/>
                  </a:lnTo>
                  <a:lnTo>
                    <a:pt x="1365186" y="757262"/>
                  </a:lnTo>
                  <a:lnTo>
                    <a:pt x="1365338" y="757110"/>
                  </a:lnTo>
                  <a:lnTo>
                    <a:pt x="1365338" y="756729"/>
                  </a:lnTo>
                  <a:close/>
                </a:path>
                <a:path w="3839845" h="2038350">
                  <a:moveTo>
                    <a:pt x="1470621" y="814730"/>
                  </a:moveTo>
                  <a:lnTo>
                    <a:pt x="1470329" y="814412"/>
                  </a:lnTo>
                  <a:lnTo>
                    <a:pt x="1469580" y="814412"/>
                  </a:lnTo>
                  <a:lnTo>
                    <a:pt x="1469301" y="814730"/>
                  </a:lnTo>
                  <a:lnTo>
                    <a:pt x="1469301" y="815454"/>
                  </a:lnTo>
                  <a:lnTo>
                    <a:pt x="1469580" y="815771"/>
                  </a:lnTo>
                  <a:lnTo>
                    <a:pt x="1469961" y="815771"/>
                  </a:lnTo>
                  <a:lnTo>
                    <a:pt x="1470329" y="815771"/>
                  </a:lnTo>
                  <a:lnTo>
                    <a:pt x="1470621" y="815454"/>
                  </a:lnTo>
                  <a:lnTo>
                    <a:pt x="1470621" y="814730"/>
                  </a:lnTo>
                  <a:close/>
                </a:path>
                <a:path w="3839845" h="2038350">
                  <a:moveTo>
                    <a:pt x="1517726" y="977671"/>
                  </a:moveTo>
                  <a:lnTo>
                    <a:pt x="1517281" y="977226"/>
                  </a:lnTo>
                  <a:lnTo>
                    <a:pt x="1516151" y="977226"/>
                  </a:lnTo>
                  <a:lnTo>
                    <a:pt x="1515719" y="977671"/>
                  </a:lnTo>
                  <a:lnTo>
                    <a:pt x="1515719" y="978750"/>
                  </a:lnTo>
                  <a:lnTo>
                    <a:pt x="1516151" y="979233"/>
                  </a:lnTo>
                  <a:lnTo>
                    <a:pt x="1516722" y="979233"/>
                  </a:lnTo>
                  <a:lnTo>
                    <a:pt x="1517281" y="979233"/>
                  </a:lnTo>
                  <a:lnTo>
                    <a:pt x="1517726" y="978750"/>
                  </a:lnTo>
                  <a:lnTo>
                    <a:pt x="1517726" y="977671"/>
                  </a:lnTo>
                  <a:close/>
                </a:path>
                <a:path w="3839845" h="2038350">
                  <a:moveTo>
                    <a:pt x="1623682" y="1035291"/>
                  </a:moveTo>
                  <a:lnTo>
                    <a:pt x="1622780" y="1034376"/>
                  </a:lnTo>
                  <a:lnTo>
                    <a:pt x="1620583" y="1034376"/>
                  </a:lnTo>
                  <a:lnTo>
                    <a:pt x="1619681" y="1035291"/>
                  </a:lnTo>
                  <a:lnTo>
                    <a:pt x="1619681" y="1037475"/>
                  </a:lnTo>
                  <a:lnTo>
                    <a:pt x="1620583" y="1038390"/>
                  </a:lnTo>
                  <a:lnTo>
                    <a:pt x="1621675" y="1038390"/>
                  </a:lnTo>
                  <a:lnTo>
                    <a:pt x="1622780" y="1038390"/>
                  </a:lnTo>
                  <a:lnTo>
                    <a:pt x="1623682" y="1037475"/>
                  </a:lnTo>
                  <a:lnTo>
                    <a:pt x="1623682" y="1035291"/>
                  </a:lnTo>
                  <a:close/>
                </a:path>
                <a:path w="3839845" h="2038350">
                  <a:moveTo>
                    <a:pt x="1668792" y="1199311"/>
                  </a:moveTo>
                  <a:lnTo>
                    <a:pt x="1668627" y="1199184"/>
                  </a:lnTo>
                  <a:lnTo>
                    <a:pt x="1668259" y="1199184"/>
                  </a:lnTo>
                  <a:lnTo>
                    <a:pt x="1668132" y="1199311"/>
                  </a:lnTo>
                  <a:lnTo>
                    <a:pt x="1668132" y="1199692"/>
                  </a:lnTo>
                  <a:lnTo>
                    <a:pt x="1668259" y="1199845"/>
                  </a:lnTo>
                  <a:lnTo>
                    <a:pt x="1668449" y="1199845"/>
                  </a:lnTo>
                  <a:lnTo>
                    <a:pt x="1668627" y="1199845"/>
                  </a:lnTo>
                  <a:lnTo>
                    <a:pt x="1668792" y="1199692"/>
                  </a:lnTo>
                  <a:lnTo>
                    <a:pt x="1668792" y="1199311"/>
                  </a:lnTo>
                  <a:close/>
                </a:path>
                <a:path w="3839845" h="2038350">
                  <a:moveTo>
                    <a:pt x="1774405" y="1257122"/>
                  </a:moveTo>
                  <a:lnTo>
                    <a:pt x="1773961" y="1256690"/>
                  </a:lnTo>
                  <a:lnTo>
                    <a:pt x="1772831" y="1256690"/>
                  </a:lnTo>
                  <a:lnTo>
                    <a:pt x="1772399" y="1257122"/>
                  </a:lnTo>
                  <a:lnTo>
                    <a:pt x="1772399" y="1258227"/>
                  </a:lnTo>
                  <a:lnTo>
                    <a:pt x="1772831" y="1258697"/>
                  </a:lnTo>
                  <a:lnTo>
                    <a:pt x="1773402" y="1258697"/>
                  </a:lnTo>
                  <a:lnTo>
                    <a:pt x="1773961" y="1258697"/>
                  </a:lnTo>
                  <a:lnTo>
                    <a:pt x="1774405" y="1258227"/>
                  </a:lnTo>
                  <a:lnTo>
                    <a:pt x="1774405" y="1257122"/>
                  </a:lnTo>
                  <a:close/>
                </a:path>
                <a:path w="3839845" h="2038350">
                  <a:moveTo>
                    <a:pt x="2205596" y="1221765"/>
                  </a:moveTo>
                  <a:lnTo>
                    <a:pt x="2205151" y="1221320"/>
                  </a:lnTo>
                  <a:lnTo>
                    <a:pt x="2204059" y="1221320"/>
                  </a:lnTo>
                  <a:lnTo>
                    <a:pt x="2203589" y="1221765"/>
                  </a:lnTo>
                  <a:lnTo>
                    <a:pt x="2203589" y="1222857"/>
                  </a:lnTo>
                  <a:lnTo>
                    <a:pt x="2204059" y="1223327"/>
                  </a:lnTo>
                  <a:lnTo>
                    <a:pt x="2204593" y="1223327"/>
                  </a:lnTo>
                  <a:lnTo>
                    <a:pt x="2205151" y="1223327"/>
                  </a:lnTo>
                  <a:lnTo>
                    <a:pt x="2205596" y="1222857"/>
                  </a:lnTo>
                  <a:lnTo>
                    <a:pt x="2205596" y="1221765"/>
                  </a:lnTo>
                  <a:close/>
                </a:path>
                <a:path w="3839845" h="2038350">
                  <a:moveTo>
                    <a:pt x="2251697" y="1385252"/>
                  </a:moveTo>
                  <a:lnTo>
                    <a:pt x="2251545" y="1385087"/>
                  </a:lnTo>
                  <a:lnTo>
                    <a:pt x="2251202" y="1385087"/>
                  </a:lnTo>
                  <a:lnTo>
                    <a:pt x="2251037" y="1385252"/>
                  </a:lnTo>
                  <a:lnTo>
                    <a:pt x="2251037" y="1385620"/>
                  </a:lnTo>
                  <a:lnTo>
                    <a:pt x="2251202" y="1385785"/>
                  </a:lnTo>
                  <a:lnTo>
                    <a:pt x="2251354" y="1385785"/>
                  </a:lnTo>
                  <a:lnTo>
                    <a:pt x="2251545" y="1385785"/>
                  </a:lnTo>
                  <a:lnTo>
                    <a:pt x="2251697" y="1385620"/>
                  </a:lnTo>
                  <a:lnTo>
                    <a:pt x="2251697" y="1385252"/>
                  </a:lnTo>
                  <a:close/>
                </a:path>
                <a:path w="3839845" h="2038350">
                  <a:moveTo>
                    <a:pt x="2357005" y="1443253"/>
                  </a:moveTo>
                  <a:lnTo>
                    <a:pt x="2356688" y="1442935"/>
                  </a:lnTo>
                  <a:lnTo>
                    <a:pt x="2355939" y="1442935"/>
                  </a:lnTo>
                  <a:lnTo>
                    <a:pt x="2355646" y="1443253"/>
                  </a:lnTo>
                  <a:lnTo>
                    <a:pt x="2355646" y="1443977"/>
                  </a:lnTo>
                  <a:lnTo>
                    <a:pt x="2355939" y="1444282"/>
                  </a:lnTo>
                  <a:lnTo>
                    <a:pt x="2356307" y="1444282"/>
                  </a:lnTo>
                  <a:lnTo>
                    <a:pt x="2356688" y="1444282"/>
                  </a:lnTo>
                  <a:lnTo>
                    <a:pt x="2357005" y="1443977"/>
                  </a:lnTo>
                  <a:lnTo>
                    <a:pt x="2357005" y="1443253"/>
                  </a:lnTo>
                  <a:close/>
                </a:path>
                <a:path w="3839845" h="2038350">
                  <a:moveTo>
                    <a:pt x="2403767" y="1606372"/>
                  </a:moveTo>
                  <a:lnTo>
                    <a:pt x="2403449" y="1606054"/>
                  </a:lnTo>
                  <a:lnTo>
                    <a:pt x="2402725" y="1606054"/>
                  </a:lnTo>
                  <a:lnTo>
                    <a:pt x="2402421" y="1606372"/>
                  </a:lnTo>
                  <a:lnTo>
                    <a:pt x="2402421" y="1607083"/>
                  </a:lnTo>
                  <a:lnTo>
                    <a:pt x="2402725" y="1607400"/>
                  </a:lnTo>
                  <a:lnTo>
                    <a:pt x="2403106" y="1607400"/>
                  </a:lnTo>
                  <a:lnTo>
                    <a:pt x="2403449" y="1607400"/>
                  </a:lnTo>
                  <a:lnTo>
                    <a:pt x="2403767" y="1607083"/>
                  </a:lnTo>
                  <a:lnTo>
                    <a:pt x="2403767" y="1606372"/>
                  </a:lnTo>
                  <a:close/>
                </a:path>
                <a:path w="3839845" h="2038350">
                  <a:moveTo>
                    <a:pt x="2418486" y="1336446"/>
                  </a:moveTo>
                  <a:lnTo>
                    <a:pt x="2416695" y="1334668"/>
                  </a:lnTo>
                  <a:lnTo>
                    <a:pt x="2412288" y="1334668"/>
                  </a:lnTo>
                  <a:lnTo>
                    <a:pt x="2410498" y="1336446"/>
                  </a:lnTo>
                  <a:lnTo>
                    <a:pt x="2410498" y="1340866"/>
                  </a:lnTo>
                  <a:lnTo>
                    <a:pt x="2412288" y="1342644"/>
                  </a:lnTo>
                  <a:lnTo>
                    <a:pt x="2414498" y="1342644"/>
                  </a:lnTo>
                  <a:lnTo>
                    <a:pt x="2416695" y="1342644"/>
                  </a:lnTo>
                  <a:lnTo>
                    <a:pt x="2418486" y="1340866"/>
                  </a:lnTo>
                  <a:lnTo>
                    <a:pt x="2418486" y="1336446"/>
                  </a:lnTo>
                  <a:close/>
                </a:path>
                <a:path w="3839845" h="2038350">
                  <a:moveTo>
                    <a:pt x="2463927" y="1500327"/>
                  </a:moveTo>
                  <a:lnTo>
                    <a:pt x="2462746" y="1499133"/>
                  </a:lnTo>
                  <a:lnTo>
                    <a:pt x="2459786" y="1499133"/>
                  </a:lnTo>
                  <a:lnTo>
                    <a:pt x="2458605" y="1500327"/>
                  </a:lnTo>
                  <a:lnTo>
                    <a:pt x="2458605" y="1503260"/>
                  </a:lnTo>
                  <a:lnTo>
                    <a:pt x="2459786" y="1504454"/>
                  </a:lnTo>
                  <a:lnTo>
                    <a:pt x="2461272" y="1504454"/>
                  </a:lnTo>
                  <a:lnTo>
                    <a:pt x="2462746" y="1504454"/>
                  </a:lnTo>
                  <a:lnTo>
                    <a:pt x="2463927" y="1503260"/>
                  </a:lnTo>
                  <a:lnTo>
                    <a:pt x="2463927" y="1500327"/>
                  </a:lnTo>
                  <a:close/>
                </a:path>
                <a:path w="3839845" h="2038350">
                  <a:moveTo>
                    <a:pt x="2509037" y="1664373"/>
                  </a:moveTo>
                  <a:lnTo>
                    <a:pt x="2508593" y="1663903"/>
                  </a:lnTo>
                  <a:lnTo>
                    <a:pt x="2507500" y="1663903"/>
                  </a:lnTo>
                  <a:lnTo>
                    <a:pt x="2507030" y="1664373"/>
                  </a:lnTo>
                  <a:lnTo>
                    <a:pt x="2507030" y="1665465"/>
                  </a:lnTo>
                  <a:lnTo>
                    <a:pt x="2507500" y="1665909"/>
                  </a:lnTo>
                  <a:lnTo>
                    <a:pt x="2508034" y="1665909"/>
                  </a:lnTo>
                  <a:lnTo>
                    <a:pt x="2508593" y="1665909"/>
                  </a:lnTo>
                  <a:lnTo>
                    <a:pt x="2509037" y="1665465"/>
                  </a:lnTo>
                  <a:lnTo>
                    <a:pt x="2509037" y="1664373"/>
                  </a:lnTo>
                  <a:close/>
                </a:path>
                <a:path w="3839845" h="2038350">
                  <a:moveTo>
                    <a:pt x="2525433" y="1393507"/>
                  </a:moveTo>
                  <a:lnTo>
                    <a:pt x="2522740" y="1390853"/>
                  </a:lnTo>
                  <a:lnTo>
                    <a:pt x="2516136" y="1390853"/>
                  </a:lnTo>
                  <a:lnTo>
                    <a:pt x="2513444" y="1393507"/>
                  </a:lnTo>
                  <a:lnTo>
                    <a:pt x="2513444" y="1400149"/>
                  </a:lnTo>
                  <a:lnTo>
                    <a:pt x="2516136" y="1402816"/>
                  </a:lnTo>
                  <a:lnTo>
                    <a:pt x="2519464" y="1402816"/>
                  </a:lnTo>
                  <a:lnTo>
                    <a:pt x="2522740" y="1402816"/>
                  </a:lnTo>
                  <a:lnTo>
                    <a:pt x="2525433" y="1400149"/>
                  </a:lnTo>
                  <a:lnTo>
                    <a:pt x="2525433" y="1393507"/>
                  </a:lnTo>
                  <a:close/>
                </a:path>
                <a:path w="3839845" h="2038350">
                  <a:moveTo>
                    <a:pt x="2572867" y="1556283"/>
                  </a:moveTo>
                  <a:lnTo>
                    <a:pt x="2569883" y="1553311"/>
                  </a:lnTo>
                  <a:lnTo>
                    <a:pt x="2562529" y="1553311"/>
                  </a:lnTo>
                  <a:lnTo>
                    <a:pt x="2559558" y="1556283"/>
                  </a:lnTo>
                  <a:lnTo>
                    <a:pt x="2559558" y="1563636"/>
                  </a:lnTo>
                  <a:lnTo>
                    <a:pt x="2562529" y="1566621"/>
                  </a:lnTo>
                  <a:lnTo>
                    <a:pt x="2566225" y="1566621"/>
                  </a:lnTo>
                  <a:lnTo>
                    <a:pt x="2569883" y="1566621"/>
                  </a:lnTo>
                  <a:lnTo>
                    <a:pt x="2572867" y="1563636"/>
                  </a:lnTo>
                  <a:lnTo>
                    <a:pt x="2572867" y="1556283"/>
                  </a:lnTo>
                  <a:close/>
                </a:path>
                <a:path w="3839845" h="2038350">
                  <a:moveTo>
                    <a:pt x="2613647" y="1722716"/>
                  </a:moveTo>
                  <a:lnTo>
                    <a:pt x="2613368" y="1722399"/>
                  </a:lnTo>
                  <a:lnTo>
                    <a:pt x="2612618" y="1722399"/>
                  </a:lnTo>
                  <a:lnTo>
                    <a:pt x="2612326" y="1722716"/>
                  </a:lnTo>
                  <a:lnTo>
                    <a:pt x="2612326" y="1723440"/>
                  </a:lnTo>
                  <a:lnTo>
                    <a:pt x="2612618" y="1723758"/>
                  </a:lnTo>
                  <a:lnTo>
                    <a:pt x="2612987" y="1723758"/>
                  </a:lnTo>
                  <a:lnTo>
                    <a:pt x="2613368" y="1723758"/>
                  </a:lnTo>
                  <a:lnTo>
                    <a:pt x="2613647" y="1723440"/>
                  </a:lnTo>
                  <a:lnTo>
                    <a:pt x="2613647" y="1722716"/>
                  </a:lnTo>
                  <a:close/>
                </a:path>
                <a:path w="3839845" h="2038350">
                  <a:moveTo>
                    <a:pt x="2632049" y="1450797"/>
                  </a:moveTo>
                  <a:lnTo>
                    <a:pt x="2628620" y="1447355"/>
                  </a:lnTo>
                  <a:lnTo>
                    <a:pt x="2620149" y="1447355"/>
                  </a:lnTo>
                  <a:lnTo>
                    <a:pt x="2616746" y="1450797"/>
                  </a:lnTo>
                  <a:lnTo>
                    <a:pt x="2616746" y="1459242"/>
                  </a:lnTo>
                  <a:lnTo>
                    <a:pt x="2620149" y="1462659"/>
                  </a:lnTo>
                  <a:lnTo>
                    <a:pt x="2624378" y="1462659"/>
                  </a:lnTo>
                  <a:lnTo>
                    <a:pt x="2628620" y="1462659"/>
                  </a:lnTo>
                  <a:lnTo>
                    <a:pt x="2632049" y="1459242"/>
                  </a:lnTo>
                  <a:lnTo>
                    <a:pt x="2632049" y="1450797"/>
                  </a:lnTo>
                  <a:close/>
                </a:path>
                <a:path w="3839845" h="2038350">
                  <a:moveTo>
                    <a:pt x="2674505" y="1616290"/>
                  </a:moveTo>
                  <a:lnTo>
                    <a:pt x="2672994" y="1614817"/>
                  </a:lnTo>
                  <a:lnTo>
                    <a:pt x="2669336" y="1614817"/>
                  </a:lnTo>
                  <a:lnTo>
                    <a:pt x="2667825" y="1616290"/>
                  </a:lnTo>
                  <a:lnTo>
                    <a:pt x="2667825" y="1619986"/>
                  </a:lnTo>
                  <a:lnTo>
                    <a:pt x="2669336" y="1621459"/>
                  </a:lnTo>
                  <a:lnTo>
                    <a:pt x="2671178" y="1621459"/>
                  </a:lnTo>
                  <a:lnTo>
                    <a:pt x="2672994" y="1621459"/>
                  </a:lnTo>
                  <a:lnTo>
                    <a:pt x="2674505" y="1619986"/>
                  </a:lnTo>
                  <a:lnTo>
                    <a:pt x="2674505" y="1616290"/>
                  </a:lnTo>
                  <a:close/>
                </a:path>
                <a:path w="3839845" h="2038350">
                  <a:moveTo>
                    <a:pt x="2718257" y="1781060"/>
                  </a:moveTo>
                  <a:lnTo>
                    <a:pt x="2718130" y="1780908"/>
                  </a:lnTo>
                  <a:lnTo>
                    <a:pt x="2717762" y="1780908"/>
                  </a:lnTo>
                  <a:lnTo>
                    <a:pt x="2717596" y="1781060"/>
                  </a:lnTo>
                  <a:lnTo>
                    <a:pt x="2717596" y="1781441"/>
                  </a:lnTo>
                  <a:lnTo>
                    <a:pt x="2717762" y="1781594"/>
                  </a:lnTo>
                  <a:lnTo>
                    <a:pt x="2717952" y="1781594"/>
                  </a:lnTo>
                  <a:lnTo>
                    <a:pt x="2718130" y="1781594"/>
                  </a:lnTo>
                  <a:lnTo>
                    <a:pt x="2718257" y="1781441"/>
                  </a:lnTo>
                  <a:lnTo>
                    <a:pt x="2718257" y="1781060"/>
                  </a:lnTo>
                  <a:close/>
                </a:path>
                <a:path w="3839845" h="2038350">
                  <a:moveTo>
                    <a:pt x="2732341" y="1511528"/>
                  </a:moveTo>
                  <a:lnTo>
                    <a:pt x="2730995" y="1510182"/>
                  </a:lnTo>
                  <a:lnTo>
                    <a:pt x="2727680" y="1510182"/>
                  </a:lnTo>
                  <a:lnTo>
                    <a:pt x="2726334" y="1511528"/>
                  </a:lnTo>
                  <a:lnTo>
                    <a:pt x="2726334" y="1514843"/>
                  </a:lnTo>
                  <a:lnTo>
                    <a:pt x="2727680" y="1516189"/>
                  </a:lnTo>
                  <a:lnTo>
                    <a:pt x="2729344" y="1516189"/>
                  </a:lnTo>
                  <a:lnTo>
                    <a:pt x="2730995" y="1516189"/>
                  </a:lnTo>
                  <a:lnTo>
                    <a:pt x="2732341" y="1514843"/>
                  </a:lnTo>
                  <a:lnTo>
                    <a:pt x="2732341" y="1511528"/>
                  </a:lnTo>
                  <a:close/>
                </a:path>
                <a:path w="3839845" h="2038350">
                  <a:moveTo>
                    <a:pt x="2776791" y="1675955"/>
                  </a:moveTo>
                  <a:lnTo>
                    <a:pt x="2776486" y="1675638"/>
                  </a:lnTo>
                  <a:lnTo>
                    <a:pt x="2775762" y="1675638"/>
                  </a:lnTo>
                  <a:lnTo>
                    <a:pt x="2775445" y="1675955"/>
                  </a:lnTo>
                  <a:lnTo>
                    <a:pt x="2775445" y="1676679"/>
                  </a:lnTo>
                  <a:lnTo>
                    <a:pt x="2775762" y="1676958"/>
                  </a:lnTo>
                  <a:lnTo>
                    <a:pt x="2776105" y="1676958"/>
                  </a:lnTo>
                  <a:lnTo>
                    <a:pt x="2776486" y="1676958"/>
                  </a:lnTo>
                  <a:lnTo>
                    <a:pt x="2776791" y="1676679"/>
                  </a:lnTo>
                  <a:lnTo>
                    <a:pt x="2776791" y="1675955"/>
                  </a:lnTo>
                  <a:close/>
                </a:path>
                <a:path w="3839845" h="2038350">
                  <a:moveTo>
                    <a:pt x="2823222" y="1839252"/>
                  </a:moveTo>
                  <a:lnTo>
                    <a:pt x="2823057" y="1839099"/>
                  </a:lnTo>
                  <a:lnTo>
                    <a:pt x="2822714" y="1839099"/>
                  </a:lnTo>
                  <a:lnTo>
                    <a:pt x="2822562" y="1839252"/>
                  </a:lnTo>
                  <a:lnTo>
                    <a:pt x="2822562" y="1839607"/>
                  </a:lnTo>
                  <a:lnTo>
                    <a:pt x="2822714" y="1839760"/>
                  </a:lnTo>
                  <a:lnTo>
                    <a:pt x="2822905" y="1839760"/>
                  </a:lnTo>
                  <a:lnTo>
                    <a:pt x="2823057" y="1839760"/>
                  </a:lnTo>
                  <a:lnTo>
                    <a:pt x="2823222" y="1839607"/>
                  </a:lnTo>
                  <a:lnTo>
                    <a:pt x="2823222" y="1839252"/>
                  </a:lnTo>
                  <a:close/>
                </a:path>
                <a:path w="3839845" h="2038350">
                  <a:moveTo>
                    <a:pt x="2834640" y="1571180"/>
                  </a:moveTo>
                  <a:lnTo>
                    <a:pt x="2834487" y="1571028"/>
                  </a:lnTo>
                  <a:lnTo>
                    <a:pt x="2834106" y="1571028"/>
                  </a:lnTo>
                  <a:lnTo>
                    <a:pt x="2833954" y="1571180"/>
                  </a:lnTo>
                  <a:lnTo>
                    <a:pt x="2833954" y="1571536"/>
                  </a:lnTo>
                  <a:lnTo>
                    <a:pt x="2834106" y="1571688"/>
                  </a:lnTo>
                  <a:lnTo>
                    <a:pt x="2834297" y="1571688"/>
                  </a:lnTo>
                  <a:lnTo>
                    <a:pt x="2834487" y="1571688"/>
                  </a:lnTo>
                  <a:lnTo>
                    <a:pt x="2834640" y="1571536"/>
                  </a:lnTo>
                  <a:lnTo>
                    <a:pt x="2834640" y="1571180"/>
                  </a:lnTo>
                  <a:close/>
                </a:path>
                <a:path w="3839845" h="2038350">
                  <a:moveTo>
                    <a:pt x="2929178" y="1896884"/>
                  </a:moveTo>
                  <a:lnTo>
                    <a:pt x="2928582" y="1896262"/>
                  </a:lnTo>
                  <a:lnTo>
                    <a:pt x="2927108" y="1896262"/>
                  </a:lnTo>
                  <a:lnTo>
                    <a:pt x="2926511" y="1896884"/>
                  </a:lnTo>
                  <a:lnTo>
                    <a:pt x="2926511" y="1898319"/>
                  </a:lnTo>
                  <a:lnTo>
                    <a:pt x="2927108" y="1898954"/>
                  </a:lnTo>
                  <a:lnTo>
                    <a:pt x="2927832" y="1898954"/>
                  </a:lnTo>
                  <a:lnTo>
                    <a:pt x="2928582" y="1898954"/>
                  </a:lnTo>
                  <a:lnTo>
                    <a:pt x="2929178" y="1898319"/>
                  </a:lnTo>
                  <a:lnTo>
                    <a:pt x="2929178" y="1896884"/>
                  </a:lnTo>
                  <a:close/>
                </a:path>
                <a:path w="3839845" h="2038350">
                  <a:moveTo>
                    <a:pt x="2994660" y="1787867"/>
                  </a:moveTo>
                  <a:lnTo>
                    <a:pt x="2990773" y="1784007"/>
                  </a:lnTo>
                  <a:lnTo>
                    <a:pt x="2981236" y="1784007"/>
                  </a:lnTo>
                  <a:lnTo>
                    <a:pt x="2977350" y="1787867"/>
                  </a:lnTo>
                  <a:lnTo>
                    <a:pt x="2977350" y="1797431"/>
                  </a:lnTo>
                  <a:lnTo>
                    <a:pt x="2981236" y="1801317"/>
                  </a:lnTo>
                  <a:lnTo>
                    <a:pt x="2986024" y="1801317"/>
                  </a:lnTo>
                  <a:lnTo>
                    <a:pt x="2990773" y="1801317"/>
                  </a:lnTo>
                  <a:lnTo>
                    <a:pt x="2994660" y="1797431"/>
                  </a:lnTo>
                  <a:lnTo>
                    <a:pt x="2994660" y="1787867"/>
                  </a:lnTo>
                  <a:close/>
                </a:path>
                <a:path w="3839845" h="2038350">
                  <a:moveTo>
                    <a:pt x="3036100" y="1953958"/>
                  </a:moveTo>
                  <a:lnTo>
                    <a:pt x="3034627" y="1952447"/>
                  </a:lnTo>
                  <a:lnTo>
                    <a:pt x="3030944" y="1952447"/>
                  </a:lnTo>
                  <a:lnTo>
                    <a:pt x="3029470" y="1953958"/>
                  </a:lnTo>
                  <a:lnTo>
                    <a:pt x="3029470" y="1957603"/>
                  </a:lnTo>
                  <a:lnTo>
                    <a:pt x="3030944" y="1959114"/>
                  </a:lnTo>
                  <a:lnTo>
                    <a:pt x="3032785" y="1959114"/>
                  </a:lnTo>
                  <a:lnTo>
                    <a:pt x="3034627" y="1959114"/>
                  </a:lnTo>
                  <a:lnTo>
                    <a:pt x="3036100" y="1957603"/>
                  </a:lnTo>
                  <a:lnTo>
                    <a:pt x="3036100" y="1953958"/>
                  </a:lnTo>
                  <a:close/>
                </a:path>
                <a:path w="3839845" h="2038350">
                  <a:moveTo>
                    <a:pt x="3046526" y="1686407"/>
                  </a:moveTo>
                  <a:lnTo>
                    <a:pt x="3045472" y="1685378"/>
                  </a:lnTo>
                  <a:lnTo>
                    <a:pt x="3042894" y="1685378"/>
                  </a:lnTo>
                  <a:lnTo>
                    <a:pt x="3041866" y="1686407"/>
                  </a:lnTo>
                  <a:lnTo>
                    <a:pt x="3041866" y="1688998"/>
                  </a:lnTo>
                  <a:lnTo>
                    <a:pt x="3042894" y="1690039"/>
                  </a:lnTo>
                  <a:lnTo>
                    <a:pt x="3044177" y="1690039"/>
                  </a:lnTo>
                  <a:lnTo>
                    <a:pt x="3045472" y="1690039"/>
                  </a:lnTo>
                  <a:lnTo>
                    <a:pt x="3046526" y="1688998"/>
                  </a:lnTo>
                  <a:lnTo>
                    <a:pt x="3046526" y="1686407"/>
                  </a:lnTo>
                  <a:close/>
                </a:path>
                <a:path w="3839845" h="2038350">
                  <a:moveTo>
                    <a:pt x="3099955" y="1845868"/>
                  </a:moveTo>
                  <a:lnTo>
                    <a:pt x="3095917" y="1841855"/>
                  </a:lnTo>
                  <a:lnTo>
                    <a:pt x="3085998" y="1841855"/>
                  </a:lnTo>
                  <a:lnTo>
                    <a:pt x="3081985" y="1845868"/>
                  </a:lnTo>
                  <a:lnTo>
                    <a:pt x="3081985" y="1855787"/>
                  </a:lnTo>
                  <a:lnTo>
                    <a:pt x="3085998" y="1859826"/>
                  </a:lnTo>
                  <a:lnTo>
                    <a:pt x="3090976" y="1859826"/>
                  </a:lnTo>
                  <a:lnTo>
                    <a:pt x="3095917" y="1859826"/>
                  </a:lnTo>
                  <a:lnTo>
                    <a:pt x="3099955" y="1855787"/>
                  </a:lnTo>
                  <a:lnTo>
                    <a:pt x="3099955" y="1845868"/>
                  </a:lnTo>
                  <a:close/>
                </a:path>
                <a:path w="3839845" h="2038350">
                  <a:moveTo>
                    <a:pt x="3138398" y="2013572"/>
                  </a:moveTo>
                  <a:lnTo>
                    <a:pt x="3138119" y="2013305"/>
                  </a:lnTo>
                  <a:lnTo>
                    <a:pt x="3137370" y="2013305"/>
                  </a:lnTo>
                  <a:lnTo>
                    <a:pt x="3137077" y="2013572"/>
                  </a:lnTo>
                  <a:lnTo>
                    <a:pt x="3137077" y="2014334"/>
                  </a:lnTo>
                  <a:lnTo>
                    <a:pt x="3137370" y="2014613"/>
                  </a:lnTo>
                  <a:lnTo>
                    <a:pt x="3137738" y="2014613"/>
                  </a:lnTo>
                  <a:lnTo>
                    <a:pt x="3138119" y="2014613"/>
                  </a:lnTo>
                  <a:lnTo>
                    <a:pt x="3138398" y="2014334"/>
                  </a:lnTo>
                  <a:lnTo>
                    <a:pt x="3138398" y="2013572"/>
                  </a:lnTo>
                  <a:close/>
                </a:path>
                <a:path w="3839845" h="2038350">
                  <a:moveTo>
                    <a:pt x="3156801" y="1741652"/>
                  </a:moveTo>
                  <a:lnTo>
                    <a:pt x="3153372" y="1738210"/>
                  </a:lnTo>
                  <a:lnTo>
                    <a:pt x="3144901" y="1738210"/>
                  </a:lnTo>
                  <a:lnTo>
                    <a:pt x="3141497" y="1741652"/>
                  </a:lnTo>
                  <a:lnTo>
                    <a:pt x="3141497" y="1750110"/>
                  </a:lnTo>
                  <a:lnTo>
                    <a:pt x="3144901" y="1753514"/>
                  </a:lnTo>
                  <a:lnTo>
                    <a:pt x="3149130" y="1753514"/>
                  </a:lnTo>
                  <a:lnTo>
                    <a:pt x="3153372" y="1753514"/>
                  </a:lnTo>
                  <a:lnTo>
                    <a:pt x="3156801" y="1750110"/>
                  </a:lnTo>
                  <a:lnTo>
                    <a:pt x="3156801" y="1741652"/>
                  </a:lnTo>
                  <a:close/>
                </a:path>
                <a:path w="3839845" h="2038350">
                  <a:moveTo>
                    <a:pt x="3196907" y="1908467"/>
                  </a:moveTo>
                  <a:lnTo>
                    <a:pt x="3196463" y="1907997"/>
                  </a:lnTo>
                  <a:lnTo>
                    <a:pt x="3195370" y="1907997"/>
                  </a:lnTo>
                  <a:lnTo>
                    <a:pt x="3194901" y="1908467"/>
                  </a:lnTo>
                  <a:lnTo>
                    <a:pt x="3194901" y="1909559"/>
                  </a:lnTo>
                  <a:lnTo>
                    <a:pt x="3195370" y="1910003"/>
                  </a:lnTo>
                  <a:lnTo>
                    <a:pt x="3195904" y="1910003"/>
                  </a:lnTo>
                  <a:lnTo>
                    <a:pt x="3196463" y="1910003"/>
                  </a:lnTo>
                  <a:lnTo>
                    <a:pt x="3196907" y="1909559"/>
                  </a:lnTo>
                  <a:lnTo>
                    <a:pt x="3196907" y="1908467"/>
                  </a:lnTo>
                  <a:close/>
                </a:path>
                <a:path w="3839845" h="2038350">
                  <a:moveTo>
                    <a:pt x="3262414" y="1799475"/>
                  </a:moveTo>
                  <a:lnTo>
                    <a:pt x="3258693" y="1795754"/>
                  </a:lnTo>
                  <a:lnTo>
                    <a:pt x="3249498" y="1795754"/>
                  </a:lnTo>
                  <a:lnTo>
                    <a:pt x="3245764" y="1799475"/>
                  </a:lnTo>
                  <a:lnTo>
                    <a:pt x="3245764" y="1808645"/>
                  </a:lnTo>
                  <a:lnTo>
                    <a:pt x="3249498" y="1812366"/>
                  </a:lnTo>
                  <a:lnTo>
                    <a:pt x="3254095" y="1812366"/>
                  </a:lnTo>
                  <a:lnTo>
                    <a:pt x="3258693" y="1812366"/>
                  </a:lnTo>
                  <a:lnTo>
                    <a:pt x="3262414" y="1808645"/>
                  </a:lnTo>
                  <a:lnTo>
                    <a:pt x="3262414" y="1799475"/>
                  </a:lnTo>
                  <a:close/>
                </a:path>
                <a:path w="3839845" h="2038350">
                  <a:moveTo>
                    <a:pt x="3304527" y="1965159"/>
                  </a:moveTo>
                  <a:lnTo>
                    <a:pt x="3302889" y="1963521"/>
                  </a:lnTo>
                  <a:lnTo>
                    <a:pt x="3298863" y="1963521"/>
                  </a:lnTo>
                  <a:lnTo>
                    <a:pt x="3297186" y="1965159"/>
                  </a:lnTo>
                  <a:lnTo>
                    <a:pt x="3297186" y="1969198"/>
                  </a:lnTo>
                  <a:lnTo>
                    <a:pt x="3298863" y="1970849"/>
                  </a:lnTo>
                  <a:lnTo>
                    <a:pt x="3300857" y="1970849"/>
                  </a:lnTo>
                  <a:lnTo>
                    <a:pt x="3302889" y="1970849"/>
                  </a:lnTo>
                  <a:lnTo>
                    <a:pt x="3304527" y="1969198"/>
                  </a:lnTo>
                  <a:lnTo>
                    <a:pt x="3304527" y="1965159"/>
                  </a:lnTo>
                  <a:close/>
                </a:path>
                <a:path w="3839845" h="2038350">
                  <a:moveTo>
                    <a:pt x="3364687" y="1859102"/>
                  </a:moveTo>
                  <a:lnTo>
                    <a:pt x="3362147" y="1856574"/>
                  </a:lnTo>
                  <a:lnTo>
                    <a:pt x="3355924" y="1856574"/>
                  </a:lnTo>
                  <a:lnTo>
                    <a:pt x="3353384" y="1859102"/>
                  </a:lnTo>
                  <a:lnTo>
                    <a:pt x="3353384" y="1865363"/>
                  </a:lnTo>
                  <a:lnTo>
                    <a:pt x="3355924" y="1867865"/>
                  </a:lnTo>
                  <a:lnTo>
                    <a:pt x="3359048" y="1867865"/>
                  </a:lnTo>
                  <a:lnTo>
                    <a:pt x="3362147" y="1867865"/>
                  </a:lnTo>
                  <a:lnTo>
                    <a:pt x="3364687" y="1865363"/>
                  </a:lnTo>
                  <a:lnTo>
                    <a:pt x="3364687" y="1859102"/>
                  </a:lnTo>
                  <a:close/>
                </a:path>
                <a:path w="3839845" h="2038350">
                  <a:moveTo>
                    <a:pt x="3407130" y="2024634"/>
                  </a:moveTo>
                  <a:lnTo>
                    <a:pt x="3406533" y="2024037"/>
                  </a:lnTo>
                  <a:lnTo>
                    <a:pt x="3405086" y="2024037"/>
                  </a:lnTo>
                  <a:lnTo>
                    <a:pt x="3404476" y="2024634"/>
                  </a:lnTo>
                  <a:lnTo>
                    <a:pt x="3404476" y="2026094"/>
                  </a:lnTo>
                  <a:lnTo>
                    <a:pt x="3405086" y="2026691"/>
                  </a:lnTo>
                  <a:lnTo>
                    <a:pt x="3405809" y="2026691"/>
                  </a:lnTo>
                  <a:lnTo>
                    <a:pt x="3406533" y="2026691"/>
                  </a:lnTo>
                  <a:lnTo>
                    <a:pt x="3407130" y="2026094"/>
                  </a:lnTo>
                  <a:lnTo>
                    <a:pt x="3407130" y="2024634"/>
                  </a:lnTo>
                  <a:close/>
                </a:path>
                <a:path w="3839845" h="2038350">
                  <a:moveTo>
                    <a:pt x="3465322" y="1919681"/>
                  </a:moveTo>
                  <a:lnTo>
                    <a:pt x="3464725" y="1919084"/>
                  </a:lnTo>
                  <a:lnTo>
                    <a:pt x="3463252" y="1919084"/>
                  </a:lnTo>
                  <a:lnTo>
                    <a:pt x="3462655" y="1919681"/>
                  </a:lnTo>
                  <a:lnTo>
                    <a:pt x="3462655" y="1921141"/>
                  </a:lnTo>
                  <a:lnTo>
                    <a:pt x="3463252" y="1921738"/>
                  </a:lnTo>
                  <a:lnTo>
                    <a:pt x="3463975" y="1921738"/>
                  </a:lnTo>
                  <a:lnTo>
                    <a:pt x="3464725" y="1921738"/>
                  </a:lnTo>
                  <a:lnTo>
                    <a:pt x="3465322" y="1921141"/>
                  </a:lnTo>
                  <a:lnTo>
                    <a:pt x="3465322" y="1919681"/>
                  </a:lnTo>
                  <a:close/>
                </a:path>
                <a:path w="3839845" h="2038350">
                  <a:moveTo>
                    <a:pt x="3674897" y="2036216"/>
                  </a:moveTo>
                  <a:lnTo>
                    <a:pt x="3674453" y="2035746"/>
                  </a:lnTo>
                  <a:lnTo>
                    <a:pt x="3673322" y="2035746"/>
                  </a:lnTo>
                  <a:lnTo>
                    <a:pt x="3672878" y="2036216"/>
                  </a:lnTo>
                  <a:lnTo>
                    <a:pt x="3672878" y="2037308"/>
                  </a:lnTo>
                  <a:lnTo>
                    <a:pt x="3673322" y="2037740"/>
                  </a:lnTo>
                  <a:lnTo>
                    <a:pt x="3673881" y="2037740"/>
                  </a:lnTo>
                  <a:lnTo>
                    <a:pt x="3674453" y="2037740"/>
                  </a:lnTo>
                  <a:lnTo>
                    <a:pt x="3674897" y="2037308"/>
                  </a:lnTo>
                  <a:lnTo>
                    <a:pt x="3674897" y="2036216"/>
                  </a:lnTo>
                  <a:close/>
                </a:path>
                <a:path w="3839845" h="2038350">
                  <a:moveTo>
                    <a:pt x="3732390" y="1931631"/>
                  </a:moveTo>
                  <a:lnTo>
                    <a:pt x="3732238" y="1931466"/>
                  </a:lnTo>
                  <a:lnTo>
                    <a:pt x="3731895" y="1931466"/>
                  </a:lnTo>
                  <a:lnTo>
                    <a:pt x="3731730" y="1931631"/>
                  </a:lnTo>
                  <a:lnTo>
                    <a:pt x="3731730" y="1931974"/>
                  </a:lnTo>
                  <a:lnTo>
                    <a:pt x="3731895" y="1932127"/>
                  </a:lnTo>
                  <a:lnTo>
                    <a:pt x="3732047" y="1932127"/>
                  </a:lnTo>
                  <a:lnTo>
                    <a:pt x="3732238" y="1932127"/>
                  </a:lnTo>
                  <a:lnTo>
                    <a:pt x="3732390" y="1931974"/>
                  </a:lnTo>
                  <a:lnTo>
                    <a:pt x="3732390" y="1931631"/>
                  </a:lnTo>
                  <a:close/>
                </a:path>
                <a:path w="3839845" h="2038350">
                  <a:moveTo>
                    <a:pt x="3839667" y="1988502"/>
                  </a:moveTo>
                  <a:lnTo>
                    <a:pt x="3838473" y="1987321"/>
                  </a:lnTo>
                  <a:lnTo>
                    <a:pt x="3835527" y="1987321"/>
                  </a:lnTo>
                  <a:lnTo>
                    <a:pt x="3834346" y="1988502"/>
                  </a:lnTo>
                  <a:lnTo>
                    <a:pt x="3834346" y="1991448"/>
                  </a:lnTo>
                  <a:lnTo>
                    <a:pt x="3835527" y="1992642"/>
                  </a:lnTo>
                  <a:lnTo>
                    <a:pt x="3837000" y="1992642"/>
                  </a:lnTo>
                  <a:lnTo>
                    <a:pt x="3838473" y="1992642"/>
                  </a:lnTo>
                  <a:lnTo>
                    <a:pt x="3839667" y="1991448"/>
                  </a:lnTo>
                  <a:lnTo>
                    <a:pt x="3839667" y="198850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763" y="9036868"/>
              <a:ext cx="5061585" cy="2257425"/>
            </a:xfrm>
            <a:custGeom>
              <a:avLst/>
              <a:gdLst/>
              <a:ahLst/>
              <a:cxnLst/>
              <a:rect l="l" t="t" r="r" b="b"/>
              <a:pathLst>
                <a:path w="5061585" h="2257425">
                  <a:moveTo>
                    <a:pt x="673" y="165"/>
                  </a:moveTo>
                  <a:lnTo>
                    <a:pt x="508" y="0"/>
                  </a:lnTo>
                  <a:lnTo>
                    <a:pt x="139" y="0"/>
                  </a:lnTo>
                  <a:lnTo>
                    <a:pt x="0" y="165"/>
                  </a:lnTo>
                  <a:lnTo>
                    <a:pt x="0" y="533"/>
                  </a:lnTo>
                  <a:lnTo>
                    <a:pt x="139" y="660"/>
                  </a:lnTo>
                  <a:lnTo>
                    <a:pt x="330" y="660"/>
                  </a:lnTo>
                  <a:lnTo>
                    <a:pt x="508" y="660"/>
                  </a:lnTo>
                  <a:lnTo>
                    <a:pt x="673" y="533"/>
                  </a:lnTo>
                  <a:lnTo>
                    <a:pt x="673" y="165"/>
                  </a:lnTo>
                  <a:close/>
                </a:path>
                <a:path w="5061585" h="2257425">
                  <a:moveTo>
                    <a:pt x="108280" y="56857"/>
                  </a:moveTo>
                  <a:lnTo>
                    <a:pt x="106934" y="55511"/>
                  </a:lnTo>
                  <a:lnTo>
                    <a:pt x="103632" y="55511"/>
                  </a:lnTo>
                  <a:lnTo>
                    <a:pt x="102285" y="56857"/>
                  </a:lnTo>
                  <a:lnTo>
                    <a:pt x="102285" y="60159"/>
                  </a:lnTo>
                  <a:lnTo>
                    <a:pt x="103632" y="61518"/>
                  </a:lnTo>
                  <a:lnTo>
                    <a:pt x="105283" y="61518"/>
                  </a:lnTo>
                  <a:lnTo>
                    <a:pt x="106934" y="61518"/>
                  </a:lnTo>
                  <a:lnTo>
                    <a:pt x="108280" y="60159"/>
                  </a:lnTo>
                  <a:lnTo>
                    <a:pt x="108280" y="56857"/>
                  </a:lnTo>
                  <a:close/>
                </a:path>
                <a:path w="5061585" h="2257425">
                  <a:moveTo>
                    <a:pt x="210896" y="116319"/>
                  </a:moveTo>
                  <a:lnTo>
                    <a:pt x="210591" y="116014"/>
                  </a:lnTo>
                  <a:lnTo>
                    <a:pt x="209867" y="116014"/>
                  </a:lnTo>
                  <a:lnTo>
                    <a:pt x="209562" y="116319"/>
                  </a:lnTo>
                  <a:lnTo>
                    <a:pt x="209562" y="117043"/>
                  </a:lnTo>
                  <a:lnTo>
                    <a:pt x="209867" y="117360"/>
                  </a:lnTo>
                  <a:lnTo>
                    <a:pt x="210235" y="117360"/>
                  </a:lnTo>
                  <a:lnTo>
                    <a:pt x="210591" y="117360"/>
                  </a:lnTo>
                  <a:lnTo>
                    <a:pt x="210896" y="117043"/>
                  </a:lnTo>
                  <a:lnTo>
                    <a:pt x="210896" y="116319"/>
                  </a:lnTo>
                  <a:close/>
                </a:path>
                <a:path w="5061585" h="2257425">
                  <a:moveTo>
                    <a:pt x="269405" y="11176"/>
                  </a:moveTo>
                  <a:lnTo>
                    <a:pt x="268960" y="10744"/>
                  </a:lnTo>
                  <a:lnTo>
                    <a:pt x="267855" y="10744"/>
                  </a:lnTo>
                  <a:lnTo>
                    <a:pt x="267411" y="11176"/>
                  </a:lnTo>
                  <a:lnTo>
                    <a:pt x="267411" y="12306"/>
                  </a:lnTo>
                  <a:lnTo>
                    <a:pt x="267855" y="12750"/>
                  </a:lnTo>
                  <a:lnTo>
                    <a:pt x="268401" y="12750"/>
                  </a:lnTo>
                  <a:lnTo>
                    <a:pt x="268960" y="12750"/>
                  </a:lnTo>
                  <a:lnTo>
                    <a:pt x="269405" y="12306"/>
                  </a:lnTo>
                  <a:lnTo>
                    <a:pt x="269405" y="11176"/>
                  </a:lnTo>
                  <a:close/>
                </a:path>
                <a:path w="5061585" h="2257425">
                  <a:moveTo>
                    <a:pt x="317500" y="173570"/>
                  </a:moveTo>
                  <a:lnTo>
                    <a:pt x="316471" y="172554"/>
                  </a:lnTo>
                  <a:lnTo>
                    <a:pt x="313893" y="172554"/>
                  </a:lnTo>
                  <a:lnTo>
                    <a:pt x="312851" y="173570"/>
                  </a:lnTo>
                  <a:lnTo>
                    <a:pt x="312851" y="176136"/>
                  </a:lnTo>
                  <a:lnTo>
                    <a:pt x="313893" y="177203"/>
                  </a:lnTo>
                  <a:lnTo>
                    <a:pt x="315175" y="177203"/>
                  </a:lnTo>
                  <a:lnTo>
                    <a:pt x="316471" y="177203"/>
                  </a:lnTo>
                  <a:lnTo>
                    <a:pt x="317500" y="176136"/>
                  </a:lnTo>
                  <a:lnTo>
                    <a:pt x="317500" y="173570"/>
                  </a:lnTo>
                  <a:close/>
                </a:path>
                <a:path w="5061585" h="2257425">
                  <a:moveTo>
                    <a:pt x="432435" y="226225"/>
                  </a:moveTo>
                  <a:lnTo>
                    <a:pt x="426923" y="220713"/>
                  </a:lnTo>
                  <a:lnTo>
                    <a:pt x="413334" y="220713"/>
                  </a:lnTo>
                  <a:lnTo>
                    <a:pt x="407809" y="226225"/>
                  </a:lnTo>
                  <a:lnTo>
                    <a:pt x="407809" y="239852"/>
                  </a:lnTo>
                  <a:lnTo>
                    <a:pt x="413334" y="245351"/>
                  </a:lnTo>
                  <a:lnTo>
                    <a:pt x="420128" y="245351"/>
                  </a:lnTo>
                  <a:lnTo>
                    <a:pt x="426923" y="245351"/>
                  </a:lnTo>
                  <a:lnTo>
                    <a:pt x="432435" y="239852"/>
                  </a:lnTo>
                  <a:lnTo>
                    <a:pt x="432435" y="226225"/>
                  </a:lnTo>
                  <a:close/>
                </a:path>
                <a:path w="5061585" h="2257425">
                  <a:moveTo>
                    <a:pt x="480961" y="126619"/>
                  </a:moveTo>
                  <a:lnTo>
                    <a:pt x="479767" y="125437"/>
                  </a:lnTo>
                  <a:lnTo>
                    <a:pt x="476821" y="125437"/>
                  </a:lnTo>
                  <a:lnTo>
                    <a:pt x="475640" y="126619"/>
                  </a:lnTo>
                  <a:lnTo>
                    <a:pt x="475640" y="129565"/>
                  </a:lnTo>
                  <a:lnTo>
                    <a:pt x="476821" y="130759"/>
                  </a:lnTo>
                  <a:lnTo>
                    <a:pt x="478307" y="130759"/>
                  </a:lnTo>
                  <a:lnTo>
                    <a:pt x="479767" y="130759"/>
                  </a:lnTo>
                  <a:lnTo>
                    <a:pt x="480961" y="129565"/>
                  </a:lnTo>
                  <a:lnTo>
                    <a:pt x="480961" y="126619"/>
                  </a:lnTo>
                  <a:close/>
                </a:path>
                <a:path w="5061585" h="2257425">
                  <a:moveTo>
                    <a:pt x="641756" y="81140"/>
                  </a:moveTo>
                  <a:lnTo>
                    <a:pt x="641616" y="80987"/>
                  </a:lnTo>
                  <a:lnTo>
                    <a:pt x="641248" y="80987"/>
                  </a:lnTo>
                  <a:lnTo>
                    <a:pt x="641096" y="81140"/>
                  </a:lnTo>
                  <a:lnTo>
                    <a:pt x="641096" y="81483"/>
                  </a:lnTo>
                  <a:lnTo>
                    <a:pt x="641248" y="81648"/>
                  </a:lnTo>
                  <a:lnTo>
                    <a:pt x="641426" y="81648"/>
                  </a:lnTo>
                  <a:lnTo>
                    <a:pt x="641616" y="81648"/>
                  </a:lnTo>
                  <a:lnTo>
                    <a:pt x="641756" y="81483"/>
                  </a:lnTo>
                  <a:lnTo>
                    <a:pt x="641756" y="81140"/>
                  </a:lnTo>
                  <a:close/>
                </a:path>
                <a:path w="5061585" h="2257425">
                  <a:moveTo>
                    <a:pt x="688530" y="244259"/>
                  </a:moveTo>
                  <a:lnTo>
                    <a:pt x="688390" y="244094"/>
                  </a:lnTo>
                  <a:lnTo>
                    <a:pt x="688022" y="244094"/>
                  </a:lnTo>
                  <a:lnTo>
                    <a:pt x="687870" y="244259"/>
                  </a:lnTo>
                  <a:lnTo>
                    <a:pt x="687870" y="244627"/>
                  </a:lnTo>
                  <a:lnTo>
                    <a:pt x="688022" y="244754"/>
                  </a:lnTo>
                  <a:lnTo>
                    <a:pt x="688200" y="244754"/>
                  </a:lnTo>
                  <a:lnTo>
                    <a:pt x="688390" y="244754"/>
                  </a:lnTo>
                  <a:lnTo>
                    <a:pt x="688530" y="244627"/>
                  </a:lnTo>
                  <a:lnTo>
                    <a:pt x="688530" y="244259"/>
                  </a:lnTo>
                  <a:close/>
                </a:path>
                <a:path w="5061585" h="2257425">
                  <a:moveTo>
                    <a:pt x="800468" y="298564"/>
                  </a:moveTo>
                  <a:lnTo>
                    <a:pt x="797191" y="295287"/>
                  </a:lnTo>
                  <a:lnTo>
                    <a:pt x="789114" y="295287"/>
                  </a:lnTo>
                  <a:lnTo>
                    <a:pt x="785837" y="298564"/>
                  </a:lnTo>
                  <a:lnTo>
                    <a:pt x="785837" y="306641"/>
                  </a:lnTo>
                  <a:lnTo>
                    <a:pt x="789114" y="309930"/>
                  </a:lnTo>
                  <a:lnTo>
                    <a:pt x="793153" y="309930"/>
                  </a:lnTo>
                  <a:lnTo>
                    <a:pt x="797191" y="309930"/>
                  </a:lnTo>
                  <a:lnTo>
                    <a:pt x="800468" y="306641"/>
                  </a:lnTo>
                  <a:lnTo>
                    <a:pt x="800468" y="298564"/>
                  </a:lnTo>
                  <a:close/>
                </a:path>
                <a:path w="5061585" h="2257425">
                  <a:moveTo>
                    <a:pt x="804887" y="34340"/>
                  </a:moveTo>
                  <a:lnTo>
                    <a:pt x="804722" y="34213"/>
                  </a:lnTo>
                  <a:lnTo>
                    <a:pt x="804367" y="34213"/>
                  </a:lnTo>
                  <a:lnTo>
                    <a:pt x="804214" y="34340"/>
                  </a:lnTo>
                  <a:lnTo>
                    <a:pt x="804214" y="34721"/>
                  </a:lnTo>
                  <a:lnTo>
                    <a:pt x="804367" y="34874"/>
                  </a:lnTo>
                  <a:lnTo>
                    <a:pt x="804545" y="34874"/>
                  </a:lnTo>
                  <a:lnTo>
                    <a:pt x="804722" y="34874"/>
                  </a:lnTo>
                  <a:lnTo>
                    <a:pt x="804887" y="34721"/>
                  </a:lnTo>
                  <a:lnTo>
                    <a:pt x="804887" y="34340"/>
                  </a:lnTo>
                  <a:close/>
                </a:path>
                <a:path w="5061585" h="2257425">
                  <a:moveTo>
                    <a:pt x="898436" y="360603"/>
                  </a:moveTo>
                  <a:lnTo>
                    <a:pt x="898283" y="360451"/>
                  </a:lnTo>
                  <a:lnTo>
                    <a:pt x="897915" y="360451"/>
                  </a:lnTo>
                  <a:lnTo>
                    <a:pt x="897763" y="360603"/>
                  </a:lnTo>
                  <a:lnTo>
                    <a:pt x="897763" y="360984"/>
                  </a:lnTo>
                  <a:lnTo>
                    <a:pt x="897915" y="361111"/>
                  </a:lnTo>
                  <a:lnTo>
                    <a:pt x="898105" y="361111"/>
                  </a:lnTo>
                  <a:lnTo>
                    <a:pt x="898283" y="361111"/>
                  </a:lnTo>
                  <a:lnTo>
                    <a:pt x="898436" y="360984"/>
                  </a:lnTo>
                  <a:lnTo>
                    <a:pt x="898436" y="360603"/>
                  </a:lnTo>
                  <a:close/>
                </a:path>
                <a:path w="5061585" h="2257425">
                  <a:moveTo>
                    <a:pt x="958596" y="254558"/>
                  </a:moveTo>
                  <a:lnTo>
                    <a:pt x="957554" y="253530"/>
                  </a:lnTo>
                  <a:lnTo>
                    <a:pt x="954989" y="253530"/>
                  </a:lnTo>
                  <a:lnTo>
                    <a:pt x="953947" y="254558"/>
                  </a:lnTo>
                  <a:lnTo>
                    <a:pt x="953947" y="257124"/>
                  </a:lnTo>
                  <a:lnTo>
                    <a:pt x="954989" y="258152"/>
                  </a:lnTo>
                  <a:lnTo>
                    <a:pt x="956271" y="258152"/>
                  </a:lnTo>
                  <a:lnTo>
                    <a:pt x="957554" y="258152"/>
                  </a:lnTo>
                  <a:lnTo>
                    <a:pt x="958596" y="257124"/>
                  </a:lnTo>
                  <a:lnTo>
                    <a:pt x="958596" y="254558"/>
                  </a:lnTo>
                  <a:close/>
                </a:path>
                <a:path w="5061585" h="2257425">
                  <a:moveTo>
                    <a:pt x="1017104" y="149402"/>
                  </a:moveTo>
                  <a:lnTo>
                    <a:pt x="1015923" y="148221"/>
                  </a:lnTo>
                  <a:lnTo>
                    <a:pt x="1012977" y="148221"/>
                  </a:lnTo>
                  <a:lnTo>
                    <a:pt x="1011783" y="149402"/>
                  </a:lnTo>
                  <a:lnTo>
                    <a:pt x="1011783" y="152349"/>
                  </a:lnTo>
                  <a:lnTo>
                    <a:pt x="1012977" y="153543"/>
                  </a:lnTo>
                  <a:lnTo>
                    <a:pt x="1014450" y="153543"/>
                  </a:lnTo>
                  <a:lnTo>
                    <a:pt x="1015923" y="153543"/>
                  </a:lnTo>
                  <a:lnTo>
                    <a:pt x="1017104" y="152349"/>
                  </a:lnTo>
                  <a:lnTo>
                    <a:pt x="1017104" y="149402"/>
                  </a:lnTo>
                  <a:close/>
                </a:path>
                <a:path w="5061585" h="2257425">
                  <a:moveTo>
                    <a:pt x="1121067" y="208140"/>
                  </a:moveTo>
                  <a:lnTo>
                    <a:pt x="1120317" y="207378"/>
                  </a:lnTo>
                  <a:lnTo>
                    <a:pt x="1118476" y="207378"/>
                  </a:lnTo>
                  <a:lnTo>
                    <a:pt x="1117739" y="208140"/>
                  </a:lnTo>
                  <a:lnTo>
                    <a:pt x="1117739" y="209981"/>
                  </a:lnTo>
                  <a:lnTo>
                    <a:pt x="1118476" y="210731"/>
                  </a:lnTo>
                  <a:lnTo>
                    <a:pt x="1119403" y="210731"/>
                  </a:lnTo>
                  <a:lnTo>
                    <a:pt x="1120317" y="210731"/>
                  </a:lnTo>
                  <a:lnTo>
                    <a:pt x="1121067" y="209981"/>
                  </a:lnTo>
                  <a:lnTo>
                    <a:pt x="1121067" y="208140"/>
                  </a:lnTo>
                  <a:close/>
                </a:path>
                <a:path w="5061585" h="2257425">
                  <a:moveTo>
                    <a:pt x="1842985" y="884174"/>
                  </a:moveTo>
                  <a:lnTo>
                    <a:pt x="1842833" y="884008"/>
                  </a:lnTo>
                  <a:lnTo>
                    <a:pt x="1842452" y="884008"/>
                  </a:lnTo>
                  <a:lnTo>
                    <a:pt x="1842300" y="884174"/>
                  </a:lnTo>
                  <a:lnTo>
                    <a:pt x="1842300" y="884542"/>
                  </a:lnTo>
                  <a:lnTo>
                    <a:pt x="1842452" y="884707"/>
                  </a:lnTo>
                  <a:lnTo>
                    <a:pt x="1842643" y="884707"/>
                  </a:lnTo>
                  <a:lnTo>
                    <a:pt x="1842833" y="884707"/>
                  </a:lnTo>
                  <a:lnTo>
                    <a:pt x="1842985" y="884542"/>
                  </a:lnTo>
                  <a:lnTo>
                    <a:pt x="1842985" y="884174"/>
                  </a:lnTo>
                  <a:close/>
                </a:path>
                <a:path w="5061585" h="2257425">
                  <a:moveTo>
                    <a:pt x="1901494" y="779018"/>
                  </a:moveTo>
                  <a:lnTo>
                    <a:pt x="1901177" y="778738"/>
                  </a:lnTo>
                  <a:lnTo>
                    <a:pt x="1900453" y="778738"/>
                  </a:lnTo>
                  <a:lnTo>
                    <a:pt x="1900135" y="779018"/>
                  </a:lnTo>
                  <a:lnTo>
                    <a:pt x="1900135" y="779780"/>
                  </a:lnTo>
                  <a:lnTo>
                    <a:pt x="1900453" y="780059"/>
                  </a:lnTo>
                  <a:lnTo>
                    <a:pt x="1900834" y="780059"/>
                  </a:lnTo>
                  <a:lnTo>
                    <a:pt x="1901177" y="780059"/>
                  </a:lnTo>
                  <a:lnTo>
                    <a:pt x="1901494" y="779780"/>
                  </a:lnTo>
                  <a:lnTo>
                    <a:pt x="1901494" y="779018"/>
                  </a:lnTo>
                  <a:close/>
                </a:path>
                <a:path w="5061585" h="2257425">
                  <a:moveTo>
                    <a:pt x="1954580" y="938669"/>
                  </a:moveTo>
                  <a:lnTo>
                    <a:pt x="1951456" y="935545"/>
                  </a:lnTo>
                  <a:lnTo>
                    <a:pt x="1943747" y="935545"/>
                  </a:lnTo>
                  <a:lnTo>
                    <a:pt x="1940610" y="938669"/>
                  </a:lnTo>
                  <a:lnTo>
                    <a:pt x="1940610" y="946404"/>
                  </a:lnTo>
                  <a:lnTo>
                    <a:pt x="1943747" y="949528"/>
                  </a:lnTo>
                  <a:lnTo>
                    <a:pt x="1947595" y="949528"/>
                  </a:lnTo>
                  <a:lnTo>
                    <a:pt x="1951456" y="949528"/>
                  </a:lnTo>
                  <a:lnTo>
                    <a:pt x="1954580" y="946404"/>
                  </a:lnTo>
                  <a:lnTo>
                    <a:pt x="1954580" y="938669"/>
                  </a:lnTo>
                  <a:close/>
                </a:path>
                <a:path w="5061585" h="2257425">
                  <a:moveTo>
                    <a:pt x="2009762" y="835367"/>
                  </a:moveTo>
                  <a:lnTo>
                    <a:pt x="2007971" y="833589"/>
                  </a:lnTo>
                  <a:lnTo>
                    <a:pt x="2003564" y="833589"/>
                  </a:lnTo>
                  <a:lnTo>
                    <a:pt x="2001774" y="835367"/>
                  </a:lnTo>
                  <a:lnTo>
                    <a:pt x="2001774" y="839774"/>
                  </a:lnTo>
                  <a:lnTo>
                    <a:pt x="2003564" y="841565"/>
                  </a:lnTo>
                  <a:lnTo>
                    <a:pt x="2005761" y="841565"/>
                  </a:lnTo>
                  <a:lnTo>
                    <a:pt x="2007971" y="841565"/>
                  </a:lnTo>
                  <a:lnTo>
                    <a:pt x="2009762" y="839774"/>
                  </a:lnTo>
                  <a:lnTo>
                    <a:pt x="2009762" y="835367"/>
                  </a:lnTo>
                  <a:close/>
                </a:path>
                <a:path w="5061585" h="2257425">
                  <a:moveTo>
                    <a:pt x="2066264" y="731354"/>
                  </a:moveTo>
                  <a:lnTo>
                    <a:pt x="2065235" y="730288"/>
                  </a:lnTo>
                  <a:lnTo>
                    <a:pt x="2062670" y="730288"/>
                  </a:lnTo>
                  <a:lnTo>
                    <a:pt x="2061603" y="731354"/>
                  </a:lnTo>
                  <a:lnTo>
                    <a:pt x="2061603" y="733920"/>
                  </a:lnTo>
                  <a:lnTo>
                    <a:pt x="2062670" y="734949"/>
                  </a:lnTo>
                  <a:lnTo>
                    <a:pt x="2063953" y="734949"/>
                  </a:lnTo>
                  <a:lnTo>
                    <a:pt x="2065235" y="734949"/>
                  </a:lnTo>
                  <a:lnTo>
                    <a:pt x="2066264" y="733920"/>
                  </a:lnTo>
                  <a:lnTo>
                    <a:pt x="2066264" y="731354"/>
                  </a:lnTo>
                  <a:close/>
                </a:path>
                <a:path w="5061585" h="2257425">
                  <a:moveTo>
                    <a:pt x="2113711" y="894092"/>
                  </a:moveTo>
                  <a:lnTo>
                    <a:pt x="2112365" y="892746"/>
                  </a:lnTo>
                  <a:lnTo>
                    <a:pt x="2109063" y="892746"/>
                  </a:lnTo>
                  <a:lnTo>
                    <a:pt x="2107704" y="894092"/>
                  </a:lnTo>
                  <a:lnTo>
                    <a:pt x="2107704" y="897407"/>
                  </a:lnTo>
                  <a:lnTo>
                    <a:pt x="2109063" y="898753"/>
                  </a:lnTo>
                  <a:lnTo>
                    <a:pt x="2110714" y="898753"/>
                  </a:lnTo>
                  <a:lnTo>
                    <a:pt x="2112365" y="898753"/>
                  </a:lnTo>
                  <a:lnTo>
                    <a:pt x="2113711" y="897407"/>
                  </a:lnTo>
                  <a:lnTo>
                    <a:pt x="2113711" y="894092"/>
                  </a:lnTo>
                  <a:close/>
                </a:path>
                <a:path w="5061585" h="2257425">
                  <a:moveTo>
                    <a:pt x="2216670" y="953376"/>
                  </a:moveTo>
                  <a:lnTo>
                    <a:pt x="2216200" y="952944"/>
                  </a:lnTo>
                  <a:lnTo>
                    <a:pt x="2215108" y="952944"/>
                  </a:lnTo>
                  <a:lnTo>
                    <a:pt x="2214664" y="953376"/>
                  </a:lnTo>
                  <a:lnTo>
                    <a:pt x="2214664" y="954481"/>
                  </a:lnTo>
                  <a:lnTo>
                    <a:pt x="2215108" y="954913"/>
                  </a:lnTo>
                  <a:lnTo>
                    <a:pt x="2215667" y="954913"/>
                  </a:lnTo>
                  <a:lnTo>
                    <a:pt x="2216200" y="954913"/>
                  </a:lnTo>
                  <a:lnTo>
                    <a:pt x="2216670" y="954481"/>
                  </a:lnTo>
                  <a:lnTo>
                    <a:pt x="2216670" y="953376"/>
                  </a:lnTo>
                  <a:close/>
                </a:path>
                <a:path w="5061585" h="2257425">
                  <a:moveTo>
                    <a:pt x="2277186" y="847140"/>
                  </a:moveTo>
                  <a:lnTo>
                    <a:pt x="2275675" y="845667"/>
                  </a:lnTo>
                  <a:lnTo>
                    <a:pt x="2272017" y="845667"/>
                  </a:lnTo>
                  <a:lnTo>
                    <a:pt x="2270506" y="847140"/>
                  </a:lnTo>
                  <a:lnTo>
                    <a:pt x="2270506" y="850823"/>
                  </a:lnTo>
                  <a:lnTo>
                    <a:pt x="2272017" y="852309"/>
                  </a:lnTo>
                  <a:lnTo>
                    <a:pt x="2273833" y="852309"/>
                  </a:lnTo>
                  <a:lnTo>
                    <a:pt x="2275675" y="852309"/>
                  </a:lnTo>
                  <a:lnTo>
                    <a:pt x="2277186" y="850823"/>
                  </a:lnTo>
                  <a:lnTo>
                    <a:pt x="2277186" y="847140"/>
                  </a:lnTo>
                  <a:close/>
                </a:path>
                <a:path w="5061585" h="2257425">
                  <a:moveTo>
                    <a:pt x="2320937" y="1011910"/>
                  </a:moveTo>
                  <a:lnTo>
                    <a:pt x="2320810" y="1011758"/>
                  </a:lnTo>
                  <a:lnTo>
                    <a:pt x="2320442" y="1011758"/>
                  </a:lnTo>
                  <a:lnTo>
                    <a:pt x="2320277" y="1011910"/>
                  </a:lnTo>
                  <a:lnTo>
                    <a:pt x="2320277" y="1012291"/>
                  </a:lnTo>
                  <a:lnTo>
                    <a:pt x="2320442" y="1012444"/>
                  </a:lnTo>
                  <a:lnTo>
                    <a:pt x="2320620" y="1012444"/>
                  </a:lnTo>
                  <a:lnTo>
                    <a:pt x="2320810" y="1012444"/>
                  </a:lnTo>
                  <a:lnTo>
                    <a:pt x="2320937" y="1012291"/>
                  </a:lnTo>
                  <a:lnTo>
                    <a:pt x="2320937" y="1011910"/>
                  </a:lnTo>
                  <a:close/>
                </a:path>
                <a:path w="5061585" h="2257425">
                  <a:moveTo>
                    <a:pt x="2367737" y="1175029"/>
                  </a:moveTo>
                  <a:lnTo>
                    <a:pt x="2367584" y="1174902"/>
                  </a:lnTo>
                  <a:lnTo>
                    <a:pt x="2367203" y="1174902"/>
                  </a:lnTo>
                  <a:lnTo>
                    <a:pt x="2367051" y="1175029"/>
                  </a:lnTo>
                  <a:lnTo>
                    <a:pt x="2367051" y="1175410"/>
                  </a:lnTo>
                  <a:lnTo>
                    <a:pt x="2367203" y="1175562"/>
                  </a:lnTo>
                  <a:lnTo>
                    <a:pt x="2367394" y="1175562"/>
                  </a:lnTo>
                  <a:lnTo>
                    <a:pt x="2367584" y="1175562"/>
                  </a:lnTo>
                  <a:lnTo>
                    <a:pt x="2367737" y="1175410"/>
                  </a:lnTo>
                  <a:lnTo>
                    <a:pt x="2367737" y="1175029"/>
                  </a:lnTo>
                  <a:close/>
                </a:path>
                <a:path w="5061585" h="2257425">
                  <a:moveTo>
                    <a:pt x="2476017" y="1231379"/>
                  </a:moveTo>
                  <a:lnTo>
                    <a:pt x="2474353" y="1229753"/>
                  </a:lnTo>
                  <a:lnTo>
                    <a:pt x="2470315" y="1229753"/>
                  </a:lnTo>
                  <a:lnTo>
                    <a:pt x="2468676" y="1231379"/>
                  </a:lnTo>
                  <a:lnTo>
                    <a:pt x="2468676" y="1235417"/>
                  </a:lnTo>
                  <a:lnTo>
                    <a:pt x="2470315" y="1237068"/>
                  </a:lnTo>
                  <a:lnTo>
                    <a:pt x="2472347" y="1237068"/>
                  </a:lnTo>
                  <a:lnTo>
                    <a:pt x="2474353" y="1237068"/>
                  </a:lnTo>
                  <a:lnTo>
                    <a:pt x="2476017" y="1235417"/>
                  </a:lnTo>
                  <a:lnTo>
                    <a:pt x="2476017" y="1231379"/>
                  </a:lnTo>
                  <a:close/>
                </a:path>
                <a:path w="5061585" h="2257425">
                  <a:moveTo>
                    <a:pt x="2486050" y="964057"/>
                  </a:moveTo>
                  <a:lnTo>
                    <a:pt x="2485034" y="962990"/>
                  </a:lnTo>
                  <a:lnTo>
                    <a:pt x="2482456" y="962990"/>
                  </a:lnTo>
                  <a:lnTo>
                    <a:pt x="2481402" y="964057"/>
                  </a:lnTo>
                  <a:lnTo>
                    <a:pt x="2481402" y="966622"/>
                  </a:lnTo>
                  <a:lnTo>
                    <a:pt x="2482456" y="967651"/>
                  </a:lnTo>
                  <a:lnTo>
                    <a:pt x="2483739" y="967651"/>
                  </a:lnTo>
                  <a:lnTo>
                    <a:pt x="2485034" y="967651"/>
                  </a:lnTo>
                  <a:lnTo>
                    <a:pt x="2486050" y="966622"/>
                  </a:lnTo>
                  <a:lnTo>
                    <a:pt x="2486050" y="964057"/>
                  </a:lnTo>
                  <a:close/>
                </a:path>
                <a:path w="5061585" h="2257425">
                  <a:moveTo>
                    <a:pt x="2582621" y="1288630"/>
                  </a:moveTo>
                  <a:lnTo>
                    <a:pt x="2580221" y="1286256"/>
                  </a:lnTo>
                  <a:lnTo>
                    <a:pt x="2574328" y="1286256"/>
                  </a:lnTo>
                  <a:lnTo>
                    <a:pt x="2571953" y="1288630"/>
                  </a:lnTo>
                  <a:lnTo>
                    <a:pt x="2571953" y="1294511"/>
                  </a:lnTo>
                  <a:lnTo>
                    <a:pt x="2574328" y="1296885"/>
                  </a:lnTo>
                  <a:lnTo>
                    <a:pt x="2577274" y="1296885"/>
                  </a:lnTo>
                  <a:lnTo>
                    <a:pt x="2580221" y="1296885"/>
                  </a:lnTo>
                  <a:lnTo>
                    <a:pt x="2582621" y="1294511"/>
                  </a:lnTo>
                  <a:lnTo>
                    <a:pt x="2582621" y="1288630"/>
                  </a:lnTo>
                  <a:close/>
                </a:path>
                <a:path w="5061585" h="2257425">
                  <a:moveTo>
                    <a:pt x="2589009" y="1023302"/>
                  </a:moveTo>
                  <a:lnTo>
                    <a:pt x="2588857" y="1023175"/>
                  </a:lnTo>
                  <a:lnTo>
                    <a:pt x="2588514" y="1023175"/>
                  </a:lnTo>
                  <a:lnTo>
                    <a:pt x="2588349" y="1023302"/>
                  </a:lnTo>
                  <a:lnTo>
                    <a:pt x="2588349" y="1023683"/>
                  </a:lnTo>
                  <a:lnTo>
                    <a:pt x="2588514" y="1023835"/>
                  </a:lnTo>
                  <a:lnTo>
                    <a:pt x="2588704" y="1023835"/>
                  </a:lnTo>
                  <a:lnTo>
                    <a:pt x="2588857" y="1023835"/>
                  </a:lnTo>
                  <a:lnTo>
                    <a:pt x="2589009" y="1023683"/>
                  </a:lnTo>
                  <a:lnTo>
                    <a:pt x="2589009" y="1023302"/>
                  </a:lnTo>
                  <a:close/>
                </a:path>
                <a:path w="5061585" h="2257425">
                  <a:moveTo>
                    <a:pt x="2636786" y="1185900"/>
                  </a:moveTo>
                  <a:lnTo>
                    <a:pt x="2636189" y="1185303"/>
                  </a:lnTo>
                  <a:lnTo>
                    <a:pt x="2634716" y="1185303"/>
                  </a:lnTo>
                  <a:lnTo>
                    <a:pt x="2634119" y="1185900"/>
                  </a:lnTo>
                  <a:lnTo>
                    <a:pt x="2634119" y="1187361"/>
                  </a:lnTo>
                  <a:lnTo>
                    <a:pt x="2634716" y="1187958"/>
                  </a:lnTo>
                  <a:lnTo>
                    <a:pt x="2635466" y="1187958"/>
                  </a:lnTo>
                  <a:lnTo>
                    <a:pt x="2636189" y="1187958"/>
                  </a:lnTo>
                  <a:lnTo>
                    <a:pt x="2636786" y="1187361"/>
                  </a:lnTo>
                  <a:lnTo>
                    <a:pt x="2636786" y="1185900"/>
                  </a:lnTo>
                  <a:close/>
                </a:path>
                <a:path w="5061585" h="2257425">
                  <a:moveTo>
                    <a:pt x="2688894" y="1346060"/>
                  </a:moveTo>
                  <a:lnTo>
                    <a:pt x="2685923" y="1343088"/>
                  </a:lnTo>
                  <a:lnTo>
                    <a:pt x="2678569" y="1343088"/>
                  </a:lnTo>
                  <a:lnTo>
                    <a:pt x="2675598" y="1346060"/>
                  </a:lnTo>
                  <a:lnTo>
                    <a:pt x="2675598" y="1353426"/>
                  </a:lnTo>
                  <a:lnTo>
                    <a:pt x="2678569" y="1356398"/>
                  </a:lnTo>
                  <a:lnTo>
                    <a:pt x="2682227" y="1356398"/>
                  </a:lnTo>
                  <a:lnTo>
                    <a:pt x="2685923" y="1356398"/>
                  </a:lnTo>
                  <a:lnTo>
                    <a:pt x="2688894" y="1353426"/>
                  </a:lnTo>
                  <a:lnTo>
                    <a:pt x="2688894" y="1346060"/>
                  </a:lnTo>
                  <a:close/>
                </a:path>
                <a:path w="5061585" h="2257425">
                  <a:moveTo>
                    <a:pt x="2694635" y="1081125"/>
                  </a:moveTo>
                  <a:lnTo>
                    <a:pt x="2694190" y="1080693"/>
                  </a:lnTo>
                  <a:lnTo>
                    <a:pt x="2693085" y="1080693"/>
                  </a:lnTo>
                  <a:lnTo>
                    <a:pt x="2692654" y="1081125"/>
                  </a:lnTo>
                  <a:lnTo>
                    <a:pt x="2692654" y="1082217"/>
                  </a:lnTo>
                  <a:lnTo>
                    <a:pt x="2693085" y="1082687"/>
                  </a:lnTo>
                  <a:lnTo>
                    <a:pt x="2693619" y="1082687"/>
                  </a:lnTo>
                  <a:lnTo>
                    <a:pt x="2694190" y="1082687"/>
                  </a:lnTo>
                  <a:lnTo>
                    <a:pt x="2694635" y="1082217"/>
                  </a:lnTo>
                  <a:lnTo>
                    <a:pt x="2694635" y="1081125"/>
                  </a:lnTo>
                  <a:close/>
                </a:path>
                <a:path w="5061585" h="2257425">
                  <a:moveTo>
                    <a:pt x="2743390" y="1243152"/>
                  </a:moveTo>
                  <a:lnTo>
                    <a:pt x="2742044" y="1241793"/>
                  </a:lnTo>
                  <a:lnTo>
                    <a:pt x="2738767" y="1241793"/>
                  </a:lnTo>
                  <a:lnTo>
                    <a:pt x="2737421" y="1243152"/>
                  </a:lnTo>
                  <a:lnTo>
                    <a:pt x="2737421" y="1246466"/>
                  </a:lnTo>
                  <a:lnTo>
                    <a:pt x="2738767" y="1247813"/>
                  </a:lnTo>
                  <a:lnTo>
                    <a:pt x="2740418" y="1247813"/>
                  </a:lnTo>
                  <a:lnTo>
                    <a:pt x="2742044" y="1247813"/>
                  </a:lnTo>
                  <a:lnTo>
                    <a:pt x="2743390" y="1246466"/>
                  </a:lnTo>
                  <a:lnTo>
                    <a:pt x="2743390" y="1243152"/>
                  </a:lnTo>
                  <a:close/>
                </a:path>
                <a:path w="5061585" h="2257425">
                  <a:moveTo>
                    <a:pt x="2798165" y="1401851"/>
                  </a:moveTo>
                  <a:lnTo>
                    <a:pt x="2793263" y="1396923"/>
                  </a:lnTo>
                  <a:lnTo>
                    <a:pt x="2781109" y="1396923"/>
                  </a:lnTo>
                  <a:lnTo>
                    <a:pt x="2776207" y="1401851"/>
                  </a:lnTo>
                  <a:lnTo>
                    <a:pt x="2776207" y="1413992"/>
                  </a:lnTo>
                  <a:lnTo>
                    <a:pt x="2781109" y="1418907"/>
                  </a:lnTo>
                  <a:lnTo>
                    <a:pt x="2787180" y="1418907"/>
                  </a:lnTo>
                  <a:lnTo>
                    <a:pt x="2793263" y="1418907"/>
                  </a:lnTo>
                  <a:lnTo>
                    <a:pt x="2798165" y="1413992"/>
                  </a:lnTo>
                  <a:lnTo>
                    <a:pt x="2798165" y="1401851"/>
                  </a:lnTo>
                  <a:close/>
                </a:path>
                <a:path w="5061585" h="2257425">
                  <a:moveTo>
                    <a:pt x="2799931" y="1139126"/>
                  </a:moveTo>
                  <a:lnTo>
                    <a:pt x="2799334" y="1138529"/>
                  </a:lnTo>
                  <a:lnTo>
                    <a:pt x="2797860" y="1138529"/>
                  </a:lnTo>
                  <a:lnTo>
                    <a:pt x="2797264" y="1139126"/>
                  </a:lnTo>
                  <a:lnTo>
                    <a:pt x="2797264" y="1140599"/>
                  </a:lnTo>
                  <a:lnTo>
                    <a:pt x="2797860" y="1141196"/>
                  </a:lnTo>
                  <a:lnTo>
                    <a:pt x="2798584" y="1141196"/>
                  </a:lnTo>
                  <a:lnTo>
                    <a:pt x="2799334" y="1141196"/>
                  </a:lnTo>
                  <a:lnTo>
                    <a:pt x="2799931" y="1140599"/>
                  </a:lnTo>
                  <a:lnTo>
                    <a:pt x="2799931" y="1139126"/>
                  </a:lnTo>
                  <a:close/>
                </a:path>
                <a:path w="5061585" h="2257425">
                  <a:moveTo>
                    <a:pt x="2847695" y="1301673"/>
                  </a:moveTo>
                  <a:lnTo>
                    <a:pt x="2846628" y="1300657"/>
                  </a:lnTo>
                  <a:lnTo>
                    <a:pt x="2844063" y="1300657"/>
                  </a:lnTo>
                  <a:lnTo>
                    <a:pt x="2843034" y="1301673"/>
                  </a:lnTo>
                  <a:lnTo>
                    <a:pt x="2843034" y="1304239"/>
                  </a:lnTo>
                  <a:lnTo>
                    <a:pt x="2844063" y="1305306"/>
                  </a:lnTo>
                  <a:lnTo>
                    <a:pt x="2845346" y="1305306"/>
                  </a:lnTo>
                  <a:lnTo>
                    <a:pt x="2846628" y="1305306"/>
                  </a:lnTo>
                  <a:lnTo>
                    <a:pt x="2847695" y="1304239"/>
                  </a:lnTo>
                  <a:lnTo>
                    <a:pt x="2847695" y="1301673"/>
                  </a:lnTo>
                  <a:close/>
                </a:path>
                <a:path w="5061585" h="2257425">
                  <a:moveTo>
                    <a:pt x="2906852" y="1196187"/>
                  </a:moveTo>
                  <a:lnTo>
                    <a:pt x="2905379" y="1194689"/>
                  </a:lnTo>
                  <a:lnTo>
                    <a:pt x="2901696" y="1194689"/>
                  </a:lnTo>
                  <a:lnTo>
                    <a:pt x="2900222" y="1196187"/>
                  </a:lnTo>
                  <a:lnTo>
                    <a:pt x="2900222" y="1199857"/>
                  </a:lnTo>
                  <a:lnTo>
                    <a:pt x="2901696" y="1201356"/>
                  </a:lnTo>
                  <a:lnTo>
                    <a:pt x="2903537" y="1201356"/>
                  </a:lnTo>
                  <a:lnTo>
                    <a:pt x="2905379" y="1201356"/>
                  </a:lnTo>
                  <a:lnTo>
                    <a:pt x="2906852" y="1199857"/>
                  </a:lnTo>
                  <a:lnTo>
                    <a:pt x="2906852" y="1196187"/>
                  </a:lnTo>
                  <a:close/>
                </a:path>
                <a:path w="5061585" h="2257425">
                  <a:moveTo>
                    <a:pt x="2910421" y="1466113"/>
                  </a:moveTo>
                  <a:lnTo>
                    <a:pt x="2908985" y="1458988"/>
                  </a:lnTo>
                  <a:lnTo>
                    <a:pt x="2905074" y="1453159"/>
                  </a:lnTo>
                  <a:lnTo>
                    <a:pt x="2899270" y="1449235"/>
                  </a:lnTo>
                  <a:lnTo>
                    <a:pt x="2892145" y="1447800"/>
                  </a:lnTo>
                  <a:lnTo>
                    <a:pt x="2885021" y="1449235"/>
                  </a:lnTo>
                  <a:lnTo>
                    <a:pt x="2879191" y="1453159"/>
                  </a:lnTo>
                  <a:lnTo>
                    <a:pt x="2875267" y="1458988"/>
                  </a:lnTo>
                  <a:lnTo>
                    <a:pt x="2873832" y="1466113"/>
                  </a:lnTo>
                  <a:lnTo>
                    <a:pt x="2875267" y="1473238"/>
                  </a:lnTo>
                  <a:lnTo>
                    <a:pt x="2879191" y="1479042"/>
                  </a:lnTo>
                  <a:lnTo>
                    <a:pt x="2885021" y="1482953"/>
                  </a:lnTo>
                  <a:lnTo>
                    <a:pt x="2892145" y="1484388"/>
                  </a:lnTo>
                  <a:lnTo>
                    <a:pt x="2899270" y="1482953"/>
                  </a:lnTo>
                  <a:lnTo>
                    <a:pt x="2905074" y="1479042"/>
                  </a:lnTo>
                  <a:lnTo>
                    <a:pt x="2908985" y="1473238"/>
                  </a:lnTo>
                  <a:lnTo>
                    <a:pt x="2910421" y="1466113"/>
                  </a:lnTo>
                  <a:close/>
                </a:path>
                <a:path w="5061585" h="2257425">
                  <a:moveTo>
                    <a:pt x="2997416" y="1524076"/>
                  </a:moveTo>
                  <a:lnTo>
                    <a:pt x="2997250" y="1523923"/>
                  </a:lnTo>
                  <a:lnTo>
                    <a:pt x="2996908" y="1523923"/>
                  </a:lnTo>
                  <a:lnTo>
                    <a:pt x="2996755" y="1524076"/>
                  </a:lnTo>
                  <a:lnTo>
                    <a:pt x="2996755" y="1524457"/>
                  </a:lnTo>
                  <a:lnTo>
                    <a:pt x="2996908" y="1524609"/>
                  </a:lnTo>
                  <a:lnTo>
                    <a:pt x="2997073" y="1524609"/>
                  </a:lnTo>
                  <a:lnTo>
                    <a:pt x="2997250" y="1524609"/>
                  </a:lnTo>
                  <a:lnTo>
                    <a:pt x="2997416" y="1524457"/>
                  </a:lnTo>
                  <a:lnTo>
                    <a:pt x="2997416" y="1524076"/>
                  </a:lnTo>
                  <a:close/>
                </a:path>
                <a:path w="5061585" h="2257425">
                  <a:moveTo>
                    <a:pt x="3008807" y="1256004"/>
                  </a:moveTo>
                  <a:lnTo>
                    <a:pt x="3008655" y="1255852"/>
                  </a:lnTo>
                  <a:lnTo>
                    <a:pt x="3008299" y="1255852"/>
                  </a:lnTo>
                  <a:lnTo>
                    <a:pt x="3008147" y="1256004"/>
                  </a:lnTo>
                  <a:lnTo>
                    <a:pt x="3008147" y="1256385"/>
                  </a:lnTo>
                  <a:lnTo>
                    <a:pt x="3008299" y="1256538"/>
                  </a:lnTo>
                  <a:lnTo>
                    <a:pt x="3008490" y="1256538"/>
                  </a:lnTo>
                  <a:lnTo>
                    <a:pt x="3008655" y="1256538"/>
                  </a:lnTo>
                  <a:lnTo>
                    <a:pt x="3008807" y="1256385"/>
                  </a:lnTo>
                  <a:lnTo>
                    <a:pt x="3008807" y="1256004"/>
                  </a:lnTo>
                  <a:close/>
                </a:path>
                <a:path w="5061585" h="2257425">
                  <a:moveTo>
                    <a:pt x="3067659" y="1150708"/>
                  </a:moveTo>
                  <a:lnTo>
                    <a:pt x="3067215" y="1150239"/>
                  </a:lnTo>
                  <a:lnTo>
                    <a:pt x="3066123" y="1150239"/>
                  </a:lnTo>
                  <a:lnTo>
                    <a:pt x="3065653" y="1150708"/>
                  </a:lnTo>
                  <a:lnTo>
                    <a:pt x="3065653" y="1151801"/>
                  </a:lnTo>
                  <a:lnTo>
                    <a:pt x="3066123" y="1152245"/>
                  </a:lnTo>
                  <a:lnTo>
                    <a:pt x="3066656" y="1152245"/>
                  </a:lnTo>
                  <a:lnTo>
                    <a:pt x="3067215" y="1152245"/>
                  </a:lnTo>
                  <a:lnTo>
                    <a:pt x="3067659" y="1151801"/>
                  </a:lnTo>
                  <a:lnTo>
                    <a:pt x="3067659" y="1150708"/>
                  </a:lnTo>
                  <a:close/>
                </a:path>
                <a:path w="5061585" h="2257425">
                  <a:moveTo>
                    <a:pt x="3115106" y="1313446"/>
                  </a:moveTo>
                  <a:lnTo>
                    <a:pt x="3114357" y="1312697"/>
                  </a:lnTo>
                  <a:lnTo>
                    <a:pt x="3112503" y="1312697"/>
                  </a:lnTo>
                  <a:lnTo>
                    <a:pt x="3111766" y="1313446"/>
                  </a:lnTo>
                  <a:lnTo>
                    <a:pt x="3111766" y="1315288"/>
                  </a:lnTo>
                  <a:lnTo>
                    <a:pt x="3112503" y="1316050"/>
                  </a:lnTo>
                  <a:lnTo>
                    <a:pt x="3113417" y="1316050"/>
                  </a:lnTo>
                  <a:lnTo>
                    <a:pt x="3114357" y="1316050"/>
                  </a:lnTo>
                  <a:lnTo>
                    <a:pt x="3115106" y="1315288"/>
                  </a:lnTo>
                  <a:lnTo>
                    <a:pt x="3115106" y="1313446"/>
                  </a:lnTo>
                  <a:close/>
                </a:path>
                <a:path w="5061585" h="2257425">
                  <a:moveTo>
                    <a:pt x="3160534" y="1477314"/>
                  </a:moveTo>
                  <a:lnTo>
                    <a:pt x="3160407" y="1477162"/>
                  </a:lnTo>
                  <a:lnTo>
                    <a:pt x="3160026" y="1477162"/>
                  </a:lnTo>
                  <a:lnTo>
                    <a:pt x="3159874" y="1477314"/>
                  </a:lnTo>
                  <a:lnTo>
                    <a:pt x="3159874" y="1477695"/>
                  </a:lnTo>
                  <a:lnTo>
                    <a:pt x="3160026" y="1477822"/>
                  </a:lnTo>
                  <a:lnTo>
                    <a:pt x="3160217" y="1477822"/>
                  </a:lnTo>
                  <a:lnTo>
                    <a:pt x="3160407" y="1477822"/>
                  </a:lnTo>
                  <a:lnTo>
                    <a:pt x="3160534" y="1477695"/>
                  </a:lnTo>
                  <a:lnTo>
                    <a:pt x="3160534" y="1477314"/>
                  </a:lnTo>
                  <a:close/>
                </a:path>
                <a:path w="5061585" h="2257425">
                  <a:moveTo>
                    <a:pt x="3176587" y="1206677"/>
                  </a:moveTo>
                  <a:lnTo>
                    <a:pt x="3174365" y="1204417"/>
                  </a:lnTo>
                  <a:lnTo>
                    <a:pt x="3168853" y="1204417"/>
                  </a:lnTo>
                  <a:lnTo>
                    <a:pt x="3166605" y="1206677"/>
                  </a:lnTo>
                  <a:lnTo>
                    <a:pt x="3166605" y="1212189"/>
                  </a:lnTo>
                  <a:lnTo>
                    <a:pt x="3168853" y="1214412"/>
                  </a:lnTo>
                  <a:lnTo>
                    <a:pt x="3171609" y="1214412"/>
                  </a:lnTo>
                  <a:lnTo>
                    <a:pt x="3174365" y="1214412"/>
                  </a:lnTo>
                  <a:lnTo>
                    <a:pt x="3176587" y="1212189"/>
                  </a:lnTo>
                  <a:lnTo>
                    <a:pt x="3176587" y="1206677"/>
                  </a:lnTo>
                  <a:close/>
                </a:path>
                <a:path w="5061585" h="2257425">
                  <a:moveTo>
                    <a:pt x="3381832" y="1325600"/>
                  </a:moveTo>
                  <a:lnTo>
                    <a:pt x="3381679" y="1325435"/>
                  </a:lnTo>
                  <a:lnTo>
                    <a:pt x="3381337" y="1325435"/>
                  </a:lnTo>
                  <a:lnTo>
                    <a:pt x="3381171" y="1325600"/>
                  </a:lnTo>
                  <a:lnTo>
                    <a:pt x="3381171" y="1325968"/>
                  </a:lnTo>
                  <a:lnTo>
                    <a:pt x="3381337" y="1326095"/>
                  </a:lnTo>
                  <a:lnTo>
                    <a:pt x="3381489" y="1326095"/>
                  </a:lnTo>
                  <a:lnTo>
                    <a:pt x="3381679" y="1326095"/>
                  </a:lnTo>
                  <a:lnTo>
                    <a:pt x="3381832" y="1325968"/>
                  </a:lnTo>
                  <a:lnTo>
                    <a:pt x="3381832" y="1325600"/>
                  </a:lnTo>
                  <a:close/>
                </a:path>
                <a:path w="5061585" h="2257425">
                  <a:moveTo>
                    <a:pt x="3489109" y="1382471"/>
                  </a:moveTo>
                  <a:lnTo>
                    <a:pt x="3487928" y="1381277"/>
                  </a:lnTo>
                  <a:lnTo>
                    <a:pt x="3484969" y="1381277"/>
                  </a:lnTo>
                  <a:lnTo>
                    <a:pt x="3483787" y="1382471"/>
                  </a:lnTo>
                  <a:lnTo>
                    <a:pt x="3483787" y="1385404"/>
                  </a:lnTo>
                  <a:lnTo>
                    <a:pt x="3484969" y="1386598"/>
                  </a:lnTo>
                  <a:lnTo>
                    <a:pt x="3486442" y="1386598"/>
                  </a:lnTo>
                  <a:lnTo>
                    <a:pt x="3487928" y="1386598"/>
                  </a:lnTo>
                  <a:lnTo>
                    <a:pt x="3489109" y="1385404"/>
                  </a:lnTo>
                  <a:lnTo>
                    <a:pt x="3489109" y="1382471"/>
                  </a:lnTo>
                  <a:close/>
                </a:path>
                <a:path w="5061585" h="2257425">
                  <a:moveTo>
                    <a:pt x="3592068" y="1441754"/>
                  </a:moveTo>
                  <a:lnTo>
                    <a:pt x="3591776" y="1441437"/>
                  </a:lnTo>
                  <a:lnTo>
                    <a:pt x="3591026" y="1441437"/>
                  </a:lnTo>
                  <a:lnTo>
                    <a:pt x="3590747" y="1441754"/>
                  </a:lnTo>
                  <a:lnTo>
                    <a:pt x="3590747" y="1442478"/>
                  </a:lnTo>
                  <a:lnTo>
                    <a:pt x="3591026" y="1442796"/>
                  </a:lnTo>
                  <a:lnTo>
                    <a:pt x="3591407" y="1442796"/>
                  </a:lnTo>
                  <a:lnTo>
                    <a:pt x="3591776" y="1442796"/>
                  </a:lnTo>
                  <a:lnTo>
                    <a:pt x="3592068" y="1442478"/>
                  </a:lnTo>
                  <a:lnTo>
                    <a:pt x="3592068" y="1441754"/>
                  </a:lnTo>
                  <a:close/>
                </a:path>
                <a:path w="5061585" h="2257425">
                  <a:moveTo>
                    <a:pt x="3802291" y="1557909"/>
                  </a:moveTo>
                  <a:lnTo>
                    <a:pt x="3801846" y="1557489"/>
                  </a:lnTo>
                  <a:lnTo>
                    <a:pt x="3800754" y="1557489"/>
                  </a:lnTo>
                  <a:lnTo>
                    <a:pt x="3800310" y="1557909"/>
                  </a:lnTo>
                  <a:lnTo>
                    <a:pt x="3800310" y="1559013"/>
                  </a:lnTo>
                  <a:lnTo>
                    <a:pt x="3800754" y="1559483"/>
                  </a:lnTo>
                  <a:lnTo>
                    <a:pt x="3801287" y="1559483"/>
                  </a:lnTo>
                  <a:lnTo>
                    <a:pt x="3801846" y="1559483"/>
                  </a:lnTo>
                  <a:lnTo>
                    <a:pt x="3802291" y="1559013"/>
                  </a:lnTo>
                  <a:lnTo>
                    <a:pt x="3802291" y="1557909"/>
                  </a:lnTo>
                  <a:close/>
                </a:path>
                <a:path w="5061585" h="2257425">
                  <a:moveTo>
                    <a:pt x="3838003" y="1988921"/>
                  </a:moveTo>
                  <a:lnTo>
                    <a:pt x="3837406" y="1988324"/>
                  </a:lnTo>
                  <a:lnTo>
                    <a:pt x="3835933" y="1988324"/>
                  </a:lnTo>
                  <a:lnTo>
                    <a:pt x="3835349" y="1988921"/>
                  </a:lnTo>
                  <a:lnTo>
                    <a:pt x="3835349" y="1990394"/>
                  </a:lnTo>
                  <a:lnTo>
                    <a:pt x="3835933" y="1990991"/>
                  </a:lnTo>
                  <a:lnTo>
                    <a:pt x="3836682" y="1990991"/>
                  </a:lnTo>
                  <a:lnTo>
                    <a:pt x="3837406" y="1990991"/>
                  </a:lnTo>
                  <a:lnTo>
                    <a:pt x="3838003" y="1990394"/>
                  </a:lnTo>
                  <a:lnTo>
                    <a:pt x="3838003" y="1988921"/>
                  </a:lnTo>
                  <a:close/>
                </a:path>
                <a:path w="5061585" h="2257425">
                  <a:moveTo>
                    <a:pt x="3906583" y="1616456"/>
                  </a:moveTo>
                  <a:lnTo>
                    <a:pt x="3906431" y="1616303"/>
                  </a:lnTo>
                  <a:lnTo>
                    <a:pt x="3906050" y="1616303"/>
                  </a:lnTo>
                  <a:lnTo>
                    <a:pt x="3905923" y="1616456"/>
                  </a:lnTo>
                  <a:lnTo>
                    <a:pt x="3905923" y="1616837"/>
                  </a:lnTo>
                  <a:lnTo>
                    <a:pt x="3906050" y="1616989"/>
                  </a:lnTo>
                  <a:lnTo>
                    <a:pt x="3906240" y="1616989"/>
                  </a:lnTo>
                  <a:lnTo>
                    <a:pt x="3906431" y="1616989"/>
                  </a:lnTo>
                  <a:lnTo>
                    <a:pt x="3906583" y="1616837"/>
                  </a:lnTo>
                  <a:lnTo>
                    <a:pt x="3906583" y="1616456"/>
                  </a:lnTo>
                  <a:close/>
                </a:path>
                <a:path w="5061585" h="2257425">
                  <a:moveTo>
                    <a:pt x="3944963" y="2046020"/>
                  </a:moveTo>
                  <a:lnTo>
                    <a:pt x="3943451" y="2044509"/>
                  </a:lnTo>
                  <a:lnTo>
                    <a:pt x="3939806" y="2044509"/>
                  </a:lnTo>
                  <a:lnTo>
                    <a:pt x="3938295" y="2046020"/>
                  </a:lnTo>
                  <a:lnTo>
                    <a:pt x="3938295" y="2049678"/>
                  </a:lnTo>
                  <a:lnTo>
                    <a:pt x="3939806" y="2051177"/>
                  </a:lnTo>
                  <a:lnTo>
                    <a:pt x="3941610" y="2051177"/>
                  </a:lnTo>
                  <a:lnTo>
                    <a:pt x="3943451" y="2051177"/>
                  </a:lnTo>
                  <a:lnTo>
                    <a:pt x="3944963" y="2049678"/>
                  </a:lnTo>
                  <a:lnTo>
                    <a:pt x="3944963" y="2046020"/>
                  </a:lnTo>
                  <a:close/>
                </a:path>
                <a:path w="5061585" h="2257425">
                  <a:moveTo>
                    <a:pt x="4057904" y="2099767"/>
                  </a:moveTo>
                  <a:lnTo>
                    <a:pt x="4052836" y="2094699"/>
                  </a:lnTo>
                  <a:lnTo>
                    <a:pt x="4040340" y="2094699"/>
                  </a:lnTo>
                  <a:lnTo>
                    <a:pt x="4035272" y="2099767"/>
                  </a:lnTo>
                  <a:lnTo>
                    <a:pt x="4035272" y="2112251"/>
                  </a:lnTo>
                  <a:lnTo>
                    <a:pt x="4040340" y="2117318"/>
                  </a:lnTo>
                  <a:lnTo>
                    <a:pt x="4046575" y="2117318"/>
                  </a:lnTo>
                  <a:lnTo>
                    <a:pt x="4052836" y="2117318"/>
                  </a:lnTo>
                  <a:lnTo>
                    <a:pt x="4057904" y="2112251"/>
                  </a:lnTo>
                  <a:lnTo>
                    <a:pt x="4057904" y="2099767"/>
                  </a:lnTo>
                  <a:close/>
                </a:path>
                <a:path w="5061585" h="2257425">
                  <a:moveTo>
                    <a:pt x="4112742" y="1996655"/>
                  </a:moveTo>
                  <a:lnTo>
                    <a:pt x="4109148" y="1993087"/>
                  </a:lnTo>
                  <a:lnTo>
                    <a:pt x="4100347" y="1993087"/>
                  </a:lnTo>
                  <a:lnTo>
                    <a:pt x="4096753" y="1996655"/>
                  </a:lnTo>
                  <a:lnTo>
                    <a:pt x="4096753" y="2005482"/>
                  </a:lnTo>
                  <a:lnTo>
                    <a:pt x="4100347" y="2009051"/>
                  </a:lnTo>
                  <a:lnTo>
                    <a:pt x="4104767" y="2009051"/>
                  </a:lnTo>
                  <a:lnTo>
                    <a:pt x="4109148" y="2009051"/>
                  </a:lnTo>
                  <a:lnTo>
                    <a:pt x="4112742" y="2005482"/>
                  </a:lnTo>
                  <a:lnTo>
                    <a:pt x="4112742" y="1996655"/>
                  </a:lnTo>
                  <a:close/>
                </a:path>
                <a:path w="5061585" h="2257425">
                  <a:moveTo>
                    <a:pt x="4164571" y="1895208"/>
                  </a:moveTo>
                  <a:lnTo>
                    <a:pt x="4163860" y="1894446"/>
                  </a:lnTo>
                  <a:lnTo>
                    <a:pt x="4162006" y="1894446"/>
                  </a:lnTo>
                  <a:lnTo>
                    <a:pt x="4161269" y="1895208"/>
                  </a:lnTo>
                  <a:lnTo>
                    <a:pt x="4161269" y="1897049"/>
                  </a:lnTo>
                  <a:lnTo>
                    <a:pt x="4162006" y="1897773"/>
                  </a:lnTo>
                  <a:lnTo>
                    <a:pt x="4162920" y="1897773"/>
                  </a:lnTo>
                  <a:lnTo>
                    <a:pt x="4163860" y="1897773"/>
                  </a:lnTo>
                  <a:lnTo>
                    <a:pt x="4164571" y="1897049"/>
                  </a:lnTo>
                  <a:lnTo>
                    <a:pt x="4164571" y="1895208"/>
                  </a:lnTo>
                  <a:close/>
                </a:path>
                <a:path w="5061585" h="2257425">
                  <a:moveTo>
                    <a:pt x="4167835" y="2155164"/>
                  </a:moveTo>
                  <a:lnTo>
                    <a:pt x="4160545" y="2147874"/>
                  </a:lnTo>
                  <a:lnTo>
                    <a:pt x="4142511" y="2147874"/>
                  </a:lnTo>
                  <a:lnTo>
                    <a:pt x="4135209" y="2155164"/>
                  </a:lnTo>
                  <a:lnTo>
                    <a:pt x="4135209" y="2173198"/>
                  </a:lnTo>
                  <a:lnTo>
                    <a:pt x="4142511" y="2180488"/>
                  </a:lnTo>
                  <a:lnTo>
                    <a:pt x="4151528" y="2180488"/>
                  </a:lnTo>
                  <a:lnTo>
                    <a:pt x="4160545" y="2180488"/>
                  </a:lnTo>
                  <a:lnTo>
                    <a:pt x="4167835" y="2173198"/>
                  </a:lnTo>
                  <a:lnTo>
                    <a:pt x="4167835" y="2155164"/>
                  </a:lnTo>
                  <a:close/>
                </a:path>
                <a:path w="5061585" h="2257425">
                  <a:moveTo>
                    <a:pt x="4213034" y="2057412"/>
                  </a:moveTo>
                  <a:lnTo>
                    <a:pt x="4211523" y="2055901"/>
                  </a:lnTo>
                  <a:lnTo>
                    <a:pt x="4207878" y="2055901"/>
                  </a:lnTo>
                  <a:lnTo>
                    <a:pt x="4206367" y="2057412"/>
                  </a:lnTo>
                  <a:lnTo>
                    <a:pt x="4206367" y="2061083"/>
                  </a:lnTo>
                  <a:lnTo>
                    <a:pt x="4207878" y="2062581"/>
                  </a:lnTo>
                  <a:lnTo>
                    <a:pt x="4209681" y="2062581"/>
                  </a:lnTo>
                  <a:lnTo>
                    <a:pt x="4211523" y="2062581"/>
                  </a:lnTo>
                  <a:lnTo>
                    <a:pt x="4213034" y="2061083"/>
                  </a:lnTo>
                  <a:lnTo>
                    <a:pt x="4213034" y="2057412"/>
                  </a:lnTo>
                  <a:close/>
                </a:path>
                <a:path w="5061585" h="2257425">
                  <a:moveTo>
                    <a:pt x="4222089" y="1790623"/>
                  </a:moveTo>
                  <a:lnTo>
                    <a:pt x="4221645" y="1790192"/>
                  </a:lnTo>
                  <a:lnTo>
                    <a:pt x="4220553" y="1790192"/>
                  </a:lnTo>
                  <a:lnTo>
                    <a:pt x="4220108" y="1790623"/>
                  </a:lnTo>
                  <a:lnTo>
                    <a:pt x="4220108" y="1791716"/>
                  </a:lnTo>
                  <a:lnTo>
                    <a:pt x="4220553" y="1792160"/>
                  </a:lnTo>
                  <a:lnTo>
                    <a:pt x="4221111" y="1792160"/>
                  </a:lnTo>
                  <a:lnTo>
                    <a:pt x="4221645" y="1792160"/>
                  </a:lnTo>
                  <a:lnTo>
                    <a:pt x="4222089" y="1791716"/>
                  </a:lnTo>
                  <a:lnTo>
                    <a:pt x="4222089" y="1790623"/>
                  </a:lnTo>
                  <a:close/>
                </a:path>
                <a:path w="5061585" h="2257425">
                  <a:moveTo>
                    <a:pt x="4264457" y="2217953"/>
                  </a:moveTo>
                  <a:lnTo>
                    <a:pt x="4260901" y="2214384"/>
                  </a:lnTo>
                  <a:lnTo>
                    <a:pt x="4252061" y="2214384"/>
                  </a:lnTo>
                  <a:lnTo>
                    <a:pt x="4248505" y="2217953"/>
                  </a:lnTo>
                  <a:lnTo>
                    <a:pt x="4248505" y="2226780"/>
                  </a:lnTo>
                  <a:lnTo>
                    <a:pt x="4252061" y="2230361"/>
                  </a:lnTo>
                  <a:lnTo>
                    <a:pt x="4256481" y="2230361"/>
                  </a:lnTo>
                  <a:lnTo>
                    <a:pt x="4260901" y="2230361"/>
                  </a:lnTo>
                  <a:lnTo>
                    <a:pt x="4264457" y="2226780"/>
                  </a:lnTo>
                  <a:lnTo>
                    <a:pt x="4264457" y="2217953"/>
                  </a:lnTo>
                  <a:close/>
                </a:path>
                <a:path w="5061585" h="2257425">
                  <a:moveTo>
                    <a:pt x="4323626" y="2112441"/>
                  </a:moveTo>
                  <a:lnTo>
                    <a:pt x="4319613" y="2108428"/>
                  </a:lnTo>
                  <a:lnTo>
                    <a:pt x="4309707" y="2108428"/>
                  </a:lnTo>
                  <a:lnTo>
                    <a:pt x="4305655" y="2112441"/>
                  </a:lnTo>
                  <a:lnTo>
                    <a:pt x="4305655" y="2122360"/>
                  </a:lnTo>
                  <a:lnTo>
                    <a:pt x="4309707" y="2126399"/>
                  </a:lnTo>
                  <a:lnTo>
                    <a:pt x="4314647" y="2126399"/>
                  </a:lnTo>
                  <a:lnTo>
                    <a:pt x="4319613" y="2126399"/>
                  </a:lnTo>
                  <a:lnTo>
                    <a:pt x="4323626" y="2122360"/>
                  </a:lnTo>
                  <a:lnTo>
                    <a:pt x="4323626" y="2112441"/>
                  </a:lnTo>
                  <a:close/>
                </a:path>
                <a:path w="5061585" h="2257425">
                  <a:moveTo>
                    <a:pt x="4373143" y="2012276"/>
                  </a:moveTo>
                  <a:lnTo>
                    <a:pt x="4372991" y="2012149"/>
                  </a:lnTo>
                  <a:lnTo>
                    <a:pt x="4372648" y="2012149"/>
                  </a:lnTo>
                  <a:lnTo>
                    <a:pt x="4372483" y="2012276"/>
                  </a:lnTo>
                  <a:lnTo>
                    <a:pt x="4372483" y="2012645"/>
                  </a:lnTo>
                  <a:lnTo>
                    <a:pt x="4372648" y="2012810"/>
                  </a:lnTo>
                  <a:lnTo>
                    <a:pt x="4372838" y="2012810"/>
                  </a:lnTo>
                  <a:lnTo>
                    <a:pt x="4372991" y="2012810"/>
                  </a:lnTo>
                  <a:lnTo>
                    <a:pt x="4373143" y="2012645"/>
                  </a:lnTo>
                  <a:lnTo>
                    <a:pt x="4373143" y="2012276"/>
                  </a:lnTo>
                  <a:close/>
                </a:path>
                <a:path w="5061585" h="2257425">
                  <a:moveTo>
                    <a:pt x="4422914" y="2173770"/>
                  </a:moveTo>
                  <a:lnTo>
                    <a:pt x="4421441" y="2172258"/>
                  </a:lnTo>
                  <a:lnTo>
                    <a:pt x="4417758" y="2172258"/>
                  </a:lnTo>
                  <a:lnTo>
                    <a:pt x="4416285" y="2173770"/>
                  </a:lnTo>
                  <a:lnTo>
                    <a:pt x="4416285" y="2177415"/>
                  </a:lnTo>
                  <a:lnTo>
                    <a:pt x="4417758" y="2178926"/>
                  </a:lnTo>
                  <a:lnTo>
                    <a:pt x="4419600" y="2178926"/>
                  </a:lnTo>
                  <a:lnTo>
                    <a:pt x="4421441" y="2178926"/>
                  </a:lnTo>
                  <a:lnTo>
                    <a:pt x="4422914" y="2177415"/>
                  </a:lnTo>
                  <a:lnTo>
                    <a:pt x="4422914" y="2173770"/>
                  </a:lnTo>
                  <a:close/>
                </a:path>
                <a:path w="5061585" h="2257425">
                  <a:moveTo>
                    <a:pt x="4479442" y="2069719"/>
                  </a:moveTo>
                  <a:lnTo>
                    <a:pt x="4478706" y="2068957"/>
                  </a:lnTo>
                  <a:lnTo>
                    <a:pt x="4476851" y="2068957"/>
                  </a:lnTo>
                  <a:lnTo>
                    <a:pt x="4476089" y="2069719"/>
                  </a:lnTo>
                  <a:lnTo>
                    <a:pt x="4476089" y="2071560"/>
                  </a:lnTo>
                  <a:lnTo>
                    <a:pt x="4476851" y="2072309"/>
                  </a:lnTo>
                  <a:lnTo>
                    <a:pt x="4477766" y="2072309"/>
                  </a:lnTo>
                  <a:lnTo>
                    <a:pt x="4478706" y="2072309"/>
                  </a:lnTo>
                  <a:lnTo>
                    <a:pt x="4479442" y="2071560"/>
                  </a:lnTo>
                  <a:lnTo>
                    <a:pt x="4479442" y="2069719"/>
                  </a:lnTo>
                  <a:close/>
                </a:path>
                <a:path w="5061585" h="2257425">
                  <a:moveTo>
                    <a:pt x="4527880" y="2231923"/>
                  </a:moveTo>
                  <a:lnTo>
                    <a:pt x="4526369" y="2230450"/>
                  </a:lnTo>
                  <a:lnTo>
                    <a:pt x="4522711" y="2230450"/>
                  </a:lnTo>
                  <a:lnTo>
                    <a:pt x="4521200" y="2231923"/>
                  </a:lnTo>
                  <a:lnTo>
                    <a:pt x="4521200" y="2235606"/>
                  </a:lnTo>
                  <a:lnTo>
                    <a:pt x="4522711" y="2237092"/>
                  </a:lnTo>
                  <a:lnTo>
                    <a:pt x="4524553" y="2237092"/>
                  </a:lnTo>
                  <a:lnTo>
                    <a:pt x="4526369" y="2237092"/>
                  </a:lnTo>
                  <a:lnTo>
                    <a:pt x="4527880" y="2235606"/>
                  </a:lnTo>
                  <a:lnTo>
                    <a:pt x="4527880" y="2231923"/>
                  </a:lnTo>
                  <a:close/>
                </a:path>
                <a:path w="5061585" h="2257425">
                  <a:moveTo>
                    <a:pt x="4586732" y="2126615"/>
                  </a:moveTo>
                  <a:lnTo>
                    <a:pt x="4584941" y="2124811"/>
                  </a:lnTo>
                  <a:lnTo>
                    <a:pt x="4580521" y="2124811"/>
                  </a:lnTo>
                  <a:lnTo>
                    <a:pt x="4578731" y="2126615"/>
                  </a:lnTo>
                  <a:lnTo>
                    <a:pt x="4578731" y="2131034"/>
                  </a:lnTo>
                  <a:lnTo>
                    <a:pt x="4580521" y="2132812"/>
                  </a:lnTo>
                  <a:lnTo>
                    <a:pt x="4582719" y="2132812"/>
                  </a:lnTo>
                  <a:lnTo>
                    <a:pt x="4584941" y="2132812"/>
                  </a:lnTo>
                  <a:lnTo>
                    <a:pt x="4586732" y="2131034"/>
                  </a:lnTo>
                  <a:lnTo>
                    <a:pt x="4586732" y="2126615"/>
                  </a:lnTo>
                  <a:close/>
                </a:path>
                <a:path w="5061585" h="2257425">
                  <a:moveTo>
                    <a:pt x="4641215" y="2023668"/>
                  </a:moveTo>
                  <a:lnTo>
                    <a:pt x="4641100" y="2023541"/>
                  </a:lnTo>
                  <a:lnTo>
                    <a:pt x="4640719" y="2023541"/>
                  </a:lnTo>
                  <a:lnTo>
                    <a:pt x="4640567" y="2023668"/>
                  </a:lnTo>
                  <a:lnTo>
                    <a:pt x="4640567" y="2024037"/>
                  </a:lnTo>
                  <a:lnTo>
                    <a:pt x="4640719" y="2024202"/>
                  </a:lnTo>
                  <a:lnTo>
                    <a:pt x="4640910" y="2024202"/>
                  </a:lnTo>
                  <a:lnTo>
                    <a:pt x="4641100" y="2024202"/>
                  </a:lnTo>
                  <a:lnTo>
                    <a:pt x="4641215" y="2024037"/>
                  </a:lnTo>
                  <a:lnTo>
                    <a:pt x="4641215" y="2023668"/>
                  </a:lnTo>
                  <a:close/>
                </a:path>
                <a:path w="5061585" h="2257425">
                  <a:moveTo>
                    <a:pt x="4696307" y="2182203"/>
                  </a:moveTo>
                  <a:lnTo>
                    <a:pt x="4692459" y="2178329"/>
                  </a:lnTo>
                  <a:lnTo>
                    <a:pt x="4682883" y="2178329"/>
                  </a:lnTo>
                  <a:lnTo>
                    <a:pt x="4679035" y="2182203"/>
                  </a:lnTo>
                  <a:lnTo>
                    <a:pt x="4679035" y="2191753"/>
                  </a:lnTo>
                  <a:lnTo>
                    <a:pt x="4682883" y="2195639"/>
                  </a:lnTo>
                  <a:lnTo>
                    <a:pt x="4687671" y="2195639"/>
                  </a:lnTo>
                  <a:lnTo>
                    <a:pt x="4692459" y="2195639"/>
                  </a:lnTo>
                  <a:lnTo>
                    <a:pt x="4696307" y="2191753"/>
                  </a:lnTo>
                  <a:lnTo>
                    <a:pt x="4696307" y="2182203"/>
                  </a:lnTo>
                  <a:close/>
                </a:path>
                <a:path w="5061585" h="2257425">
                  <a:moveTo>
                    <a:pt x="4746180" y="2081860"/>
                  </a:moveTo>
                  <a:lnTo>
                    <a:pt x="4746015" y="2081695"/>
                  </a:lnTo>
                  <a:lnTo>
                    <a:pt x="4745672" y="2081695"/>
                  </a:lnTo>
                  <a:lnTo>
                    <a:pt x="4745520" y="2081860"/>
                  </a:lnTo>
                  <a:lnTo>
                    <a:pt x="4745520" y="2082228"/>
                  </a:lnTo>
                  <a:lnTo>
                    <a:pt x="4745672" y="2082355"/>
                  </a:lnTo>
                  <a:lnTo>
                    <a:pt x="4745837" y="2082355"/>
                  </a:lnTo>
                  <a:lnTo>
                    <a:pt x="4746015" y="2082355"/>
                  </a:lnTo>
                  <a:lnTo>
                    <a:pt x="4746180" y="2082228"/>
                  </a:lnTo>
                  <a:lnTo>
                    <a:pt x="4746180" y="2081860"/>
                  </a:lnTo>
                  <a:close/>
                </a:path>
                <a:path w="5061585" h="2257425">
                  <a:moveTo>
                    <a:pt x="4793285" y="2244788"/>
                  </a:moveTo>
                  <a:lnTo>
                    <a:pt x="4792980" y="2244509"/>
                  </a:lnTo>
                  <a:lnTo>
                    <a:pt x="4792256" y="2244509"/>
                  </a:lnTo>
                  <a:lnTo>
                    <a:pt x="4791938" y="2244788"/>
                  </a:lnTo>
                  <a:lnTo>
                    <a:pt x="4791938" y="2245537"/>
                  </a:lnTo>
                  <a:lnTo>
                    <a:pt x="4792256" y="2245817"/>
                  </a:lnTo>
                  <a:lnTo>
                    <a:pt x="4792624" y="2245817"/>
                  </a:lnTo>
                  <a:lnTo>
                    <a:pt x="4792980" y="2245817"/>
                  </a:lnTo>
                  <a:lnTo>
                    <a:pt x="4793285" y="2245537"/>
                  </a:lnTo>
                  <a:lnTo>
                    <a:pt x="4793285" y="2244788"/>
                  </a:lnTo>
                  <a:close/>
                </a:path>
                <a:path w="5061585" h="2257425">
                  <a:moveTo>
                    <a:pt x="4851451" y="2139861"/>
                  </a:moveTo>
                  <a:lnTo>
                    <a:pt x="4851171" y="2139556"/>
                  </a:lnTo>
                  <a:lnTo>
                    <a:pt x="4850409" y="2139556"/>
                  </a:lnTo>
                  <a:lnTo>
                    <a:pt x="4850130" y="2139861"/>
                  </a:lnTo>
                  <a:lnTo>
                    <a:pt x="4850130" y="2140585"/>
                  </a:lnTo>
                  <a:lnTo>
                    <a:pt x="4850409" y="2140864"/>
                  </a:lnTo>
                  <a:lnTo>
                    <a:pt x="4850790" y="2140864"/>
                  </a:lnTo>
                  <a:lnTo>
                    <a:pt x="4851171" y="2140864"/>
                  </a:lnTo>
                  <a:lnTo>
                    <a:pt x="4851451" y="2140585"/>
                  </a:lnTo>
                  <a:lnTo>
                    <a:pt x="4851451" y="2139861"/>
                  </a:lnTo>
                  <a:close/>
                </a:path>
                <a:path w="5061585" h="2257425">
                  <a:moveTo>
                    <a:pt x="4957064" y="2197646"/>
                  </a:moveTo>
                  <a:lnTo>
                    <a:pt x="4956467" y="2197049"/>
                  </a:lnTo>
                  <a:lnTo>
                    <a:pt x="4954994" y="2197049"/>
                  </a:lnTo>
                  <a:lnTo>
                    <a:pt x="4954397" y="2197646"/>
                  </a:lnTo>
                  <a:lnTo>
                    <a:pt x="4954397" y="2199119"/>
                  </a:lnTo>
                  <a:lnTo>
                    <a:pt x="4954994" y="2199716"/>
                  </a:lnTo>
                  <a:lnTo>
                    <a:pt x="4955743" y="2199716"/>
                  </a:lnTo>
                  <a:lnTo>
                    <a:pt x="4956467" y="2199716"/>
                  </a:lnTo>
                  <a:lnTo>
                    <a:pt x="4957064" y="2199119"/>
                  </a:lnTo>
                  <a:lnTo>
                    <a:pt x="4957064" y="2197646"/>
                  </a:lnTo>
                  <a:close/>
                </a:path>
                <a:path w="5061585" h="2257425">
                  <a:moveTo>
                    <a:pt x="5061013" y="2256371"/>
                  </a:moveTo>
                  <a:lnTo>
                    <a:pt x="5060886" y="2256244"/>
                  </a:lnTo>
                  <a:lnTo>
                    <a:pt x="5060518" y="2256244"/>
                  </a:lnTo>
                  <a:lnTo>
                    <a:pt x="5060353" y="2256371"/>
                  </a:lnTo>
                  <a:lnTo>
                    <a:pt x="5060353" y="2256739"/>
                  </a:lnTo>
                  <a:lnTo>
                    <a:pt x="5060518" y="2256904"/>
                  </a:lnTo>
                  <a:lnTo>
                    <a:pt x="5060708" y="2256904"/>
                  </a:lnTo>
                  <a:lnTo>
                    <a:pt x="5060886" y="2256904"/>
                  </a:lnTo>
                  <a:lnTo>
                    <a:pt x="5061013" y="2256739"/>
                  </a:lnTo>
                  <a:lnTo>
                    <a:pt x="5061013" y="225637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0" y="9198997"/>
              <a:ext cx="4121150" cy="2110105"/>
            </a:xfrm>
            <a:custGeom>
              <a:avLst/>
              <a:gdLst/>
              <a:ahLst/>
              <a:cxnLst/>
              <a:rect l="l" t="t" r="r" b="b"/>
              <a:pathLst>
                <a:path w="4121150" h="2110104">
                  <a:moveTo>
                    <a:pt x="9677" y="99656"/>
                  </a:moveTo>
                  <a:lnTo>
                    <a:pt x="4318" y="94310"/>
                  </a:lnTo>
                  <a:lnTo>
                    <a:pt x="0" y="94310"/>
                  </a:lnTo>
                  <a:lnTo>
                    <a:pt x="0" y="118249"/>
                  </a:lnTo>
                  <a:lnTo>
                    <a:pt x="4318" y="118249"/>
                  </a:lnTo>
                  <a:lnTo>
                    <a:pt x="9677" y="112903"/>
                  </a:lnTo>
                  <a:lnTo>
                    <a:pt x="9677" y="99656"/>
                  </a:lnTo>
                  <a:close/>
                </a:path>
                <a:path w="4121150" h="2110104">
                  <a:moveTo>
                    <a:pt x="47802" y="267563"/>
                  </a:moveTo>
                  <a:lnTo>
                    <a:pt x="46304" y="266090"/>
                  </a:lnTo>
                  <a:lnTo>
                    <a:pt x="42633" y="266090"/>
                  </a:lnTo>
                  <a:lnTo>
                    <a:pt x="41135" y="267563"/>
                  </a:lnTo>
                  <a:lnTo>
                    <a:pt x="41135" y="271259"/>
                  </a:lnTo>
                  <a:lnTo>
                    <a:pt x="42633" y="272732"/>
                  </a:lnTo>
                  <a:lnTo>
                    <a:pt x="44475" y="272732"/>
                  </a:lnTo>
                  <a:lnTo>
                    <a:pt x="46304" y="272732"/>
                  </a:lnTo>
                  <a:lnTo>
                    <a:pt x="47802" y="271259"/>
                  </a:lnTo>
                  <a:lnTo>
                    <a:pt x="47802" y="267563"/>
                  </a:lnTo>
                  <a:close/>
                </a:path>
                <a:path w="4121150" h="2110104">
                  <a:moveTo>
                    <a:pt x="57200" y="596"/>
                  </a:moveTo>
                  <a:lnTo>
                    <a:pt x="56603" y="0"/>
                  </a:lnTo>
                  <a:lnTo>
                    <a:pt x="55143" y="0"/>
                  </a:lnTo>
                  <a:lnTo>
                    <a:pt x="54546" y="596"/>
                  </a:lnTo>
                  <a:lnTo>
                    <a:pt x="54546" y="2057"/>
                  </a:lnTo>
                  <a:lnTo>
                    <a:pt x="55143" y="2654"/>
                  </a:lnTo>
                  <a:lnTo>
                    <a:pt x="55867" y="2654"/>
                  </a:lnTo>
                  <a:lnTo>
                    <a:pt x="56603" y="2654"/>
                  </a:lnTo>
                  <a:lnTo>
                    <a:pt x="57200" y="2057"/>
                  </a:lnTo>
                  <a:lnTo>
                    <a:pt x="57200" y="596"/>
                  </a:lnTo>
                  <a:close/>
                </a:path>
                <a:path w="4121150" h="2110104">
                  <a:moveTo>
                    <a:pt x="103974" y="163741"/>
                  </a:moveTo>
                  <a:lnTo>
                    <a:pt x="103378" y="163144"/>
                  </a:lnTo>
                  <a:lnTo>
                    <a:pt x="101904" y="163144"/>
                  </a:lnTo>
                  <a:lnTo>
                    <a:pt x="101307" y="163741"/>
                  </a:lnTo>
                  <a:lnTo>
                    <a:pt x="101307" y="165201"/>
                  </a:lnTo>
                  <a:lnTo>
                    <a:pt x="101904" y="165798"/>
                  </a:lnTo>
                  <a:lnTo>
                    <a:pt x="102641" y="165798"/>
                  </a:lnTo>
                  <a:lnTo>
                    <a:pt x="103378" y="165798"/>
                  </a:lnTo>
                  <a:lnTo>
                    <a:pt x="103974" y="165201"/>
                  </a:lnTo>
                  <a:lnTo>
                    <a:pt x="103974" y="163741"/>
                  </a:lnTo>
                  <a:close/>
                </a:path>
                <a:path w="4121150" h="2110104">
                  <a:moveTo>
                    <a:pt x="152082" y="326097"/>
                  </a:moveTo>
                  <a:lnTo>
                    <a:pt x="150888" y="324916"/>
                  </a:lnTo>
                  <a:lnTo>
                    <a:pt x="147955" y="324916"/>
                  </a:lnTo>
                  <a:lnTo>
                    <a:pt x="146761" y="326097"/>
                  </a:lnTo>
                  <a:lnTo>
                    <a:pt x="146761" y="329044"/>
                  </a:lnTo>
                  <a:lnTo>
                    <a:pt x="147955" y="330225"/>
                  </a:lnTo>
                  <a:lnTo>
                    <a:pt x="149415" y="330225"/>
                  </a:lnTo>
                  <a:lnTo>
                    <a:pt x="150888" y="330225"/>
                  </a:lnTo>
                  <a:lnTo>
                    <a:pt x="152082" y="329044"/>
                  </a:lnTo>
                  <a:lnTo>
                    <a:pt x="152082" y="326097"/>
                  </a:lnTo>
                  <a:close/>
                </a:path>
                <a:path w="4121150" h="2110104">
                  <a:moveTo>
                    <a:pt x="162153" y="58775"/>
                  </a:moveTo>
                  <a:lnTo>
                    <a:pt x="161556" y="58178"/>
                  </a:lnTo>
                  <a:lnTo>
                    <a:pt x="160083" y="58178"/>
                  </a:lnTo>
                  <a:lnTo>
                    <a:pt x="159486" y="58775"/>
                  </a:lnTo>
                  <a:lnTo>
                    <a:pt x="159486" y="60248"/>
                  </a:lnTo>
                  <a:lnTo>
                    <a:pt x="160083" y="60845"/>
                  </a:lnTo>
                  <a:lnTo>
                    <a:pt x="160820" y="60845"/>
                  </a:lnTo>
                  <a:lnTo>
                    <a:pt x="161556" y="60845"/>
                  </a:lnTo>
                  <a:lnTo>
                    <a:pt x="162153" y="60248"/>
                  </a:lnTo>
                  <a:lnTo>
                    <a:pt x="162153" y="58775"/>
                  </a:lnTo>
                  <a:close/>
                </a:path>
                <a:path w="4121150" h="2110104">
                  <a:moveTo>
                    <a:pt x="210248" y="221170"/>
                  </a:moveTo>
                  <a:lnTo>
                    <a:pt x="209067" y="219989"/>
                  </a:lnTo>
                  <a:lnTo>
                    <a:pt x="206121" y="219989"/>
                  </a:lnTo>
                  <a:lnTo>
                    <a:pt x="204927" y="221170"/>
                  </a:lnTo>
                  <a:lnTo>
                    <a:pt x="204927" y="224116"/>
                  </a:lnTo>
                  <a:lnTo>
                    <a:pt x="206121" y="225310"/>
                  </a:lnTo>
                  <a:lnTo>
                    <a:pt x="207594" y="225310"/>
                  </a:lnTo>
                  <a:lnTo>
                    <a:pt x="209067" y="225310"/>
                  </a:lnTo>
                  <a:lnTo>
                    <a:pt x="210248" y="224116"/>
                  </a:lnTo>
                  <a:lnTo>
                    <a:pt x="210248" y="221170"/>
                  </a:lnTo>
                  <a:close/>
                </a:path>
                <a:path w="4121150" h="2110104">
                  <a:moveTo>
                    <a:pt x="255701" y="385013"/>
                  </a:moveTo>
                  <a:lnTo>
                    <a:pt x="255104" y="384416"/>
                  </a:lnTo>
                  <a:lnTo>
                    <a:pt x="253631" y="384416"/>
                  </a:lnTo>
                  <a:lnTo>
                    <a:pt x="253034" y="385013"/>
                  </a:lnTo>
                  <a:lnTo>
                    <a:pt x="253034" y="386486"/>
                  </a:lnTo>
                  <a:lnTo>
                    <a:pt x="253631" y="387083"/>
                  </a:lnTo>
                  <a:lnTo>
                    <a:pt x="254368" y="387083"/>
                  </a:lnTo>
                  <a:lnTo>
                    <a:pt x="255104" y="387083"/>
                  </a:lnTo>
                  <a:lnTo>
                    <a:pt x="255701" y="386486"/>
                  </a:lnTo>
                  <a:lnTo>
                    <a:pt x="255701" y="385013"/>
                  </a:lnTo>
                  <a:close/>
                </a:path>
                <a:path w="4121150" h="2110104">
                  <a:moveTo>
                    <a:pt x="277406" y="111239"/>
                  </a:moveTo>
                  <a:lnTo>
                    <a:pt x="272199" y="106045"/>
                  </a:lnTo>
                  <a:lnTo>
                    <a:pt x="259334" y="106045"/>
                  </a:lnTo>
                  <a:lnTo>
                    <a:pt x="254127" y="111239"/>
                  </a:lnTo>
                  <a:lnTo>
                    <a:pt x="254127" y="124104"/>
                  </a:lnTo>
                  <a:lnTo>
                    <a:pt x="259334" y="129336"/>
                  </a:lnTo>
                  <a:lnTo>
                    <a:pt x="265772" y="129336"/>
                  </a:lnTo>
                  <a:lnTo>
                    <a:pt x="272199" y="129336"/>
                  </a:lnTo>
                  <a:lnTo>
                    <a:pt x="277406" y="124104"/>
                  </a:lnTo>
                  <a:lnTo>
                    <a:pt x="277406" y="111239"/>
                  </a:lnTo>
                  <a:close/>
                </a:path>
                <a:path w="4121150" h="2110104">
                  <a:moveTo>
                    <a:pt x="313537" y="280263"/>
                  </a:moveTo>
                  <a:lnTo>
                    <a:pt x="313093" y="279806"/>
                  </a:lnTo>
                  <a:lnTo>
                    <a:pt x="311988" y="279806"/>
                  </a:lnTo>
                  <a:lnTo>
                    <a:pt x="311543" y="280263"/>
                  </a:lnTo>
                  <a:lnTo>
                    <a:pt x="311543" y="281368"/>
                  </a:lnTo>
                  <a:lnTo>
                    <a:pt x="311988" y="281800"/>
                  </a:lnTo>
                  <a:lnTo>
                    <a:pt x="312547" y="281800"/>
                  </a:lnTo>
                  <a:lnTo>
                    <a:pt x="313093" y="281800"/>
                  </a:lnTo>
                  <a:lnTo>
                    <a:pt x="313537" y="281368"/>
                  </a:lnTo>
                  <a:lnTo>
                    <a:pt x="313537" y="280263"/>
                  </a:lnTo>
                  <a:close/>
                </a:path>
                <a:path w="4121150" h="2110104">
                  <a:moveTo>
                    <a:pt x="359651" y="443763"/>
                  </a:moveTo>
                  <a:lnTo>
                    <a:pt x="359511" y="443611"/>
                  </a:lnTo>
                  <a:lnTo>
                    <a:pt x="359130" y="443611"/>
                  </a:lnTo>
                  <a:lnTo>
                    <a:pt x="358978" y="443763"/>
                  </a:lnTo>
                  <a:lnTo>
                    <a:pt x="358978" y="444106"/>
                  </a:lnTo>
                  <a:lnTo>
                    <a:pt x="359130" y="444271"/>
                  </a:lnTo>
                  <a:lnTo>
                    <a:pt x="359321" y="444271"/>
                  </a:lnTo>
                  <a:lnTo>
                    <a:pt x="359511" y="444271"/>
                  </a:lnTo>
                  <a:lnTo>
                    <a:pt x="359651" y="444106"/>
                  </a:lnTo>
                  <a:lnTo>
                    <a:pt x="359651" y="443763"/>
                  </a:lnTo>
                  <a:close/>
                </a:path>
                <a:path w="4121150" h="2110104">
                  <a:moveTo>
                    <a:pt x="372046" y="175133"/>
                  </a:moveTo>
                  <a:lnTo>
                    <a:pt x="371449" y="174536"/>
                  </a:lnTo>
                  <a:lnTo>
                    <a:pt x="369989" y="174536"/>
                  </a:lnTo>
                  <a:lnTo>
                    <a:pt x="369392" y="175133"/>
                  </a:lnTo>
                  <a:lnTo>
                    <a:pt x="369392" y="176593"/>
                  </a:lnTo>
                  <a:lnTo>
                    <a:pt x="369989" y="177190"/>
                  </a:lnTo>
                  <a:lnTo>
                    <a:pt x="370713" y="177190"/>
                  </a:lnTo>
                  <a:lnTo>
                    <a:pt x="371449" y="177190"/>
                  </a:lnTo>
                  <a:lnTo>
                    <a:pt x="372046" y="176593"/>
                  </a:lnTo>
                  <a:lnTo>
                    <a:pt x="372046" y="175133"/>
                  </a:lnTo>
                  <a:close/>
                </a:path>
                <a:path w="4121150" h="2110104">
                  <a:moveTo>
                    <a:pt x="422148" y="336397"/>
                  </a:moveTo>
                  <a:lnTo>
                    <a:pt x="420065" y="334327"/>
                  </a:lnTo>
                  <a:lnTo>
                    <a:pt x="414921" y="334327"/>
                  </a:lnTo>
                  <a:lnTo>
                    <a:pt x="412838" y="336397"/>
                  </a:lnTo>
                  <a:lnTo>
                    <a:pt x="412838" y="341566"/>
                  </a:lnTo>
                  <a:lnTo>
                    <a:pt x="414921" y="343623"/>
                  </a:lnTo>
                  <a:lnTo>
                    <a:pt x="417499" y="343623"/>
                  </a:lnTo>
                  <a:lnTo>
                    <a:pt x="420065" y="343623"/>
                  </a:lnTo>
                  <a:lnTo>
                    <a:pt x="422148" y="341566"/>
                  </a:lnTo>
                  <a:lnTo>
                    <a:pt x="422148" y="336397"/>
                  </a:lnTo>
                  <a:close/>
                </a:path>
                <a:path w="4121150" h="2110104">
                  <a:moveTo>
                    <a:pt x="441198" y="64096"/>
                  </a:moveTo>
                  <a:lnTo>
                    <a:pt x="435686" y="58585"/>
                  </a:lnTo>
                  <a:lnTo>
                    <a:pt x="422097" y="58585"/>
                  </a:lnTo>
                  <a:lnTo>
                    <a:pt x="416572" y="64096"/>
                  </a:lnTo>
                  <a:lnTo>
                    <a:pt x="416572" y="77724"/>
                  </a:lnTo>
                  <a:lnTo>
                    <a:pt x="422097" y="83223"/>
                  </a:lnTo>
                  <a:lnTo>
                    <a:pt x="428891" y="83223"/>
                  </a:lnTo>
                  <a:lnTo>
                    <a:pt x="435686" y="83223"/>
                  </a:lnTo>
                  <a:lnTo>
                    <a:pt x="441198" y="77724"/>
                  </a:lnTo>
                  <a:lnTo>
                    <a:pt x="441198" y="64096"/>
                  </a:lnTo>
                  <a:close/>
                </a:path>
                <a:path w="4121150" h="2110104">
                  <a:moveTo>
                    <a:pt x="471246" y="498233"/>
                  </a:moveTo>
                  <a:lnTo>
                    <a:pt x="468122" y="495134"/>
                  </a:lnTo>
                  <a:lnTo>
                    <a:pt x="460413" y="495134"/>
                  </a:lnTo>
                  <a:lnTo>
                    <a:pt x="457276" y="498233"/>
                  </a:lnTo>
                  <a:lnTo>
                    <a:pt x="457276" y="505968"/>
                  </a:lnTo>
                  <a:lnTo>
                    <a:pt x="460413" y="509092"/>
                  </a:lnTo>
                  <a:lnTo>
                    <a:pt x="464261" y="509092"/>
                  </a:lnTo>
                  <a:lnTo>
                    <a:pt x="468122" y="509092"/>
                  </a:lnTo>
                  <a:lnTo>
                    <a:pt x="471246" y="505968"/>
                  </a:lnTo>
                  <a:lnTo>
                    <a:pt x="471246" y="498233"/>
                  </a:lnTo>
                  <a:close/>
                </a:path>
                <a:path w="4121150" h="2110104">
                  <a:moveTo>
                    <a:pt x="475996" y="233845"/>
                  </a:moveTo>
                  <a:lnTo>
                    <a:pt x="475856" y="233692"/>
                  </a:lnTo>
                  <a:lnTo>
                    <a:pt x="475488" y="233692"/>
                  </a:lnTo>
                  <a:lnTo>
                    <a:pt x="475335" y="233845"/>
                  </a:lnTo>
                  <a:lnTo>
                    <a:pt x="475335" y="234226"/>
                  </a:lnTo>
                  <a:lnTo>
                    <a:pt x="475488" y="234353"/>
                  </a:lnTo>
                  <a:lnTo>
                    <a:pt x="475665" y="234353"/>
                  </a:lnTo>
                  <a:lnTo>
                    <a:pt x="475856" y="234353"/>
                  </a:lnTo>
                  <a:lnTo>
                    <a:pt x="475996" y="234226"/>
                  </a:lnTo>
                  <a:lnTo>
                    <a:pt x="475996" y="233845"/>
                  </a:lnTo>
                  <a:close/>
                </a:path>
                <a:path w="4121150" h="2110104">
                  <a:moveTo>
                    <a:pt x="530098" y="392925"/>
                  </a:moveTo>
                  <a:lnTo>
                    <a:pt x="526669" y="389483"/>
                  </a:lnTo>
                  <a:lnTo>
                    <a:pt x="518210" y="389483"/>
                  </a:lnTo>
                  <a:lnTo>
                    <a:pt x="514781" y="392925"/>
                  </a:lnTo>
                  <a:lnTo>
                    <a:pt x="514781" y="401383"/>
                  </a:lnTo>
                  <a:lnTo>
                    <a:pt x="518210" y="404825"/>
                  </a:lnTo>
                  <a:lnTo>
                    <a:pt x="522439" y="404825"/>
                  </a:lnTo>
                  <a:lnTo>
                    <a:pt x="526669" y="404825"/>
                  </a:lnTo>
                  <a:lnTo>
                    <a:pt x="530098" y="401383"/>
                  </a:lnTo>
                  <a:lnTo>
                    <a:pt x="530098" y="392925"/>
                  </a:lnTo>
                  <a:close/>
                </a:path>
                <a:path w="4121150" h="2110104">
                  <a:moveTo>
                    <a:pt x="573201" y="558076"/>
                  </a:moveTo>
                  <a:lnTo>
                    <a:pt x="571423" y="556298"/>
                  </a:lnTo>
                  <a:lnTo>
                    <a:pt x="567016" y="556298"/>
                  </a:lnTo>
                  <a:lnTo>
                    <a:pt x="565226" y="558076"/>
                  </a:lnTo>
                  <a:lnTo>
                    <a:pt x="565226" y="562483"/>
                  </a:lnTo>
                  <a:lnTo>
                    <a:pt x="567016" y="564273"/>
                  </a:lnTo>
                  <a:lnTo>
                    <a:pt x="569214" y="564273"/>
                  </a:lnTo>
                  <a:lnTo>
                    <a:pt x="571423" y="564273"/>
                  </a:lnTo>
                  <a:lnTo>
                    <a:pt x="573201" y="562483"/>
                  </a:lnTo>
                  <a:lnTo>
                    <a:pt x="573201" y="558076"/>
                  </a:lnTo>
                  <a:close/>
                </a:path>
                <a:path w="4121150" h="2110104">
                  <a:moveTo>
                    <a:pt x="581291" y="291846"/>
                  </a:moveTo>
                  <a:lnTo>
                    <a:pt x="580986" y="291541"/>
                  </a:lnTo>
                  <a:lnTo>
                    <a:pt x="580250" y="291541"/>
                  </a:lnTo>
                  <a:lnTo>
                    <a:pt x="579945" y="291846"/>
                  </a:lnTo>
                  <a:lnTo>
                    <a:pt x="579945" y="292569"/>
                  </a:lnTo>
                  <a:lnTo>
                    <a:pt x="580250" y="292887"/>
                  </a:lnTo>
                  <a:lnTo>
                    <a:pt x="580618" y="292887"/>
                  </a:lnTo>
                  <a:lnTo>
                    <a:pt x="580986" y="292887"/>
                  </a:lnTo>
                  <a:lnTo>
                    <a:pt x="581291" y="292569"/>
                  </a:lnTo>
                  <a:lnTo>
                    <a:pt x="581291" y="291846"/>
                  </a:lnTo>
                  <a:close/>
                </a:path>
                <a:path w="4121150" h="2110104">
                  <a:moveTo>
                    <a:pt x="633374" y="452031"/>
                  </a:moveTo>
                  <a:lnTo>
                    <a:pt x="630694" y="449338"/>
                  </a:lnTo>
                  <a:lnTo>
                    <a:pt x="624078" y="449338"/>
                  </a:lnTo>
                  <a:lnTo>
                    <a:pt x="621398" y="452031"/>
                  </a:lnTo>
                  <a:lnTo>
                    <a:pt x="621398" y="458635"/>
                  </a:lnTo>
                  <a:lnTo>
                    <a:pt x="624078" y="461327"/>
                  </a:lnTo>
                  <a:lnTo>
                    <a:pt x="627392" y="461327"/>
                  </a:lnTo>
                  <a:lnTo>
                    <a:pt x="630694" y="461327"/>
                  </a:lnTo>
                  <a:lnTo>
                    <a:pt x="633374" y="458635"/>
                  </a:lnTo>
                  <a:lnTo>
                    <a:pt x="633374" y="452031"/>
                  </a:lnTo>
                  <a:close/>
                </a:path>
                <a:path w="4121150" h="2110104">
                  <a:moveTo>
                    <a:pt x="639127" y="187083"/>
                  </a:moveTo>
                  <a:lnTo>
                    <a:pt x="638975" y="186931"/>
                  </a:lnTo>
                  <a:lnTo>
                    <a:pt x="638606" y="186931"/>
                  </a:lnTo>
                  <a:lnTo>
                    <a:pt x="638454" y="187083"/>
                  </a:lnTo>
                  <a:lnTo>
                    <a:pt x="638454" y="187426"/>
                  </a:lnTo>
                  <a:lnTo>
                    <a:pt x="638606" y="187591"/>
                  </a:lnTo>
                  <a:lnTo>
                    <a:pt x="638797" y="187591"/>
                  </a:lnTo>
                  <a:lnTo>
                    <a:pt x="638975" y="187591"/>
                  </a:lnTo>
                  <a:lnTo>
                    <a:pt x="639127" y="187426"/>
                  </a:lnTo>
                  <a:lnTo>
                    <a:pt x="639127" y="187083"/>
                  </a:lnTo>
                  <a:close/>
                </a:path>
                <a:path w="4121150" h="2110104">
                  <a:moveTo>
                    <a:pt x="675500" y="617715"/>
                  </a:moveTo>
                  <a:lnTo>
                    <a:pt x="674903" y="617118"/>
                  </a:lnTo>
                  <a:lnTo>
                    <a:pt x="673430" y="617118"/>
                  </a:lnTo>
                  <a:lnTo>
                    <a:pt x="672833" y="617715"/>
                  </a:lnTo>
                  <a:lnTo>
                    <a:pt x="672833" y="619175"/>
                  </a:lnTo>
                  <a:lnTo>
                    <a:pt x="673430" y="619772"/>
                  </a:lnTo>
                  <a:lnTo>
                    <a:pt x="674166" y="619772"/>
                  </a:lnTo>
                  <a:lnTo>
                    <a:pt x="674903" y="619772"/>
                  </a:lnTo>
                  <a:lnTo>
                    <a:pt x="675500" y="619175"/>
                  </a:lnTo>
                  <a:lnTo>
                    <a:pt x="675500" y="617715"/>
                  </a:lnTo>
                  <a:close/>
                </a:path>
                <a:path w="4121150" h="2110104">
                  <a:moveTo>
                    <a:pt x="692886" y="346354"/>
                  </a:moveTo>
                  <a:lnTo>
                    <a:pt x="689610" y="343065"/>
                  </a:lnTo>
                  <a:lnTo>
                    <a:pt x="681520" y="343065"/>
                  </a:lnTo>
                  <a:lnTo>
                    <a:pt x="678243" y="346354"/>
                  </a:lnTo>
                  <a:lnTo>
                    <a:pt x="678243" y="354431"/>
                  </a:lnTo>
                  <a:lnTo>
                    <a:pt x="681520" y="357708"/>
                  </a:lnTo>
                  <a:lnTo>
                    <a:pt x="685571" y="357708"/>
                  </a:lnTo>
                  <a:lnTo>
                    <a:pt x="689610" y="357708"/>
                  </a:lnTo>
                  <a:lnTo>
                    <a:pt x="692886" y="354431"/>
                  </a:lnTo>
                  <a:lnTo>
                    <a:pt x="692886" y="346354"/>
                  </a:lnTo>
                  <a:close/>
                </a:path>
                <a:path w="4121150" h="2110104">
                  <a:moveTo>
                    <a:pt x="733666" y="512787"/>
                  </a:moveTo>
                  <a:lnTo>
                    <a:pt x="733069" y="512165"/>
                  </a:lnTo>
                  <a:lnTo>
                    <a:pt x="731608" y="512165"/>
                  </a:lnTo>
                  <a:lnTo>
                    <a:pt x="731012" y="512787"/>
                  </a:lnTo>
                  <a:lnTo>
                    <a:pt x="731012" y="514223"/>
                  </a:lnTo>
                  <a:lnTo>
                    <a:pt x="731608" y="514819"/>
                  </a:lnTo>
                  <a:lnTo>
                    <a:pt x="732345" y="514819"/>
                  </a:lnTo>
                  <a:lnTo>
                    <a:pt x="733069" y="514819"/>
                  </a:lnTo>
                  <a:lnTo>
                    <a:pt x="733666" y="514223"/>
                  </a:lnTo>
                  <a:lnTo>
                    <a:pt x="733666" y="512787"/>
                  </a:lnTo>
                  <a:close/>
                </a:path>
                <a:path w="4121150" h="2110104">
                  <a:moveTo>
                    <a:pt x="747064" y="243586"/>
                  </a:moveTo>
                  <a:lnTo>
                    <a:pt x="745566" y="242112"/>
                  </a:lnTo>
                  <a:lnTo>
                    <a:pt x="741895" y="242112"/>
                  </a:lnTo>
                  <a:lnTo>
                    <a:pt x="740410" y="243586"/>
                  </a:lnTo>
                  <a:lnTo>
                    <a:pt x="740410" y="247281"/>
                  </a:lnTo>
                  <a:lnTo>
                    <a:pt x="741895" y="248754"/>
                  </a:lnTo>
                  <a:lnTo>
                    <a:pt x="743737" y="248754"/>
                  </a:lnTo>
                  <a:lnTo>
                    <a:pt x="745566" y="248754"/>
                  </a:lnTo>
                  <a:lnTo>
                    <a:pt x="747064" y="247281"/>
                  </a:lnTo>
                  <a:lnTo>
                    <a:pt x="747064" y="243586"/>
                  </a:lnTo>
                  <a:close/>
                </a:path>
                <a:path w="4121150" h="2110104">
                  <a:moveTo>
                    <a:pt x="792835" y="407263"/>
                  </a:moveTo>
                  <a:lnTo>
                    <a:pt x="791806" y="406234"/>
                  </a:lnTo>
                  <a:lnTo>
                    <a:pt x="789228" y="406234"/>
                  </a:lnTo>
                  <a:lnTo>
                    <a:pt x="788187" y="407263"/>
                  </a:lnTo>
                  <a:lnTo>
                    <a:pt x="788187" y="409829"/>
                  </a:lnTo>
                  <a:lnTo>
                    <a:pt x="789228" y="410895"/>
                  </a:lnTo>
                  <a:lnTo>
                    <a:pt x="790511" y="410895"/>
                  </a:lnTo>
                  <a:lnTo>
                    <a:pt x="791806" y="410895"/>
                  </a:lnTo>
                  <a:lnTo>
                    <a:pt x="792835" y="409829"/>
                  </a:lnTo>
                  <a:lnTo>
                    <a:pt x="792835" y="407263"/>
                  </a:lnTo>
                  <a:close/>
                </a:path>
                <a:path w="4121150" h="2110104">
                  <a:moveTo>
                    <a:pt x="1625028" y="1138516"/>
                  </a:moveTo>
                  <a:lnTo>
                    <a:pt x="1622209" y="1135697"/>
                  </a:lnTo>
                  <a:lnTo>
                    <a:pt x="1615224" y="1135697"/>
                  </a:lnTo>
                  <a:lnTo>
                    <a:pt x="1612379" y="1138516"/>
                  </a:lnTo>
                  <a:lnTo>
                    <a:pt x="1612379" y="1145527"/>
                  </a:lnTo>
                  <a:lnTo>
                    <a:pt x="1615224" y="1148346"/>
                  </a:lnTo>
                  <a:lnTo>
                    <a:pt x="1618703" y="1148346"/>
                  </a:lnTo>
                  <a:lnTo>
                    <a:pt x="1622209" y="1148346"/>
                  </a:lnTo>
                  <a:lnTo>
                    <a:pt x="1625028" y="1145527"/>
                  </a:lnTo>
                  <a:lnTo>
                    <a:pt x="1625028" y="1138516"/>
                  </a:lnTo>
                  <a:close/>
                </a:path>
                <a:path w="4121150" h="2110104">
                  <a:moveTo>
                    <a:pt x="1723999" y="1200023"/>
                  </a:moveTo>
                  <a:lnTo>
                    <a:pt x="1723847" y="1199870"/>
                  </a:lnTo>
                  <a:lnTo>
                    <a:pt x="1723466" y="1199870"/>
                  </a:lnTo>
                  <a:lnTo>
                    <a:pt x="1723313" y="1200023"/>
                  </a:lnTo>
                  <a:lnTo>
                    <a:pt x="1723313" y="1200365"/>
                  </a:lnTo>
                  <a:lnTo>
                    <a:pt x="1723466" y="1200531"/>
                  </a:lnTo>
                  <a:lnTo>
                    <a:pt x="1723656" y="1200531"/>
                  </a:lnTo>
                  <a:lnTo>
                    <a:pt x="1723847" y="1200531"/>
                  </a:lnTo>
                  <a:lnTo>
                    <a:pt x="1723999" y="1200365"/>
                  </a:lnTo>
                  <a:lnTo>
                    <a:pt x="1723999" y="1200023"/>
                  </a:lnTo>
                  <a:close/>
                </a:path>
                <a:path w="4121150" h="2110104">
                  <a:moveTo>
                    <a:pt x="1782826" y="1094701"/>
                  </a:moveTo>
                  <a:lnTo>
                    <a:pt x="1782381" y="1094257"/>
                  </a:lnTo>
                  <a:lnTo>
                    <a:pt x="1781289" y="1094257"/>
                  </a:lnTo>
                  <a:lnTo>
                    <a:pt x="1780819" y="1094701"/>
                  </a:lnTo>
                  <a:lnTo>
                    <a:pt x="1780819" y="1095794"/>
                  </a:lnTo>
                  <a:lnTo>
                    <a:pt x="1781289" y="1096264"/>
                  </a:lnTo>
                  <a:lnTo>
                    <a:pt x="1781822" y="1096264"/>
                  </a:lnTo>
                  <a:lnTo>
                    <a:pt x="1782381" y="1096264"/>
                  </a:lnTo>
                  <a:lnTo>
                    <a:pt x="1782826" y="1095794"/>
                  </a:lnTo>
                  <a:lnTo>
                    <a:pt x="1782826" y="1094701"/>
                  </a:lnTo>
                  <a:close/>
                </a:path>
                <a:path w="4121150" h="2110104">
                  <a:moveTo>
                    <a:pt x="1898865" y="884961"/>
                  </a:moveTo>
                  <a:lnTo>
                    <a:pt x="1898548" y="884682"/>
                  </a:lnTo>
                  <a:lnTo>
                    <a:pt x="1897824" y="884682"/>
                  </a:lnTo>
                  <a:lnTo>
                    <a:pt x="1897507" y="884961"/>
                  </a:lnTo>
                  <a:lnTo>
                    <a:pt x="1897507" y="885723"/>
                  </a:lnTo>
                  <a:lnTo>
                    <a:pt x="1897824" y="886002"/>
                  </a:lnTo>
                  <a:lnTo>
                    <a:pt x="1898167" y="886002"/>
                  </a:lnTo>
                  <a:lnTo>
                    <a:pt x="1898548" y="886002"/>
                  </a:lnTo>
                  <a:lnTo>
                    <a:pt x="1898865" y="885723"/>
                  </a:lnTo>
                  <a:lnTo>
                    <a:pt x="1898865" y="884961"/>
                  </a:lnTo>
                  <a:close/>
                </a:path>
                <a:path w="4121150" h="2110104">
                  <a:moveTo>
                    <a:pt x="1940560" y="1312684"/>
                  </a:moveTo>
                  <a:lnTo>
                    <a:pt x="1937423" y="1309560"/>
                  </a:lnTo>
                  <a:lnTo>
                    <a:pt x="1929688" y="1309560"/>
                  </a:lnTo>
                  <a:lnTo>
                    <a:pt x="1926551" y="1312684"/>
                  </a:lnTo>
                  <a:lnTo>
                    <a:pt x="1926551" y="1320419"/>
                  </a:lnTo>
                  <a:lnTo>
                    <a:pt x="1929688" y="1323543"/>
                  </a:lnTo>
                  <a:lnTo>
                    <a:pt x="1933575" y="1323543"/>
                  </a:lnTo>
                  <a:lnTo>
                    <a:pt x="1937423" y="1323543"/>
                  </a:lnTo>
                  <a:lnTo>
                    <a:pt x="1940560" y="1320419"/>
                  </a:lnTo>
                  <a:lnTo>
                    <a:pt x="1940560" y="1312684"/>
                  </a:lnTo>
                  <a:close/>
                </a:path>
                <a:path w="4121150" h="2110104">
                  <a:moveTo>
                    <a:pt x="1945970" y="1047940"/>
                  </a:moveTo>
                  <a:lnTo>
                    <a:pt x="1945500" y="1047496"/>
                  </a:lnTo>
                  <a:lnTo>
                    <a:pt x="1944395" y="1047496"/>
                  </a:lnTo>
                  <a:lnTo>
                    <a:pt x="1943963" y="1047940"/>
                  </a:lnTo>
                  <a:lnTo>
                    <a:pt x="1943963" y="1049020"/>
                  </a:lnTo>
                  <a:lnTo>
                    <a:pt x="1944395" y="1049464"/>
                  </a:lnTo>
                  <a:lnTo>
                    <a:pt x="1944966" y="1049464"/>
                  </a:lnTo>
                  <a:lnTo>
                    <a:pt x="1945500" y="1049464"/>
                  </a:lnTo>
                  <a:lnTo>
                    <a:pt x="1945970" y="1049020"/>
                  </a:lnTo>
                  <a:lnTo>
                    <a:pt x="1945970" y="1047940"/>
                  </a:lnTo>
                  <a:close/>
                </a:path>
                <a:path w="4121150" h="2110104">
                  <a:moveTo>
                    <a:pt x="1995055" y="1209763"/>
                  </a:moveTo>
                  <a:lnTo>
                    <a:pt x="1993569" y="1208252"/>
                  </a:lnTo>
                  <a:lnTo>
                    <a:pt x="1989886" y="1208252"/>
                  </a:lnTo>
                  <a:lnTo>
                    <a:pt x="1988413" y="1209763"/>
                  </a:lnTo>
                  <a:lnTo>
                    <a:pt x="1988413" y="1213421"/>
                  </a:lnTo>
                  <a:lnTo>
                    <a:pt x="1989886" y="1214932"/>
                  </a:lnTo>
                  <a:lnTo>
                    <a:pt x="1991728" y="1214932"/>
                  </a:lnTo>
                  <a:lnTo>
                    <a:pt x="1993569" y="1214932"/>
                  </a:lnTo>
                  <a:lnTo>
                    <a:pt x="1995055" y="1213421"/>
                  </a:lnTo>
                  <a:lnTo>
                    <a:pt x="1995055" y="1209763"/>
                  </a:lnTo>
                  <a:close/>
                </a:path>
                <a:path w="4121150" h="2110104">
                  <a:moveTo>
                    <a:pt x="2039848" y="1373974"/>
                  </a:moveTo>
                  <a:lnTo>
                    <a:pt x="2039251" y="1373378"/>
                  </a:lnTo>
                  <a:lnTo>
                    <a:pt x="2037778" y="1373378"/>
                  </a:lnTo>
                  <a:lnTo>
                    <a:pt x="2037181" y="1373974"/>
                  </a:lnTo>
                  <a:lnTo>
                    <a:pt x="2037181" y="1375448"/>
                  </a:lnTo>
                  <a:lnTo>
                    <a:pt x="2037778" y="1376045"/>
                  </a:lnTo>
                  <a:lnTo>
                    <a:pt x="2038502" y="1376045"/>
                  </a:lnTo>
                  <a:lnTo>
                    <a:pt x="2039251" y="1376045"/>
                  </a:lnTo>
                  <a:lnTo>
                    <a:pt x="2039848" y="1375448"/>
                  </a:lnTo>
                  <a:lnTo>
                    <a:pt x="2039848" y="1373974"/>
                  </a:lnTo>
                  <a:close/>
                </a:path>
                <a:path w="4121150" h="2110104">
                  <a:moveTo>
                    <a:pt x="2108746" y="1001318"/>
                  </a:moveTo>
                  <a:lnTo>
                    <a:pt x="2108454" y="1001039"/>
                  </a:lnTo>
                  <a:lnTo>
                    <a:pt x="2107704" y="1001039"/>
                  </a:lnTo>
                  <a:lnTo>
                    <a:pt x="2107425" y="1001318"/>
                  </a:lnTo>
                  <a:lnTo>
                    <a:pt x="2107425" y="1002068"/>
                  </a:lnTo>
                  <a:lnTo>
                    <a:pt x="2107704" y="1002360"/>
                  </a:lnTo>
                  <a:lnTo>
                    <a:pt x="2108085" y="1002360"/>
                  </a:lnTo>
                  <a:lnTo>
                    <a:pt x="2108454" y="1002360"/>
                  </a:lnTo>
                  <a:lnTo>
                    <a:pt x="2108746" y="1002068"/>
                  </a:lnTo>
                  <a:lnTo>
                    <a:pt x="2108746" y="1001318"/>
                  </a:lnTo>
                  <a:close/>
                </a:path>
                <a:path w="4121150" h="2110104">
                  <a:moveTo>
                    <a:pt x="2143798" y="1432699"/>
                  </a:moveTo>
                  <a:lnTo>
                    <a:pt x="2143645" y="1432572"/>
                  </a:lnTo>
                  <a:lnTo>
                    <a:pt x="2143264" y="1432572"/>
                  </a:lnTo>
                  <a:lnTo>
                    <a:pt x="2143112" y="1432699"/>
                  </a:lnTo>
                  <a:lnTo>
                    <a:pt x="2143112" y="1433068"/>
                  </a:lnTo>
                  <a:lnTo>
                    <a:pt x="2143264" y="1433233"/>
                  </a:lnTo>
                  <a:lnTo>
                    <a:pt x="2143455" y="1433233"/>
                  </a:lnTo>
                  <a:lnTo>
                    <a:pt x="2143645" y="1433233"/>
                  </a:lnTo>
                  <a:lnTo>
                    <a:pt x="2143798" y="1433068"/>
                  </a:lnTo>
                  <a:lnTo>
                    <a:pt x="2143798" y="1432699"/>
                  </a:lnTo>
                  <a:close/>
                </a:path>
                <a:path w="4121150" h="2110104">
                  <a:moveTo>
                    <a:pt x="2203958" y="1326642"/>
                  </a:moveTo>
                  <a:lnTo>
                    <a:pt x="2202929" y="1325613"/>
                  </a:lnTo>
                  <a:lnTo>
                    <a:pt x="2200338" y="1325613"/>
                  </a:lnTo>
                  <a:lnTo>
                    <a:pt x="2199297" y="1326642"/>
                  </a:lnTo>
                  <a:lnTo>
                    <a:pt x="2199297" y="1329245"/>
                  </a:lnTo>
                  <a:lnTo>
                    <a:pt x="2200338" y="1330274"/>
                  </a:lnTo>
                  <a:lnTo>
                    <a:pt x="2201608" y="1330274"/>
                  </a:lnTo>
                  <a:lnTo>
                    <a:pt x="2202929" y="1330274"/>
                  </a:lnTo>
                  <a:lnTo>
                    <a:pt x="2203958" y="1329245"/>
                  </a:lnTo>
                  <a:lnTo>
                    <a:pt x="2203958" y="1326642"/>
                  </a:lnTo>
                  <a:close/>
                </a:path>
                <a:path w="4121150" h="2110104">
                  <a:moveTo>
                    <a:pt x="2249411" y="1490510"/>
                  </a:moveTo>
                  <a:lnTo>
                    <a:pt x="2248941" y="1490078"/>
                  </a:lnTo>
                  <a:lnTo>
                    <a:pt x="2247849" y="1490078"/>
                  </a:lnTo>
                  <a:lnTo>
                    <a:pt x="2247404" y="1490510"/>
                  </a:lnTo>
                  <a:lnTo>
                    <a:pt x="2247404" y="1491602"/>
                  </a:lnTo>
                  <a:lnTo>
                    <a:pt x="2247849" y="1492072"/>
                  </a:lnTo>
                  <a:lnTo>
                    <a:pt x="2248408" y="1492072"/>
                  </a:lnTo>
                  <a:lnTo>
                    <a:pt x="2248941" y="1492072"/>
                  </a:lnTo>
                  <a:lnTo>
                    <a:pt x="2249411" y="1491602"/>
                  </a:lnTo>
                  <a:lnTo>
                    <a:pt x="2249411" y="1490510"/>
                  </a:lnTo>
                  <a:close/>
                </a:path>
                <a:path w="4121150" h="2110104">
                  <a:moveTo>
                    <a:pt x="2264778" y="1220254"/>
                  </a:moveTo>
                  <a:lnTo>
                    <a:pt x="2262555" y="1217993"/>
                  </a:lnTo>
                  <a:lnTo>
                    <a:pt x="2257056" y="1217993"/>
                  </a:lnTo>
                  <a:lnTo>
                    <a:pt x="2254834" y="1220254"/>
                  </a:lnTo>
                  <a:lnTo>
                    <a:pt x="2254834" y="1225765"/>
                  </a:lnTo>
                  <a:lnTo>
                    <a:pt x="2257056" y="1227975"/>
                  </a:lnTo>
                  <a:lnTo>
                    <a:pt x="2259800" y="1227975"/>
                  </a:lnTo>
                  <a:lnTo>
                    <a:pt x="2262555" y="1227975"/>
                  </a:lnTo>
                  <a:lnTo>
                    <a:pt x="2264778" y="1225765"/>
                  </a:lnTo>
                  <a:lnTo>
                    <a:pt x="2264778" y="1220254"/>
                  </a:lnTo>
                  <a:close/>
                </a:path>
                <a:path w="4121150" h="2110104">
                  <a:moveTo>
                    <a:pt x="2310917" y="1383741"/>
                  </a:moveTo>
                  <a:lnTo>
                    <a:pt x="2308974" y="1381798"/>
                  </a:lnTo>
                  <a:lnTo>
                    <a:pt x="2304199" y="1381798"/>
                  </a:lnTo>
                  <a:lnTo>
                    <a:pt x="2302243" y="1383741"/>
                  </a:lnTo>
                  <a:lnTo>
                    <a:pt x="2302243" y="1388503"/>
                  </a:lnTo>
                  <a:lnTo>
                    <a:pt x="2304199" y="1390434"/>
                  </a:lnTo>
                  <a:lnTo>
                    <a:pt x="2306574" y="1390434"/>
                  </a:lnTo>
                  <a:lnTo>
                    <a:pt x="2308974" y="1390434"/>
                  </a:lnTo>
                  <a:lnTo>
                    <a:pt x="2310917" y="1388503"/>
                  </a:lnTo>
                  <a:lnTo>
                    <a:pt x="2310917" y="1383741"/>
                  </a:lnTo>
                  <a:close/>
                </a:path>
                <a:path w="4121150" h="2110104">
                  <a:moveTo>
                    <a:pt x="2318969" y="1117485"/>
                  </a:moveTo>
                  <a:lnTo>
                    <a:pt x="2318524" y="1117053"/>
                  </a:lnTo>
                  <a:lnTo>
                    <a:pt x="2317432" y="1117053"/>
                  </a:lnTo>
                  <a:lnTo>
                    <a:pt x="2316988" y="1117485"/>
                  </a:lnTo>
                  <a:lnTo>
                    <a:pt x="2316988" y="1118603"/>
                  </a:lnTo>
                  <a:lnTo>
                    <a:pt x="2317432" y="1119047"/>
                  </a:lnTo>
                  <a:lnTo>
                    <a:pt x="2317966" y="1119047"/>
                  </a:lnTo>
                  <a:lnTo>
                    <a:pt x="2318524" y="1119047"/>
                  </a:lnTo>
                  <a:lnTo>
                    <a:pt x="2318969" y="1118603"/>
                  </a:lnTo>
                  <a:lnTo>
                    <a:pt x="2318969" y="1117485"/>
                  </a:lnTo>
                  <a:close/>
                </a:path>
                <a:path w="4121150" h="2110104">
                  <a:moveTo>
                    <a:pt x="2370734" y="1277874"/>
                  </a:moveTo>
                  <a:lnTo>
                    <a:pt x="2368042" y="1275181"/>
                  </a:lnTo>
                  <a:lnTo>
                    <a:pt x="2361438" y="1275181"/>
                  </a:lnTo>
                  <a:lnTo>
                    <a:pt x="2358745" y="1277874"/>
                  </a:lnTo>
                  <a:lnTo>
                    <a:pt x="2358745" y="1284478"/>
                  </a:lnTo>
                  <a:lnTo>
                    <a:pt x="2361438" y="1287170"/>
                  </a:lnTo>
                  <a:lnTo>
                    <a:pt x="2364765" y="1287170"/>
                  </a:lnTo>
                  <a:lnTo>
                    <a:pt x="2368042" y="1287170"/>
                  </a:lnTo>
                  <a:lnTo>
                    <a:pt x="2370734" y="1284478"/>
                  </a:lnTo>
                  <a:lnTo>
                    <a:pt x="2370734" y="1277874"/>
                  </a:lnTo>
                  <a:close/>
                </a:path>
                <a:path w="4121150" h="2110104">
                  <a:moveTo>
                    <a:pt x="2416848" y="1441335"/>
                  </a:moveTo>
                  <a:lnTo>
                    <a:pt x="2414473" y="1438960"/>
                  </a:lnTo>
                  <a:lnTo>
                    <a:pt x="2408580" y="1438960"/>
                  </a:lnTo>
                  <a:lnTo>
                    <a:pt x="2406205" y="1441335"/>
                  </a:lnTo>
                  <a:lnTo>
                    <a:pt x="2406205" y="1447228"/>
                  </a:lnTo>
                  <a:lnTo>
                    <a:pt x="2408580" y="1449628"/>
                  </a:lnTo>
                  <a:lnTo>
                    <a:pt x="2411526" y="1449628"/>
                  </a:lnTo>
                  <a:lnTo>
                    <a:pt x="2414473" y="1449628"/>
                  </a:lnTo>
                  <a:lnTo>
                    <a:pt x="2416848" y="1447228"/>
                  </a:lnTo>
                  <a:lnTo>
                    <a:pt x="2416848" y="1441335"/>
                  </a:lnTo>
                  <a:close/>
                </a:path>
                <a:path w="4121150" h="2110104">
                  <a:moveTo>
                    <a:pt x="2427922" y="1173454"/>
                  </a:moveTo>
                  <a:lnTo>
                    <a:pt x="2425674" y="1171219"/>
                  </a:lnTo>
                  <a:lnTo>
                    <a:pt x="2420162" y="1171219"/>
                  </a:lnTo>
                  <a:lnTo>
                    <a:pt x="2417940" y="1173454"/>
                  </a:lnTo>
                  <a:lnTo>
                    <a:pt x="2417940" y="1178991"/>
                  </a:lnTo>
                  <a:lnTo>
                    <a:pt x="2420162" y="1181214"/>
                  </a:lnTo>
                  <a:lnTo>
                    <a:pt x="2422918" y="1181214"/>
                  </a:lnTo>
                  <a:lnTo>
                    <a:pt x="2425674" y="1181214"/>
                  </a:lnTo>
                  <a:lnTo>
                    <a:pt x="2427922" y="1178991"/>
                  </a:lnTo>
                  <a:lnTo>
                    <a:pt x="2427922" y="1173454"/>
                  </a:lnTo>
                  <a:close/>
                </a:path>
                <a:path w="4121150" h="2110104">
                  <a:moveTo>
                    <a:pt x="2459291" y="1606867"/>
                  </a:moveTo>
                  <a:lnTo>
                    <a:pt x="2458859" y="1606423"/>
                  </a:lnTo>
                  <a:lnTo>
                    <a:pt x="2457754" y="1606423"/>
                  </a:lnTo>
                  <a:lnTo>
                    <a:pt x="2457285" y="1606867"/>
                  </a:lnTo>
                  <a:lnTo>
                    <a:pt x="2457285" y="1607959"/>
                  </a:lnTo>
                  <a:lnTo>
                    <a:pt x="2457754" y="1608429"/>
                  </a:lnTo>
                  <a:lnTo>
                    <a:pt x="2458288" y="1608429"/>
                  </a:lnTo>
                  <a:lnTo>
                    <a:pt x="2458859" y="1608429"/>
                  </a:lnTo>
                  <a:lnTo>
                    <a:pt x="2459291" y="1607959"/>
                  </a:lnTo>
                  <a:lnTo>
                    <a:pt x="2459291" y="1606867"/>
                  </a:lnTo>
                  <a:close/>
                </a:path>
                <a:path w="4121150" h="2110104">
                  <a:moveTo>
                    <a:pt x="2476042" y="1335849"/>
                  </a:moveTo>
                  <a:lnTo>
                    <a:pt x="2473198" y="1333030"/>
                  </a:lnTo>
                  <a:lnTo>
                    <a:pt x="2466213" y="1333030"/>
                  </a:lnTo>
                  <a:lnTo>
                    <a:pt x="2463355" y="1335849"/>
                  </a:lnTo>
                  <a:lnTo>
                    <a:pt x="2463355" y="1342834"/>
                  </a:lnTo>
                  <a:lnTo>
                    <a:pt x="2466213" y="1345679"/>
                  </a:lnTo>
                  <a:lnTo>
                    <a:pt x="2469680" y="1345679"/>
                  </a:lnTo>
                  <a:lnTo>
                    <a:pt x="2473198" y="1345679"/>
                  </a:lnTo>
                  <a:lnTo>
                    <a:pt x="2476042" y="1342834"/>
                  </a:lnTo>
                  <a:lnTo>
                    <a:pt x="2476042" y="1335849"/>
                  </a:lnTo>
                  <a:close/>
                </a:path>
                <a:path w="4121150" h="2110104">
                  <a:moveTo>
                    <a:pt x="2521801" y="1499527"/>
                  </a:moveTo>
                  <a:lnTo>
                    <a:pt x="2519426" y="1497152"/>
                  </a:lnTo>
                  <a:lnTo>
                    <a:pt x="2513546" y="1497152"/>
                  </a:lnTo>
                  <a:lnTo>
                    <a:pt x="2511158" y="1499527"/>
                  </a:lnTo>
                  <a:lnTo>
                    <a:pt x="2511158" y="1505419"/>
                  </a:lnTo>
                  <a:lnTo>
                    <a:pt x="2513546" y="1507794"/>
                  </a:lnTo>
                  <a:lnTo>
                    <a:pt x="2516479" y="1507794"/>
                  </a:lnTo>
                  <a:lnTo>
                    <a:pt x="2519426" y="1507794"/>
                  </a:lnTo>
                  <a:lnTo>
                    <a:pt x="2521801" y="1505419"/>
                  </a:lnTo>
                  <a:lnTo>
                    <a:pt x="2521801" y="1499527"/>
                  </a:lnTo>
                  <a:close/>
                </a:path>
                <a:path w="4121150" h="2110104">
                  <a:moveTo>
                    <a:pt x="2536520" y="1229614"/>
                  </a:moveTo>
                  <a:lnTo>
                    <a:pt x="2532659" y="1225765"/>
                  </a:lnTo>
                  <a:lnTo>
                    <a:pt x="2523096" y="1225765"/>
                  </a:lnTo>
                  <a:lnTo>
                    <a:pt x="2519235" y="1229614"/>
                  </a:lnTo>
                  <a:lnTo>
                    <a:pt x="2519235" y="1239177"/>
                  </a:lnTo>
                  <a:lnTo>
                    <a:pt x="2523096" y="1243037"/>
                  </a:lnTo>
                  <a:lnTo>
                    <a:pt x="2527871" y="1243037"/>
                  </a:lnTo>
                  <a:lnTo>
                    <a:pt x="2532659" y="1243037"/>
                  </a:lnTo>
                  <a:lnTo>
                    <a:pt x="2536520" y="1239177"/>
                  </a:lnTo>
                  <a:lnTo>
                    <a:pt x="2536520" y="1229614"/>
                  </a:lnTo>
                  <a:close/>
                </a:path>
                <a:path w="4121150" h="2110104">
                  <a:moveTo>
                    <a:pt x="2568562" y="1662645"/>
                  </a:moveTo>
                  <a:lnTo>
                    <a:pt x="2566187" y="1660271"/>
                  </a:lnTo>
                  <a:lnTo>
                    <a:pt x="2560307" y="1660271"/>
                  </a:lnTo>
                  <a:lnTo>
                    <a:pt x="2557932" y="1662645"/>
                  </a:lnTo>
                  <a:lnTo>
                    <a:pt x="2557932" y="1668526"/>
                  </a:lnTo>
                  <a:lnTo>
                    <a:pt x="2560307" y="1670913"/>
                  </a:lnTo>
                  <a:lnTo>
                    <a:pt x="2563253" y="1670913"/>
                  </a:lnTo>
                  <a:lnTo>
                    <a:pt x="2566187" y="1670913"/>
                  </a:lnTo>
                  <a:lnTo>
                    <a:pt x="2568562" y="1668526"/>
                  </a:lnTo>
                  <a:lnTo>
                    <a:pt x="2568562" y="1662645"/>
                  </a:lnTo>
                  <a:close/>
                </a:path>
                <a:path w="4121150" h="2110104">
                  <a:moveTo>
                    <a:pt x="2592298" y="1387779"/>
                  </a:moveTo>
                  <a:lnTo>
                    <a:pt x="2584386" y="1379893"/>
                  </a:lnTo>
                  <a:lnTo>
                    <a:pt x="2564904" y="1379893"/>
                  </a:lnTo>
                  <a:lnTo>
                    <a:pt x="2557018" y="1387779"/>
                  </a:lnTo>
                  <a:lnTo>
                    <a:pt x="2557018" y="1407248"/>
                  </a:lnTo>
                  <a:lnTo>
                    <a:pt x="2564904" y="1415173"/>
                  </a:lnTo>
                  <a:lnTo>
                    <a:pt x="2574645" y="1415173"/>
                  </a:lnTo>
                  <a:lnTo>
                    <a:pt x="2584386" y="1415173"/>
                  </a:lnTo>
                  <a:lnTo>
                    <a:pt x="2592298" y="1407248"/>
                  </a:lnTo>
                  <a:lnTo>
                    <a:pt x="2592298" y="1387779"/>
                  </a:lnTo>
                  <a:close/>
                </a:path>
                <a:path w="4121150" h="2110104">
                  <a:moveTo>
                    <a:pt x="2626410" y="1557883"/>
                  </a:moveTo>
                  <a:lnTo>
                    <a:pt x="2624188" y="1555648"/>
                  </a:lnTo>
                  <a:lnTo>
                    <a:pt x="2618651" y="1555648"/>
                  </a:lnTo>
                  <a:lnTo>
                    <a:pt x="2616428" y="1557883"/>
                  </a:lnTo>
                  <a:lnTo>
                    <a:pt x="2616428" y="1563420"/>
                  </a:lnTo>
                  <a:lnTo>
                    <a:pt x="2618651" y="1565643"/>
                  </a:lnTo>
                  <a:lnTo>
                    <a:pt x="2621445" y="1565643"/>
                  </a:lnTo>
                  <a:lnTo>
                    <a:pt x="2624188" y="1565643"/>
                  </a:lnTo>
                  <a:lnTo>
                    <a:pt x="2626410" y="1563420"/>
                  </a:lnTo>
                  <a:lnTo>
                    <a:pt x="2626410" y="1557883"/>
                  </a:lnTo>
                  <a:close/>
                </a:path>
                <a:path w="4121150" h="2110104">
                  <a:moveTo>
                    <a:pt x="2636812" y="1290370"/>
                  </a:moveTo>
                  <a:lnTo>
                    <a:pt x="2635021" y="1288580"/>
                  </a:lnTo>
                  <a:lnTo>
                    <a:pt x="2630614" y="1288580"/>
                  </a:lnTo>
                  <a:lnTo>
                    <a:pt x="2628823" y="1290370"/>
                  </a:lnTo>
                  <a:lnTo>
                    <a:pt x="2628823" y="1294790"/>
                  </a:lnTo>
                  <a:lnTo>
                    <a:pt x="2630614" y="1296568"/>
                  </a:lnTo>
                  <a:lnTo>
                    <a:pt x="2632837" y="1296568"/>
                  </a:lnTo>
                  <a:lnTo>
                    <a:pt x="2635021" y="1296568"/>
                  </a:lnTo>
                  <a:lnTo>
                    <a:pt x="2636812" y="1294790"/>
                  </a:lnTo>
                  <a:lnTo>
                    <a:pt x="2636812" y="1290370"/>
                  </a:lnTo>
                  <a:close/>
                </a:path>
                <a:path w="4121150" h="2110104">
                  <a:moveTo>
                    <a:pt x="2688577" y="1450733"/>
                  </a:moveTo>
                  <a:lnTo>
                    <a:pt x="2684576" y="1446720"/>
                  </a:lnTo>
                  <a:lnTo>
                    <a:pt x="2674658" y="1446720"/>
                  </a:lnTo>
                  <a:lnTo>
                    <a:pt x="2670619" y="1450733"/>
                  </a:lnTo>
                  <a:lnTo>
                    <a:pt x="2670619" y="1460652"/>
                  </a:lnTo>
                  <a:lnTo>
                    <a:pt x="2674658" y="1464691"/>
                  </a:lnTo>
                  <a:lnTo>
                    <a:pt x="2679598" y="1464691"/>
                  </a:lnTo>
                  <a:lnTo>
                    <a:pt x="2684576" y="1464691"/>
                  </a:lnTo>
                  <a:lnTo>
                    <a:pt x="2688577" y="1460652"/>
                  </a:lnTo>
                  <a:lnTo>
                    <a:pt x="2688577" y="1450733"/>
                  </a:lnTo>
                  <a:close/>
                </a:path>
                <a:path w="4121150" h="2110104">
                  <a:moveTo>
                    <a:pt x="2742361" y="1609991"/>
                  </a:moveTo>
                  <a:lnTo>
                    <a:pt x="2735186" y="1602854"/>
                  </a:lnTo>
                  <a:lnTo>
                    <a:pt x="2717571" y="1602854"/>
                  </a:lnTo>
                  <a:lnTo>
                    <a:pt x="2710396" y="1609991"/>
                  </a:lnTo>
                  <a:lnTo>
                    <a:pt x="2710396" y="1627644"/>
                  </a:lnTo>
                  <a:lnTo>
                    <a:pt x="2717571" y="1634782"/>
                  </a:lnTo>
                  <a:lnTo>
                    <a:pt x="2726359" y="1634782"/>
                  </a:lnTo>
                  <a:lnTo>
                    <a:pt x="2735186" y="1634782"/>
                  </a:lnTo>
                  <a:lnTo>
                    <a:pt x="2742361" y="1627644"/>
                  </a:lnTo>
                  <a:lnTo>
                    <a:pt x="2742361" y="1609991"/>
                  </a:lnTo>
                  <a:close/>
                </a:path>
                <a:path w="4121150" h="2110104">
                  <a:moveTo>
                    <a:pt x="2743111" y="1347812"/>
                  </a:moveTo>
                  <a:lnTo>
                    <a:pt x="2740698" y="1345425"/>
                  </a:lnTo>
                  <a:lnTo>
                    <a:pt x="2734843" y="1345425"/>
                  </a:lnTo>
                  <a:lnTo>
                    <a:pt x="2732443" y="1347812"/>
                  </a:lnTo>
                  <a:lnTo>
                    <a:pt x="2732443" y="1353693"/>
                  </a:lnTo>
                  <a:lnTo>
                    <a:pt x="2734843" y="1356067"/>
                  </a:lnTo>
                  <a:lnTo>
                    <a:pt x="2737789" y="1356067"/>
                  </a:lnTo>
                  <a:lnTo>
                    <a:pt x="2740698" y="1356067"/>
                  </a:lnTo>
                  <a:lnTo>
                    <a:pt x="2743111" y="1353693"/>
                  </a:lnTo>
                  <a:lnTo>
                    <a:pt x="2743111" y="1347812"/>
                  </a:lnTo>
                  <a:close/>
                </a:path>
                <a:path w="4121150" h="2110104">
                  <a:moveTo>
                    <a:pt x="2794546" y="1508353"/>
                  </a:moveTo>
                  <a:lnTo>
                    <a:pt x="2790063" y="1503883"/>
                  </a:lnTo>
                  <a:lnTo>
                    <a:pt x="2779052" y="1503883"/>
                  </a:lnTo>
                  <a:lnTo>
                    <a:pt x="2774569" y="1508353"/>
                  </a:lnTo>
                  <a:lnTo>
                    <a:pt x="2774569" y="1519377"/>
                  </a:lnTo>
                  <a:lnTo>
                    <a:pt x="2779052" y="1523847"/>
                  </a:lnTo>
                  <a:lnTo>
                    <a:pt x="2784551" y="1523847"/>
                  </a:lnTo>
                  <a:lnTo>
                    <a:pt x="2790063" y="1523847"/>
                  </a:lnTo>
                  <a:lnTo>
                    <a:pt x="2794546" y="1519377"/>
                  </a:lnTo>
                  <a:lnTo>
                    <a:pt x="2794546" y="1508353"/>
                  </a:lnTo>
                  <a:close/>
                </a:path>
                <a:path w="4121150" h="2110104">
                  <a:moveTo>
                    <a:pt x="2832671" y="1676260"/>
                  </a:moveTo>
                  <a:lnTo>
                    <a:pt x="2832074" y="1675663"/>
                  </a:lnTo>
                  <a:lnTo>
                    <a:pt x="2830601" y="1675663"/>
                  </a:lnTo>
                  <a:lnTo>
                    <a:pt x="2830004" y="1676260"/>
                  </a:lnTo>
                  <a:lnTo>
                    <a:pt x="2830004" y="1677733"/>
                  </a:lnTo>
                  <a:lnTo>
                    <a:pt x="2830601" y="1678330"/>
                  </a:lnTo>
                  <a:lnTo>
                    <a:pt x="2831325" y="1678330"/>
                  </a:lnTo>
                  <a:lnTo>
                    <a:pt x="2832074" y="1678330"/>
                  </a:lnTo>
                  <a:lnTo>
                    <a:pt x="2832671" y="1677733"/>
                  </a:lnTo>
                  <a:lnTo>
                    <a:pt x="2832671" y="1676260"/>
                  </a:lnTo>
                  <a:close/>
                </a:path>
                <a:path w="4121150" h="2110104">
                  <a:moveTo>
                    <a:pt x="2848381" y="1405813"/>
                  </a:moveTo>
                  <a:lnTo>
                    <a:pt x="2845841" y="1403273"/>
                  </a:lnTo>
                  <a:lnTo>
                    <a:pt x="2839580" y="1403273"/>
                  </a:lnTo>
                  <a:lnTo>
                    <a:pt x="2837078" y="1405813"/>
                  </a:lnTo>
                  <a:lnTo>
                    <a:pt x="2837078" y="1412036"/>
                  </a:lnTo>
                  <a:lnTo>
                    <a:pt x="2839580" y="1414576"/>
                  </a:lnTo>
                  <a:lnTo>
                    <a:pt x="2842717" y="1414576"/>
                  </a:lnTo>
                  <a:lnTo>
                    <a:pt x="2845841" y="1414576"/>
                  </a:lnTo>
                  <a:lnTo>
                    <a:pt x="2848381" y="1412036"/>
                  </a:lnTo>
                  <a:lnTo>
                    <a:pt x="2848381" y="1405813"/>
                  </a:lnTo>
                  <a:close/>
                </a:path>
                <a:path w="4121150" h="2110104">
                  <a:moveTo>
                    <a:pt x="2890837" y="1571307"/>
                  </a:moveTo>
                  <a:lnTo>
                    <a:pt x="2890240" y="1570710"/>
                  </a:lnTo>
                  <a:lnTo>
                    <a:pt x="2888754" y="1570710"/>
                  </a:lnTo>
                  <a:lnTo>
                    <a:pt x="2888157" y="1571307"/>
                  </a:lnTo>
                  <a:lnTo>
                    <a:pt x="2888157" y="1572768"/>
                  </a:lnTo>
                  <a:lnTo>
                    <a:pt x="2888754" y="1573364"/>
                  </a:lnTo>
                  <a:lnTo>
                    <a:pt x="2889516" y="1573364"/>
                  </a:lnTo>
                  <a:lnTo>
                    <a:pt x="2890240" y="1573364"/>
                  </a:lnTo>
                  <a:lnTo>
                    <a:pt x="2890837" y="1572768"/>
                  </a:lnTo>
                  <a:lnTo>
                    <a:pt x="2890837" y="1571307"/>
                  </a:lnTo>
                  <a:close/>
                </a:path>
                <a:path w="4121150" h="2110104">
                  <a:moveTo>
                    <a:pt x="2936595" y="1734985"/>
                  </a:moveTo>
                  <a:lnTo>
                    <a:pt x="2936468" y="1734820"/>
                  </a:lnTo>
                  <a:lnTo>
                    <a:pt x="2936087" y="1734820"/>
                  </a:lnTo>
                  <a:lnTo>
                    <a:pt x="2935935" y="1734985"/>
                  </a:lnTo>
                  <a:lnTo>
                    <a:pt x="2935935" y="1735353"/>
                  </a:lnTo>
                  <a:lnTo>
                    <a:pt x="2936087" y="1735480"/>
                  </a:lnTo>
                  <a:lnTo>
                    <a:pt x="2936278" y="1735480"/>
                  </a:lnTo>
                  <a:lnTo>
                    <a:pt x="2936468" y="1735480"/>
                  </a:lnTo>
                  <a:lnTo>
                    <a:pt x="2936595" y="1735353"/>
                  </a:lnTo>
                  <a:lnTo>
                    <a:pt x="2936595" y="1734985"/>
                  </a:lnTo>
                  <a:close/>
                </a:path>
                <a:path w="4121150" h="2110104">
                  <a:moveTo>
                    <a:pt x="2949016" y="1466354"/>
                  </a:moveTo>
                  <a:lnTo>
                    <a:pt x="2948419" y="1465757"/>
                  </a:lnTo>
                  <a:lnTo>
                    <a:pt x="2946946" y="1465757"/>
                  </a:lnTo>
                  <a:lnTo>
                    <a:pt x="2946323" y="1466354"/>
                  </a:lnTo>
                  <a:lnTo>
                    <a:pt x="2946323" y="1467815"/>
                  </a:lnTo>
                  <a:lnTo>
                    <a:pt x="2946946" y="1468412"/>
                  </a:lnTo>
                  <a:lnTo>
                    <a:pt x="2947670" y="1468412"/>
                  </a:lnTo>
                  <a:lnTo>
                    <a:pt x="2948419" y="1468412"/>
                  </a:lnTo>
                  <a:lnTo>
                    <a:pt x="2949016" y="1467815"/>
                  </a:lnTo>
                  <a:lnTo>
                    <a:pt x="2949016" y="1466354"/>
                  </a:lnTo>
                  <a:close/>
                </a:path>
                <a:path w="4121150" h="2110104">
                  <a:moveTo>
                    <a:pt x="3041548" y="1793138"/>
                  </a:moveTo>
                  <a:lnTo>
                    <a:pt x="3041421" y="1793011"/>
                  </a:lnTo>
                  <a:lnTo>
                    <a:pt x="3041040" y="1793011"/>
                  </a:lnTo>
                  <a:lnTo>
                    <a:pt x="3040888" y="1793138"/>
                  </a:lnTo>
                  <a:lnTo>
                    <a:pt x="3040888" y="1793519"/>
                  </a:lnTo>
                  <a:lnTo>
                    <a:pt x="3041040" y="1793671"/>
                  </a:lnTo>
                  <a:lnTo>
                    <a:pt x="3041231" y="1793671"/>
                  </a:lnTo>
                  <a:lnTo>
                    <a:pt x="3041421" y="1793671"/>
                  </a:lnTo>
                  <a:lnTo>
                    <a:pt x="3041548" y="1793519"/>
                  </a:lnTo>
                  <a:lnTo>
                    <a:pt x="3041548" y="1793138"/>
                  </a:lnTo>
                  <a:close/>
                </a:path>
                <a:path w="4121150" h="2110104">
                  <a:moveTo>
                    <a:pt x="3251771" y="1909330"/>
                  </a:moveTo>
                  <a:lnTo>
                    <a:pt x="3251492" y="1909025"/>
                  </a:lnTo>
                  <a:lnTo>
                    <a:pt x="3250742" y="1909025"/>
                  </a:lnTo>
                  <a:lnTo>
                    <a:pt x="3250450" y="1909330"/>
                  </a:lnTo>
                  <a:lnTo>
                    <a:pt x="3250450" y="1910054"/>
                  </a:lnTo>
                  <a:lnTo>
                    <a:pt x="3250742" y="1910334"/>
                  </a:lnTo>
                  <a:lnTo>
                    <a:pt x="3251111" y="1910334"/>
                  </a:lnTo>
                  <a:lnTo>
                    <a:pt x="3251492" y="1910334"/>
                  </a:lnTo>
                  <a:lnTo>
                    <a:pt x="3251771" y="1910054"/>
                  </a:lnTo>
                  <a:lnTo>
                    <a:pt x="3251771" y="1909330"/>
                  </a:lnTo>
                  <a:close/>
                </a:path>
                <a:path w="4121150" h="2110104">
                  <a:moveTo>
                    <a:pt x="3322612" y="1797405"/>
                  </a:moveTo>
                  <a:lnTo>
                    <a:pt x="3316630" y="1791423"/>
                  </a:lnTo>
                  <a:lnTo>
                    <a:pt x="3301962" y="1791423"/>
                  </a:lnTo>
                  <a:lnTo>
                    <a:pt x="3295980" y="1797405"/>
                  </a:lnTo>
                  <a:lnTo>
                    <a:pt x="3295980" y="1812086"/>
                  </a:lnTo>
                  <a:lnTo>
                    <a:pt x="3301962" y="1818055"/>
                  </a:lnTo>
                  <a:lnTo>
                    <a:pt x="3309302" y="1818055"/>
                  </a:lnTo>
                  <a:lnTo>
                    <a:pt x="3316630" y="1818055"/>
                  </a:lnTo>
                  <a:lnTo>
                    <a:pt x="3322612" y="1812086"/>
                  </a:lnTo>
                  <a:lnTo>
                    <a:pt x="3322612" y="1797405"/>
                  </a:lnTo>
                  <a:close/>
                </a:path>
                <a:path w="4121150" h="2110104">
                  <a:moveTo>
                    <a:pt x="3461347" y="2025840"/>
                  </a:moveTo>
                  <a:lnTo>
                    <a:pt x="3461220" y="2025688"/>
                  </a:lnTo>
                  <a:lnTo>
                    <a:pt x="3460839" y="2025688"/>
                  </a:lnTo>
                  <a:lnTo>
                    <a:pt x="3460686" y="2025840"/>
                  </a:lnTo>
                  <a:lnTo>
                    <a:pt x="3460686" y="2026221"/>
                  </a:lnTo>
                  <a:lnTo>
                    <a:pt x="3460839" y="2026373"/>
                  </a:lnTo>
                  <a:lnTo>
                    <a:pt x="3461029" y="2026373"/>
                  </a:lnTo>
                  <a:lnTo>
                    <a:pt x="3461220" y="2026373"/>
                  </a:lnTo>
                  <a:lnTo>
                    <a:pt x="3461347" y="2026221"/>
                  </a:lnTo>
                  <a:lnTo>
                    <a:pt x="3461347" y="2025840"/>
                  </a:lnTo>
                  <a:close/>
                </a:path>
                <a:path w="4121150" h="2110104">
                  <a:moveTo>
                    <a:pt x="3566642" y="2083841"/>
                  </a:moveTo>
                  <a:lnTo>
                    <a:pt x="3566325" y="2083536"/>
                  </a:lnTo>
                  <a:lnTo>
                    <a:pt x="3565614" y="2083536"/>
                  </a:lnTo>
                  <a:lnTo>
                    <a:pt x="3565296" y="2083841"/>
                  </a:lnTo>
                  <a:lnTo>
                    <a:pt x="3565296" y="2084565"/>
                  </a:lnTo>
                  <a:lnTo>
                    <a:pt x="3565614" y="2084882"/>
                  </a:lnTo>
                  <a:lnTo>
                    <a:pt x="3565956" y="2084882"/>
                  </a:lnTo>
                  <a:lnTo>
                    <a:pt x="3566325" y="2084882"/>
                  </a:lnTo>
                  <a:lnTo>
                    <a:pt x="3566642" y="2084565"/>
                  </a:lnTo>
                  <a:lnTo>
                    <a:pt x="3566642" y="2083841"/>
                  </a:lnTo>
                  <a:close/>
                </a:path>
                <a:path w="4121150" h="2110104">
                  <a:moveTo>
                    <a:pt x="3577691" y="1815960"/>
                  </a:moveTo>
                  <a:lnTo>
                    <a:pt x="3577539" y="1815807"/>
                  </a:lnTo>
                  <a:lnTo>
                    <a:pt x="3577196" y="1815807"/>
                  </a:lnTo>
                  <a:lnTo>
                    <a:pt x="3577031" y="1815960"/>
                  </a:lnTo>
                  <a:lnTo>
                    <a:pt x="3577031" y="1816303"/>
                  </a:lnTo>
                  <a:lnTo>
                    <a:pt x="3577196" y="1816468"/>
                  </a:lnTo>
                  <a:lnTo>
                    <a:pt x="3577374" y="1816468"/>
                  </a:lnTo>
                  <a:lnTo>
                    <a:pt x="3577539" y="1816468"/>
                  </a:lnTo>
                  <a:lnTo>
                    <a:pt x="3577691" y="1816303"/>
                  </a:lnTo>
                  <a:lnTo>
                    <a:pt x="3577691" y="1815960"/>
                  </a:lnTo>
                  <a:close/>
                </a:path>
                <a:path w="4121150" h="2110104">
                  <a:moveTo>
                    <a:pt x="3836378" y="2094331"/>
                  </a:moveTo>
                  <a:lnTo>
                    <a:pt x="3835349" y="2093277"/>
                  </a:lnTo>
                  <a:lnTo>
                    <a:pt x="3832733" y="2093277"/>
                  </a:lnTo>
                  <a:lnTo>
                    <a:pt x="3831717" y="2094331"/>
                  </a:lnTo>
                  <a:lnTo>
                    <a:pt x="3831717" y="2096897"/>
                  </a:lnTo>
                  <a:lnTo>
                    <a:pt x="3832733" y="2097938"/>
                  </a:lnTo>
                  <a:lnTo>
                    <a:pt x="3834028" y="2097938"/>
                  </a:lnTo>
                  <a:lnTo>
                    <a:pt x="3835349" y="2097938"/>
                  </a:lnTo>
                  <a:lnTo>
                    <a:pt x="3836378" y="2096897"/>
                  </a:lnTo>
                  <a:lnTo>
                    <a:pt x="3836378" y="2094331"/>
                  </a:lnTo>
                  <a:close/>
                </a:path>
                <a:path w="4121150" h="2110104">
                  <a:moveTo>
                    <a:pt x="3892880" y="1990280"/>
                  </a:moveTo>
                  <a:lnTo>
                    <a:pt x="3892600" y="1990001"/>
                  </a:lnTo>
                  <a:lnTo>
                    <a:pt x="3891838" y="1990001"/>
                  </a:lnTo>
                  <a:lnTo>
                    <a:pt x="3891559" y="1990280"/>
                  </a:lnTo>
                  <a:lnTo>
                    <a:pt x="3891559" y="1991029"/>
                  </a:lnTo>
                  <a:lnTo>
                    <a:pt x="3891838" y="1991321"/>
                  </a:lnTo>
                  <a:lnTo>
                    <a:pt x="3892219" y="1991321"/>
                  </a:lnTo>
                  <a:lnTo>
                    <a:pt x="3892600" y="1991321"/>
                  </a:lnTo>
                  <a:lnTo>
                    <a:pt x="3892880" y="1991029"/>
                  </a:lnTo>
                  <a:lnTo>
                    <a:pt x="3892880" y="1990280"/>
                  </a:lnTo>
                  <a:close/>
                </a:path>
                <a:path w="4121150" h="2110104">
                  <a:moveTo>
                    <a:pt x="4008475" y="2042591"/>
                  </a:moveTo>
                  <a:lnTo>
                    <a:pt x="4003408" y="2037524"/>
                  </a:lnTo>
                  <a:lnTo>
                    <a:pt x="3990911" y="2037524"/>
                  </a:lnTo>
                  <a:lnTo>
                    <a:pt x="3985844" y="2042591"/>
                  </a:lnTo>
                  <a:lnTo>
                    <a:pt x="3985844" y="2055088"/>
                  </a:lnTo>
                  <a:lnTo>
                    <a:pt x="3990911" y="2060155"/>
                  </a:lnTo>
                  <a:lnTo>
                    <a:pt x="3997172" y="2060155"/>
                  </a:lnTo>
                  <a:lnTo>
                    <a:pt x="4003408" y="2060155"/>
                  </a:lnTo>
                  <a:lnTo>
                    <a:pt x="4008475" y="2055088"/>
                  </a:lnTo>
                  <a:lnTo>
                    <a:pt x="4008475" y="2042591"/>
                  </a:lnTo>
                  <a:close/>
                </a:path>
                <a:path w="4121150" h="2110104">
                  <a:moveTo>
                    <a:pt x="4121073" y="2107006"/>
                  </a:moveTo>
                  <a:lnTo>
                    <a:pt x="4119588" y="2099627"/>
                  </a:lnTo>
                  <a:lnTo>
                    <a:pt x="4115524" y="2093595"/>
                  </a:lnTo>
                  <a:lnTo>
                    <a:pt x="4109504" y="2089531"/>
                  </a:lnTo>
                  <a:lnTo>
                    <a:pt x="4102125" y="2088045"/>
                  </a:lnTo>
                  <a:lnTo>
                    <a:pt x="4094746" y="2089531"/>
                  </a:lnTo>
                  <a:lnTo>
                    <a:pt x="4088714" y="2093595"/>
                  </a:lnTo>
                  <a:lnTo>
                    <a:pt x="4084650" y="2099627"/>
                  </a:lnTo>
                  <a:lnTo>
                    <a:pt x="4083151" y="2107006"/>
                  </a:lnTo>
                  <a:lnTo>
                    <a:pt x="4083672" y="2109559"/>
                  </a:lnTo>
                  <a:lnTo>
                    <a:pt x="4120553" y="2109559"/>
                  </a:lnTo>
                  <a:lnTo>
                    <a:pt x="4121073" y="210700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9184" y="9747218"/>
              <a:ext cx="3220085" cy="1561465"/>
            </a:xfrm>
            <a:custGeom>
              <a:avLst/>
              <a:gdLst/>
              <a:ahLst/>
              <a:cxnLst/>
              <a:rect l="l" t="t" r="r" b="b"/>
              <a:pathLst>
                <a:path w="3220085" h="1561465">
                  <a:moveTo>
                    <a:pt x="1333" y="152006"/>
                  </a:moveTo>
                  <a:lnTo>
                    <a:pt x="1028" y="151714"/>
                  </a:lnTo>
                  <a:lnTo>
                    <a:pt x="292" y="151714"/>
                  </a:lnTo>
                  <a:lnTo>
                    <a:pt x="0" y="152006"/>
                  </a:lnTo>
                  <a:lnTo>
                    <a:pt x="0" y="152755"/>
                  </a:lnTo>
                  <a:lnTo>
                    <a:pt x="292" y="153035"/>
                  </a:lnTo>
                  <a:lnTo>
                    <a:pt x="660" y="153035"/>
                  </a:lnTo>
                  <a:lnTo>
                    <a:pt x="1028" y="153035"/>
                  </a:lnTo>
                  <a:lnTo>
                    <a:pt x="1333" y="152755"/>
                  </a:lnTo>
                  <a:lnTo>
                    <a:pt x="1333" y="152006"/>
                  </a:lnTo>
                  <a:close/>
                </a:path>
                <a:path w="3220085" h="1561465">
                  <a:moveTo>
                    <a:pt x="48768" y="314782"/>
                  </a:moveTo>
                  <a:lnTo>
                    <a:pt x="48171" y="314185"/>
                  </a:lnTo>
                  <a:lnTo>
                    <a:pt x="46697" y="314185"/>
                  </a:lnTo>
                  <a:lnTo>
                    <a:pt x="46101" y="314782"/>
                  </a:lnTo>
                  <a:lnTo>
                    <a:pt x="46101" y="316242"/>
                  </a:lnTo>
                  <a:lnTo>
                    <a:pt x="46697" y="316839"/>
                  </a:lnTo>
                  <a:lnTo>
                    <a:pt x="47434" y="316839"/>
                  </a:lnTo>
                  <a:lnTo>
                    <a:pt x="48171" y="316839"/>
                  </a:lnTo>
                  <a:lnTo>
                    <a:pt x="48768" y="316242"/>
                  </a:lnTo>
                  <a:lnTo>
                    <a:pt x="48768" y="314782"/>
                  </a:lnTo>
                  <a:close/>
                </a:path>
                <a:path w="3220085" h="1561465">
                  <a:moveTo>
                    <a:pt x="59829" y="46901"/>
                  </a:moveTo>
                  <a:lnTo>
                    <a:pt x="59397" y="46456"/>
                  </a:lnTo>
                  <a:lnTo>
                    <a:pt x="58280" y="46456"/>
                  </a:lnTo>
                  <a:lnTo>
                    <a:pt x="57848" y="46901"/>
                  </a:lnTo>
                  <a:lnTo>
                    <a:pt x="57848" y="47980"/>
                  </a:lnTo>
                  <a:lnTo>
                    <a:pt x="58280" y="48425"/>
                  </a:lnTo>
                  <a:lnTo>
                    <a:pt x="58839" y="48425"/>
                  </a:lnTo>
                  <a:lnTo>
                    <a:pt x="59397" y="48425"/>
                  </a:lnTo>
                  <a:lnTo>
                    <a:pt x="59829" y="47980"/>
                  </a:lnTo>
                  <a:lnTo>
                    <a:pt x="59829" y="46901"/>
                  </a:lnTo>
                  <a:close/>
                </a:path>
                <a:path w="3220085" h="1561465">
                  <a:moveTo>
                    <a:pt x="156705" y="371309"/>
                  </a:moveTo>
                  <a:lnTo>
                    <a:pt x="154774" y="369366"/>
                  </a:lnTo>
                  <a:lnTo>
                    <a:pt x="149999" y="369366"/>
                  </a:lnTo>
                  <a:lnTo>
                    <a:pt x="148056" y="371309"/>
                  </a:lnTo>
                  <a:lnTo>
                    <a:pt x="148056" y="376072"/>
                  </a:lnTo>
                  <a:lnTo>
                    <a:pt x="149999" y="378002"/>
                  </a:lnTo>
                  <a:lnTo>
                    <a:pt x="152387" y="378002"/>
                  </a:lnTo>
                  <a:lnTo>
                    <a:pt x="154774" y="378002"/>
                  </a:lnTo>
                  <a:lnTo>
                    <a:pt x="156705" y="376072"/>
                  </a:lnTo>
                  <a:lnTo>
                    <a:pt x="156705" y="371309"/>
                  </a:lnTo>
                  <a:close/>
                </a:path>
                <a:path w="3220085" h="1561465">
                  <a:moveTo>
                    <a:pt x="216217" y="265595"/>
                  </a:moveTo>
                  <a:lnTo>
                    <a:pt x="213677" y="263067"/>
                  </a:lnTo>
                  <a:lnTo>
                    <a:pt x="207441" y="263067"/>
                  </a:lnTo>
                  <a:lnTo>
                    <a:pt x="204901" y="265595"/>
                  </a:lnTo>
                  <a:lnTo>
                    <a:pt x="204901" y="271856"/>
                  </a:lnTo>
                  <a:lnTo>
                    <a:pt x="207441" y="274396"/>
                  </a:lnTo>
                  <a:lnTo>
                    <a:pt x="210553" y="274396"/>
                  </a:lnTo>
                  <a:lnTo>
                    <a:pt x="213677" y="274396"/>
                  </a:lnTo>
                  <a:lnTo>
                    <a:pt x="216217" y="271856"/>
                  </a:lnTo>
                  <a:lnTo>
                    <a:pt x="216217" y="265595"/>
                  </a:lnTo>
                  <a:close/>
                </a:path>
                <a:path w="3220085" h="1561465">
                  <a:moveTo>
                    <a:pt x="222631" y="279"/>
                  </a:moveTo>
                  <a:lnTo>
                    <a:pt x="222326" y="0"/>
                  </a:lnTo>
                  <a:lnTo>
                    <a:pt x="221589" y="0"/>
                  </a:lnTo>
                  <a:lnTo>
                    <a:pt x="221297" y="279"/>
                  </a:lnTo>
                  <a:lnTo>
                    <a:pt x="221297" y="1028"/>
                  </a:lnTo>
                  <a:lnTo>
                    <a:pt x="221589" y="1308"/>
                  </a:lnTo>
                  <a:lnTo>
                    <a:pt x="221957" y="1308"/>
                  </a:lnTo>
                  <a:lnTo>
                    <a:pt x="222326" y="1308"/>
                  </a:lnTo>
                  <a:lnTo>
                    <a:pt x="222631" y="1028"/>
                  </a:lnTo>
                  <a:lnTo>
                    <a:pt x="222631" y="279"/>
                  </a:lnTo>
                  <a:close/>
                </a:path>
                <a:path w="3220085" h="1561465">
                  <a:moveTo>
                    <a:pt x="258330" y="431317"/>
                  </a:moveTo>
                  <a:lnTo>
                    <a:pt x="257886" y="430847"/>
                  </a:lnTo>
                  <a:lnTo>
                    <a:pt x="256781" y="430847"/>
                  </a:lnTo>
                  <a:lnTo>
                    <a:pt x="256336" y="431317"/>
                  </a:lnTo>
                  <a:lnTo>
                    <a:pt x="256336" y="432409"/>
                  </a:lnTo>
                  <a:lnTo>
                    <a:pt x="256781" y="432841"/>
                  </a:lnTo>
                  <a:lnTo>
                    <a:pt x="257327" y="432841"/>
                  </a:lnTo>
                  <a:lnTo>
                    <a:pt x="257886" y="432841"/>
                  </a:lnTo>
                  <a:lnTo>
                    <a:pt x="258330" y="432409"/>
                  </a:lnTo>
                  <a:lnTo>
                    <a:pt x="258330" y="431317"/>
                  </a:lnTo>
                  <a:close/>
                </a:path>
                <a:path w="3220085" h="1561465">
                  <a:moveTo>
                    <a:pt x="321830" y="323405"/>
                  </a:moveTo>
                  <a:lnTo>
                    <a:pt x="319011" y="320598"/>
                  </a:lnTo>
                  <a:lnTo>
                    <a:pt x="312026" y="320598"/>
                  </a:lnTo>
                  <a:lnTo>
                    <a:pt x="309181" y="323405"/>
                  </a:lnTo>
                  <a:lnTo>
                    <a:pt x="309181" y="330390"/>
                  </a:lnTo>
                  <a:lnTo>
                    <a:pt x="312026" y="333248"/>
                  </a:lnTo>
                  <a:lnTo>
                    <a:pt x="315506" y="333248"/>
                  </a:lnTo>
                  <a:lnTo>
                    <a:pt x="319011" y="333248"/>
                  </a:lnTo>
                  <a:lnTo>
                    <a:pt x="321830" y="330390"/>
                  </a:lnTo>
                  <a:lnTo>
                    <a:pt x="321830" y="323405"/>
                  </a:lnTo>
                  <a:close/>
                </a:path>
                <a:path w="3220085" h="1561465">
                  <a:moveTo>
                    <a:pt x="327240" y="58661"/>
                  </a:moveTo>
                  <a:lnTo>
                    <a:pt x="327101" y="58496"/>
                  </a:lnTo>
                  <a:lnTo>
                    <a:pt x="326720" y="58496"/>
                  </a:lnTo>
                  <a:lnTo>
                    <a:pt x="326580" y="58661"/>
                  </a:lnTo>
                  <a:lnTo>
                    <a:pt x="326580" y="59004"/>
                  </a:lnTo>
                  <a:lnTo>
                    <a:pt x="326720" y="59156"/>
                  </a:lnTo>
                  <a:lnTo>
                    <a:pt x="326910" y="59156"/>
                  </a:lnTo>
                  <a:lnTo>
                    <a:pt x="327101" y="59156"/>
                  </a:lnTo>
                  <a:lnTo>
                    <a:pt x="327240" y="59004"/>
                  </a:lnTo>
                  <a:lnTo>
                    <a:pt x="327240" y="58661"/>
                  </a:lnTo>
                  <a:close/>
                </a:path>
                <a:path w="3220085" h="1561465">
                  <a:moveTo>
                    <a:pt x="364286" y="488937"/>
                  </a:moveTo>
                  <a:lnTo>
                    <a:pt x="363385" y="488035"/>
                  </a:lnTo>
                  <a:lnTo>
                    <a:pt x="361188" y="488035"/>
                  </a:lnTo>
                  <a:lnTo>
                    <a:pt x="360286" y="488937"/>
                  </a:lnTo>
                  <a:lnTo>
                    <a:pt x="360286" y="491134"/>
                  </a:lnTo>
                  <a:lnTo>
                    <a:pt x="361188" y="492036"/>
                  </a:lnTo>
                  <a:lnTo>
                    <a:pt x="362280" y="492036"/>
                  </a:lnTo>
                  <a:lnTo>
                    <a:pt x="363385" y="492036"/>
                  </a:lnTo>
                  <a:lnTo>
                    <a:pt x="364286" y="491134"/>
                  </a:lnTo>
                  <a:lnTo>
                    <a:pt x="364286" y="488937"/>
                  </a:lnTo>
                  <a:close/>
                </a:path>
                <a:path w="3220085" h="1561465">
                  <a:moveTo>
                    <a:pt x="375348" y="221030"/>
                  </a:moveTo>
                  <a:lnTo>
                    <a:pt x="374611" y="220306"/>
                  </a:lnTo>
                  <a:lnTo>
                    <a:pt x="372757" y="220306"/>
                  </a:lnTo>
                  <a:lnTo>
                    <a:pt x="372021" y="221030"/>
                  </a:lnTo>
                  <a:lnTo>
                    <a:pt x="372021" y="222872"/>
                  </a:lnTo>
                  <a:lnTo>
                    <a:pt x="372757" y="223621"/>
                  </a:lnTo>
                  <a:lnTo>
                    <a:pt x="373684" y="223621"/>
                  </a:lnTo>
                  <a:lnTo>
                    <a:pt x="374611" y="223621"/>
                  </a:lnTo>
                  <a:lnTo>
                    <a:pt x="375348" y="222872"/>
                  </a:lnTo>
                  <a:lnTo>
                    <a:pt x="375348" y="221030"/>
                  </a:lnTo>
                  <a:close/>
                </a:path>
                <a:path w="3220085" h="1561465">
                  <a:moveTo>
                    <a:pt x="421792" y="384365"/>
                  </a:moveTo>
                  <a:lnTo>
                    <a:pt x="421195" y="383768"/>
                  </a:lnTo>
                  <a:lnTo>
                    <a:pt x="419722" y="383768"/>
                  </a:lnTo>
                  <a:lnTo>
                    <a:pt x="419125" y="384365"/>
                  </a:lnTo>
                  <a:lnTo>
                    <a:pt x="419125" y="385826"/>
                  </a:lnTo>
                  <a:lnTo>
                    <a:pt x="419722" y="386422"/>
                  </a:lnTo>
                  <a:lnTo>
                    <a:pt x="420458" y="386422"/>
                  </a:lnTo>
                  <a:lnTo>
                    <a:pt x="421195" y="386422"/>
                  </a:lnTo>
                  <a:lnTo>
                    <a:pt x="421792" y="385826"/>
                  </a:lnTo>
                  <a:lnTo>
                    <a:pt x="421792" y="384365"/>
                  </a:lnTo>
                  <a:close/>
                </a:path>
                <a:path w="3220085" h="1561465">
                  <a:moveTo>
                    <a:pt x="433527" y="116103"/>
                  </a:moveTo>
                  <a:lnTo>
                    <a:pt x="432777" y="115354"/>
                  </a:lnTo>
                  <a:lnTo>
                    <a:pt x="430936" y="115354"/>
                  </a:lnTo>
                  <a:lnTo>
                    <a:pt x="430199" y="116103"/>
                  </a:lnTo>
                  <a:lnTo>
                    <a:pt x="430199" y="117919"/>
                  </a:lnTo>
                  <a:lnTo>
                    <a:pt x="430936" y="118668"/>
                  </a:lnTo>
                  <a:lnTo>
                    <a:pt x="431863" y="118668"/>
                  </a:lnTo>
                  <a:lnTo>
                    <a:pt x="432777" y="118668"/>
                  </a:lnTo>
                  <a:lnTo>
                    <a:pt x="433527" y="117919"/>
                  </a:lnTo>
                  <a:lnTo>
                    <a:pt x="433527" y="116103"/>
                  </a:lnTo>
                  <a:close/>
                </a:path>
                <a:path w="3220085" h="1561465">
                  <a:moveTo>
                    <a:pt x="468223" y="547674"/>
                  </a:moveTo>
                  <a:lnTo>
                    <a:pt x="467791" y="547192"/>
                  </a:lnTo>
                  <a:lnTo>
                    <a:pt x="466674" y="547192"/>
                  </a:lnTo>
                  <a:lnTo>
                    <a:pt x="466242" y="547674"/>
                  </a:lnTo>
                  <a:lnTo>
                    <a:pt x="466242" y="548754"/>
                  </a:lnTo>
                  <a:lnTo>
                    <a:pt x="466674" y="549198"/>
                  </a:lnTo>
                  <a:lnTo>
                    <a:pt x="467233" y="549198"/>
                  </a:lnTo>
                  <a:lnTo>
                    <a:pt x="467791" y="549198"/>
                  </a:lnTo>
                  <a:lnTo>
                    <a:pt x="468223" y="548754"/>
                  </a:lnTo>
                  <a:lnTo>
                    <a:pt x="468223" y="547674"/>
                  </a:lnTo>
                  <a:close/>
                </a:path>
                <a:path w="3220085" h="1561465">
                  <a:moveTo>
                    <a:pt x="482955" y="277736"/>
                  </a:moveTo>
                  <a:lnTo>
                    <a:pt x="481012" y="275805"/>
                  </a:lnTo>
                  <a:lnTo>
                    <a:pt x="476237" y="275805"/>
                  </a:lnTo>
                  <a:lnTo>
                    <a:pt x="474306" y="277736"/>
                  </a:lnTo>
                  <a:lnTo>
                    <a:pt x="474306" y="282536"/>
                  </a:lnTo>
                  <a:lnTo>
                    <a:pt x="476237" y="284480"/>
                  </a:lnTo>
                  <a:lnTo>
                    <a:pt x="478624" y="284480"/>
                  </a:lnTo>
                  <a:lnTo>
                    <a:pt x="481012" y="284480"/>
                  </a:lnTo>
                  <a:lnTo>
                    <a:pt x="482955" y="282536"/>
                  </a:lnTo>
                  <a:lnTo>
                    <a:pt x="482955" y="277736"/>
                  </a:lnTo>
                  <a:close/>
                </a:path>
                <a:path w="3220085" h="1561465">
                  <a:moveTo>
                    <a:pt x="528396" y="441617"/>
                  </a:moveTo>
                  <a:lnTo>
                    <a:pt x="527062" y="440270"/>
                  </a:lnTo>
                  <a:lnTo>
                    <a:pt x="523748" y="440270"/>
                  </a:lnTo>
                  <a:lnTo>
                    <a:pt x="522414" y="441617"/>
                  </a:lnTo>
                  <a:lnTo>
                    <a:pt x="522414" y="444893"/>
                  </a:lnTo>
                  <a:lnTo>
                    <a:pt x="523748" y="446239"/>
                  </a:lnTo>
                  <a:lnTo>
                    <a:pt x="525411" y="446239"/>
                  </a:lnTo>
                  <a:lnTo>
                    <a:pt x="527062" y="446239"/>
                  </a:lnTo>
                  <a:lnTo>
                    <a:pt x="528396" y="444893"/>
                  </a:lnTo>
                  <a:lnTo>
                    <a:pt x="528396" y="441617"/>
                  </a:lnTo>
                  <a:close/>
                </a:path>
                <a:path w="3220085" h="1561465">
                  <a:moveTo>
                    <a:pt x="545134" y="170599"/>
                  </a:moveTo>
                  <a:lnTo>
                    <a:pt x="541401" y="166878"/>
                  </a:lnTo>
                  <a:lnTo>
                    <a:pt x="532206" y="166878"/>
                  </a:lnTo>
                  <a:lnTo>
                    <a:pt x="528497" y="170599"/>
                  </a:lnTo>
                  <a:lnTo>
                    <a:pt x="528497" y="179768"/>
                  </a:lnTo>
                  <a:lnTo>
                    <a:pt x="532206" y="183489"/>
                  </a:lnTo>
                  <a:lnTo>
                    <a:pt x="536803" y="183489"/>
                  </a:lnTo>
                  <a:lnTo>
                    <a:pt x="541401" y="183489"/>
                  </a:lnTo>
                  <a:lnTo>
                    <a:pt x="545134" y="179768"/>
                  </a:lnTo>
                  <a:lnTo>
                    <a:pt x="545134" y="170599"/>
                  </a:lnTo>
                  <a:close/>
                </a:path>
                <a:path w="3220085" h="1561465">
                  <a:moveTo>
                    <a:pt x="584250" y="337934"/>
                  </a:moveTo>
                  <a:lnTo>
                    <a:pt x="583946" y="337654"/>
                  </a:lnTo>
                  <a:lnTo>
                    <a:pt x="583209" y="337654"/>
                  </a:lnTo>
                  <a:lnTo>
                    <a:pt x="582917" y="337934"/>
                  </a:lnTo>
                  <a:lnTo>
                    <a:pt x="582917" y="338683"/>
                  </a:lnTo>
                  <a:lnTo>
                    <a:pt x="583209" y="338975"/>
                  </a:lnTo>
                  <a:lnTo>
                    <a:pt x="583577" y="338975"/>
                  </a:lnTo>
                  <a:lnTo>
                    <a:pt x="583946" y="338975"/>
                  </a:lnTo>
                  <a:lnTo>
                    <a:pt x="584250" y="338683"/>
                  </a:lnTo>
                  <a:lnTo>
                    <a:pt x="584250" y="337934"/>
                  </a:lnTo>
                  <a:close/>
                </a:path>
                <a:path w="3220085" h="1561465">
                  <a:moveTo>
                    <a:pt x="632358" y="500329"/>
                  </a:moveTo>
                  <a:lnTo>
                    <a:pt x="631456" y="499427"/>
                  </a:lnTo>
                  <a:lnTo>
                    <a:pt x="629259" y="499427"/>
                  </a:lnTo>
                  <a:lnTo>
                    <a:pt x="628357" y="500329"/>
                  </a:lnTo>
                  <a:lnTo>
                    <a:pt x="628357" y="502526"/>
                  </a:lnTo>
                  <a:lnTo>
                    <a:pt x="629259" y="503428"/>
                  </a:lnTo>
                  <a:lnTo>
                    <a:pt x="630351" y="503428"/>
                  </a:lnTo>
                  <a:lnTo>
                    <a:pt x="631456" y="503428"/>
                  </a:lnTo>
                  <a:lnTo>
                    <a:pt x="632358" y="502526"/>
                  </a:lnTo>
                  <a:lnTo>
                    <a:pt x="632358" y="500329"/>
                  </a:lnTo>
                  <a:close/>
                </a:path>
                <a:path w="3220085" h="1561465">
                  <a:moveTo>
                    <a:pt x="643420" y="232448"/>
                  </a:moveTo>
                  <a:lnTo>
                    <a:pt x="642683" y="231698"/>
                  </a:lnTo>
                  <a:lnTo>
                    <a:pt x="640829" y="231698"/>
                  </a:lnTo>
                  <a:lnTo>
                    <a:pt x="640092" y="232448"/>
                  </a:lnTo>
                  <a:lnTo>
                    <a:pt x="640092" y="234264"/>
                  </a:lnTo>
                  <a:lnTo>
                    <a:pt x="640829" y="235013"/>
                  </a:lnTo>
                  <a:lnTo>
                    <a:pt x="641756" y="235013"/>
                  </a:lnTo>
                  <a:lnTo>
                    <a:pt x="642683" y="235013"/>
                  </a:lnTo>
                  <a:lnTo>
                    <a:pt x="643420" y="234264"/>
                  </a:lnTo>
                  <a:lnTo>
                    <a:pt x="643420" y="232448"/>
                  </a:lnTo>
                  <a:close/>
                </a:path>
                <a:path w="3220085" h="1561465">
                  <a:moveTo>
                    <a:pt x="1158417" y="790473"/>
                  </a:moveTo>
                  <a:lnTo>
                    <a:pt x="1156931" y="788974"/>
                  </a:lnTo>
                  <a:lnTo>
                    <a:pt x="1153261" y="788974"/>
                  </a:lnTo>
                  <a:lnTo>
                    <a:pt x="1151775" y="790473"/>
                  </a:lnTo>
                  <a:lnTo>
                    <a:pt x="1151775" y="794131"/>
                  </a:lnTo>
                  <a:lnTo>
                    <a:pt x="1153261" y="795642"/>
                  </a:lnTo>
                  <a:lnTo>
                    <a:pt x="1155103" y="795642"/>
                  </a:lnTo>
                  <a:lnTo>
                    <a:pt x="1156931" y="795642"/>
                  </a:lnTo>
                  <a:lnTo>
                    <a:pt x="1158417" y="794131"/>
                  </a:lnTo>
                  <a:lnTo>
                    <a:pt x="1158417" y="790473"/>
                  </a:lnTo>
                  <a:close/>
                </a:path>
                <a:path w="3220085" h="1561465">
                  <a:moveTo>
                    <a:pt x="1268704" y="845693"/>
                  </a:moveTo>
                  <a:lnTo>
                    <a:pt x="1264831" y="841819"/>
                  </a:lnTo>
                  <a:lnTo>
                    <a:pt x="1255280" y="841819"/>
                  </a:lnTo>
                  <a:lnTo>
                    <a:pt x="1251407" y="845693"/>
                  </a:lnTo>
                  <a:lnTo>
                    <a:pt x="1251407" y="855243"/>
                  </a:lnTo>
                  <a:lnTo>
                    <a:pt x="1255280" y="859116"/>
                  </a:lnTo>
                  <a:lnTo>
                    <a:pt x="1260055" y="859116"/>
                  </a:lnTo>
                  <a:lnTo>
                    <a:pt x="1264831" y="859116"/>
                  </a:lnTo>
                  <a:lnTo>
                    <a:pt x="1268704" y="855243"/>
                  </a:lnTo>
                  <a:lnTo>
                    <a:pt x="1268704" y="845693"/>
                  </a:lnTo>
                  <a:close/>
                </a:path>
                <a:path w="3220085" h="1561465">
                  <a:moveTo>
                    <a:pt x="1328877" y="739648"/>
                  </a:moveTo>
                  <a:lnTo>
                    <a:pt x="1324102" y="734885"/>
                  </a:lnTo>
                  <a:lnTo>
                    <a:pt x="1312341" y="734885"/>
                  </a:lnTo>
                  <a:lnTo>
                    <a:pt x="1307579" y="739648"/>
                  </a:lnTo>
                  <a:lnTo>
                    <a:pt x="1307579" y="751408"/>
                  </a:lnTo>
                  <a:lnTo>
                    <a:pt x="1312341" y="756170"/>
                  </a:lnTo>
                  <a:lnTo>
                    <a:pt x="1318221" y="756170"/>
                  </a:lnTo>
                  <a:lnTo>
                    <a:pt x="1324102" y="756170"/>
                  </a:lnTo>
                  <a:lnTo>
                    <a:pt x="1328877" y="751408"/>
                  </a:lnTo>
                  <a:lnTo>
                    <a:pt x="1328877" y="739648"/>
                  </a:lnTo>
                  <a:close/>
                </a:path>
                <a:path w="3220085" h="1561465">
                  <a:moveTo>
                    <a:pt x="1379397" y="638911"/>
                  </a:moveTo>
                  <a:lnTo>
                    <a:pt x="1378051" y="637590"/>
                  </a:lnTo>
                  <a:lnTo>
                    <a:pt x="1374749" y="637590"/>
                  </a:lnTo>
                  <a:lnTo>
                    <a:pt x="1373403" y="638911"/>
                  </a:lnTo>
                  <a:lnTo>
                    <a:pt x="1373403" y="642226"/>
                  </a:lnTo>
                  <a:lnTo>
                    <a:pt x="1374749" y="643572"/>
                  </a:lnTo>
                  <a:lnTo>
                    <a:pt x="1376400" y="643572"/>
                  </a:lnTo>
                  <a:lnTo>
                    <a:pt x="1378051" y="643572"/>
                  </a:lnTo>
                  <a:lnTo>
                    <a:pt x="1379397" y="642226"/>
                  </a:lnTo>
                  <a:lnTo>
                    <a:pt x="1379397" y="638911"/>
                  </a:lnTo>
                  <a:close/>
                </a:path>
                <a:path w="3220085" h="1561465">
                  <a:moveTo>
                    <a:pt x="1380972" y="899845"/>
                  </a:moveTo>
                  <a:lnTo>
                    <a:pt x="1373822" y="892683"/>
                  </a:lnTo>
                  <a:lnTo>
                    <a:pt x="1356182" y="892683"/>
                  </a:lnTo>
                  <a:lnTo>
                    <a:pt x="1349032" y="899845"/>
                  </a:lnTo>
                  <a:lnTo>
                    <a:pt x="1349032" y="917460"/>
                  </a:lnTo>
                  <a:lnTo>
                    <a:pt x="1356182" y="924636"/>
                  </a:lnTo>
                  <a:lnTo>
                    <a:pt x="1364996" y="924636"/>
                  </a:lnTo>
                  <a:lnTo>
                    <a:pt x="1373822" y="924636"/>
                  </a:lnTo>
                  <a:lnTo>
                    <a:pt x="1380972" y="917460"/>
                  </a:lnTo>
                  <a:lnTo>
                    <a:pt x="1380972" y="899845"/>
                  </a:lnTo>
                  <a:close/>
                </a:path>
                <a:path w="3220085" h="1561465">
                  <a:moveTo>
                    <a:pt x="1435493" y="796886"/>
                  </a:moveTo>
                  <a:lnTo>
                    <a:pt x="1429969" y="791375"/>
                  </a:lnTo>
                  <a:lnTo>
                    <a:pt x="1416367" y="791375"/>
                  </a:lnTo>
                  <a:lnTo>
                    <a:pt x="1410868" y="796886"/>
                  </a:lnTo>
                  <a:lnTo>
                    <a:pt x="1410868" y="810514"/>
                  </a:lnTo>
                  <a:lnTo>
                    <a:pt x="1416367" y="816013"/>
                  </a:lnTo>
                  <a:lnTo>
                    <a:pt x="1423174" y="816013"/>
                  </a:lnTo>
                  <a:lnTo>
                    <a:pt x="1429969" y="816013"/>
                  </a:lnTo>
                  <a:lnTo>
                    <a:pt x="1435493" y="810514"/>
                  </a:lnTo>
                  <a:lnTo>
                    <a:pt x="1435493" y="796886"/>
                  </a:lnTo>
                  <a:close/>
                </a:path>
                <a:path w="3220085" h="1561465">
                  <a:moveTo>
                    <a:pt x="1491005" y="693432"/>
                  </a:moveTo>
                  <a:lnTo>
                    <a:pt x="1486674" y="689114"/>
                  </a:lnTo>
                  <a:lnTo>
                    <a:pt x="1476019" y="689114"/>
                  </a:lnTo>
                  <a:lnTo>
                    <a:pt x="1471701" y="693432"/>
                  </a:lnTo>
                  <a:lnTo>
                    <a:pt x="1471701" y="704088"/>
                  </a:lnTo>
                  <a:lnTo>
                    <a:pt x="1476019" y="708406"/>
                  </a:lnTo>
                  <a:lnTo>
                    <a:pt x="1481353" y="708406"/>
                  </a:lnTo>
                  <a:lnTo>
                    <a:pt x="1486674" y="708406"/>
                  </a:lnTo>
                  <a:lnTo>
                    <a:pt x="1491005" y="704088"/>
                  </a:lnTo>
                  <a:lnTo>
                    <a:pt x="1491005" y="693432"/>
                  </a:lnTo>
                  <a:close/>
                </a:path>
                <a:path w="3220085" h="1561465">
                  <a:moveTo>
                    <a:pt x="1497901" y="966825"/>
                  </a:moveTo>
                  <a:lnTo>
                    <a:pt x="1495704" y="955954"/>
                  </a:lnTo>
                  <a:lnTo>
                    <a:pt x="1489710" y="947077"/>
                  </a:lnTo>
                  <a:lnTo>
                    <a:pt x="1480832" y="941082"/>
                  </a:lnTo>
                  <a:lnTo>
                    <a:pt x="1469948" y="938885"/>
                  </a:lnTo>
                  <a:lnTo>
                    <a:pt x="1459077" y="941082"/>
                  </a:lnTo>
                  <a:lnTo>
                    <a:pt x="1450187" y="947077"/>
                  </a:lnTo>
                  <a:lnTo>
                    <a:pt x="1444193" y="955954"/>
                  </a:lnTo>
                  <a:lnTo>
                    <a:pt x="1441996" y="966825"/>
                  </a:lnTo>
                  <a:lnTo>
                    <a:pt x="1444193" y="977709"/>
                  </a:lnTo>
                  <a:lnTo>
                    <a:pt x="1450187" y="986599"/>
                  </a:lnTo>
                  <a:lnTo>
                    <a:pt x="1459077" y="992593"/>
                  </a:lnTo>
                  <a:lnTo>
                    <a:pt x="1469948" y="994791"/>
                  </a:lnTo>
                  <a:lnTo>
                    <a:pt x="1480832" y="992593"/>
                  </a:lnTo>
                  <a:lnTo>
                    <a:pt x="1489710" y="986599"/>
                  </a:lnTo>
                  <a:lnTo>
                    <a:pt x="1495704" y="977709"/>
                  </a:lnTo>
                  <a:lnTo>
                    <a:pt x="1497901" y="966825"/>
                  </a:lnTo>
                  <a:close/>
                </a:path>
                <a:path w="3220085" h="1561465">
                  <a:moveTo>
                    <a:pt x="1540116" y="855268"/>
                  </a:moveTo>
                  <a:lnTo>
                    <a:pt x="1534731" y="849884"/>
                  </a:lnTo>
                  <a:lnTo>
                    <a:pt x="1521510" y="849884"/>
                  </a:lnTo>
                  <a:lnTo>
                    <a:pt x="1516138" y="855268"/>
                  </a:lnTo>
                  <a:lnTo>
                    <a:pt x="1516138" y="868476"/>
                  </a:lnTo>
                  <a:lnTo>
                    <a:pt x="1521510" y="873861"/>
                  </a:lnTo>
                  <a:lnTo>
                    <a:pt x="1528127" y="873861"/>
                  </a:lnTo>
                  <a:lnTo>
                    <a:pt x="1534731" y="873861"/>
                  </a:lnTo>
                  <a:lnTo>
                    <a:pt x="1540116" y="868476"/>
                  </a:lnTo>
                  <a:lnTo>
                    <a:pt x="1540116" y="855268"/>
                  </a:lnTo>
                  <a:close/>
                </a:path>
                <a:path w="3220085" h="1561465">
                  <a:moveTo>
                    <a:pt x="1587969" y="756018"/>
                  </a:moveTo>
                  <a:lnTo>
                    <a:pt x="1587220" y="755256"/>
                  </a:lnTo>
                  <a:lnTo>
                    <a:pt x="1585379" y="755256"/>
                  </a:lnTo>
                  <a:lnTo>
                    <a:pt x="1584617" y="756018"/>
                  </a:lnTo>
                  <a:lnTo>
                    <a:pt x="1584617" y="757859"/>
                  </a:lnTo>
                  <a:lnTo>
                    <a:pt x="1585379" y="758583"/>
                  </a:lnTo>
                  <a:lnTo>
                    <a:pt x="1586280" y="758583"/>
                  </a:lnTo>
                  <a:lnTo>
                    <a:pt x="1587220" y="758583"/>
                  </a:lnTo>
                  <a:lnTo>
                    <a:pt x="1587969" y="757859"/>
                  </a:lnTo>
                  <a:lnTo>
                    <a:pt x="1587969" y="756018"/>
                  </a:lnTo>
                  <a:close/>
                </a:path>
                <a:path w="3220085" h="1561465">
                  <a:moveTo>
                    <a:pt x="1590890" y="1016165"/>
                  </a:moveTo>
                  <a:lnTo>
                    <a:pt x="1583715" y="1009027"/>
                  </a:lnTo>
                  <a:lnTo>
                    <a:pt x="1566087" y="1009027"/>
                  </a:lnTo>
                  <a:lnTo>
                    <a:pt x="1558925" y="1016165"/>
                  </a:lnTo>
                  <a:lnTo>
                    <a:pt x="1558925" y="1033818"/>
                  </a:lnTo>
                  <a:lnTo>
                    <a:pt x="1566087" y="1040955"/>
                  </a:lnTo>
                  <a:lnTo>
                    <a:pt x="1574888" y="1040955"/>
                  </a:lnTo>
                  <a:lnTo>
                    <a:pt x="1583715" y="1040955"/>
                  </a:lnTo>
                  <a:lnTo>
                    <a:pt x="1590890" y="1033818"/>
                  </a:lnTo>
                  <a:lnTo>
                    <a:pt x="1590890" y="1016165"/>
                  </a:lnTo>
                  <a:close/>
                </a:path>
                <a:path w="3220085" h="1561465">
                  <a:moveTo>
                    <a:pt x="1649399" y="911059"/>
                  </a:moveTo>
                  <a:lnTo>
                    <a:pt x="1642059" y="903757"/>
                  </a:lnTo>
                  <a:lnTo>
                    <a:pt x="1624063" y="903757"/>
                  </a:lnTo>
                  <a:lnTo>
                    <a:pt x="1616773" y="911059"/>
                  </a:lnTo>
                  <a:lnTo>
                    <a:pt x="1616773" y="929043"/>
                  </a:lnTo>
                  <a:lnTo>
                    <a:pt x="1624063" y="936345"/>
                  </a:lnTo>
                  <a:lnTo>
                    <a:pt x="1633080" y="936345"/>
                  </a:lnTo>
                  <a:lnTo>
                    <a:pt x="1642059" y="936345"/>
                  </a:lnTo>
                  <a:lnTo>
                    <a:pt x="1649399" y="929043"/>
                  </a:lnTo>
                  <a:lnTo>
                    <a:pt x="1649399" y="911059"/>
                  </a:lnTo>
                  <a:close/>
                </a:path>
                <a:path w="3220085" h="1561465">
                  <a:moveTo>
                    <a:pt x="1697253" y="811796"/>
                  </a:moveTo>
                  <a:lnTo>
                    <a:pt x="1694561" y="809104"/>
                  </a:lnTo>
                  <a:lnTo>
                    <a:pt x="1687957" y="809104"/>
                  </a:lnTo>
                  <a:lnTo>
                    <a:pt x="1685264" y="811796"/>
                  </a:lnTo>
                  <a:lnTo>
                    <a:pt x="1685264" y="818400"/>
                  </a:lnTo>
                  <a:lnTo>
                    <a:pt x="1687957" y="821093"/>
                  </a:lnTo>
                  <a:lnTo>
                    <a:pt x="1691246" y="821093"/>
                  </a:lnTo>
                  <a:lnTo>
                    <a:pt x="1694561" y="821093"/>
                  </a:lnTo>
                  <a:lnTo>
                    <a:pt x="1697253" y="818400"/>
                  </a:lnTo>
                  <a:lnTo>
                    <a:pt x="1697253" y="811796"/>
                  </a:lnTo>
                  <a:close/>
                </a:path>
                <a:path w="3220085" h="1561465">
                  <a:moveTo>
                    <a:pt x="1700123" y="1083183"/>
                  </a:moveTo>
                  <a:lnTo>
                    <a:pt x="1698536" y="1075283"/>
                  </a:lnTo>
                  <a:lnTo>
                    <a:pt x="1694192" y="1068832"/>
                  </a:lnTo>
                  <a:lnTo>
                    <a:pt x="1687741" y="1064475"/>
                  </a:lnTo>
                  <a:lnTo>
                    <a:pt x="1679841" y="1062875"/>
                  </a:lnTo>
                  <a:lnTo>
                    <a:pt x="1671955" y="1064475"/>
                  </a:lnTo>
                  <a:lnTo>
                    <a:pt x="1665503" y="1068832"/>
                  </a:lnTo>
                  <a:lnTo>
                    <a:pt x="1661160" y="1075283"/>
                  </a:lnTo>
                  <a:lnTo>
                    <a:pt x="1659559" y="1083183"/>
                  </a:lnTo>
                  <a:lnTo>
                    <a:pt x="1661160" y="1091082"/>
                  </a:lnTo>
                  <a:lnTo>
                    <a:pt x="1665503" y="1097521"/>
                  </a:lnTo>
                  <a:lnTo>
                    <a:pt x="1671955" y="1101877"/>
                  </a:lnTo>
                  <a:lnTo>
                    <a:pt x="1679841" y="1103464"/>
                  </a:lnTo>
                  <a:lnTo>
                    <a:pt x="1687741" y="1101877"/>
                  </a:lnTo>
                  <a:lnTo>
                    <a:pt x="1694192" y="1097521"/>
                  </a:lnTo>
                  <a:lnTo>
                    <a:pt x="1698536" y="1091082"/>
                  </a:lnTo>
                  <a:lnTo>
                    <a:pt x="1700123" y="1083183"/>
                  </a:lnTo>
                  <a:close/>
                </a:path>
                <a:path w="3220085" h="1561465">
                  <a:moveTo>
                    <a:pt x="1766646" y="978230"/>
                  </a:moveTo>
                  <a:lnTo>
                    <a:pt x="1764398" y="967092"/>
                  </a:lnTo>
                  <a:lnTo>
                    <a:pt x="1758251" y="957999"/>
                  </a:lnTo>
                  <a:lnTo>
                    <a:pt x="1749158" y="951865"/>
                  </a:lnTo>
                  <a:lnTo>
                    <a:pt x="1738033" y="949617"/>
                  </a:lnTo>
                  <a:lnTo>
                    <a:pt x="1726895" y="951865"/>
                  </a:lnTo>
                  <a:lnTo>
                    <a:pt x="1717789" y="957999"/>
                  </a:lnTo>
                  <a:lnTo>
                    <a:pt x="1711655" y="967092"/>
                  </a:lnTo>
                  <a:lnTo>
                    <a:pt x="1709394" y="978230"/>
                  </a:lnTo>
                  <a:lnTo>
                    <a:pt x="1711655" y="989368"/>
                  </a:lnTo>
                  <a:lnTo>
                    <a:pt x="1717789" y="998461"/>
                  </a:lnTo>
                  <a:lnTo>
                    <a:pt x="1726895" y="1004595"/>
                  </a:lnTo>
                  <a:lnTo>
                    <a:pt x="1738033" y="1006843"/>
                  </a:lnTo>
                  <a:lnTo>
                    <a:pt x="1749158" y="1004595"/>
                  </a:lnTo>
                  <a:lnTo>
                    <a:pt x="1758251" y="998461"/>
                  </a:lnTo>
                  <a:lnTo>
                    <a:pt x="1764398" y="989368"/>
                  </a:lnTo>
                  <a:lnTo>
                    <a:pt x="1766646" y="978230"/>
                  </a:lnTo>
                  <a:close/>
                </a:path>
                <a:path w="3220085" h="1561465">
                  <a:moveTo>
                    <a:pt x="1803184" y="869429"/>
                  </a:moveTo>
                  <a:lnTo>
                    <a:pt x="1800047" y="866292"/>
                  </a:lnTo>
                  <a:lnTo>
                    <a:pt x="1792338" y="866292"/>
                  </a:lnTo>
                  <a:lnTo>
                    <a:pt x="1789214" y="869429"/>
                  </a:lnTo>
                  <a:lnTo>
                    <a:pt x="1789214" y="877125"/>
                  </a:lnTo>
                  <a:lnTo>
                    <a:pt x="1792338" y="880249"/>
                  </a:lnTo>
                  <a:lnTo>
                    <a:pt x="1796199" y="880249"/>
                  </a:lnTo>
                  <a:lnTo>
                    <a:pt x="1800047" y="880249"/>
                  </a:lnTo>
                  <a:lnTo>
                    <a:pt x="1803184" y="877125"/>
                  </a:lnTo>
                  <a:lnTo>
                    <a:pt x="1803184" y="869429"/>
                  </a:lnTo>
                  <a:close/>
                </a:path>
                <a:path w="3220085" h="1561465">
                  <a:moveTo>
                    <a:pt x="1809089" y="1141336"/>
                  </a:moveTo>
                  <a:lnTo>
                    <a:pt x="1807184" y="1131900"/>
                  </a:lnTo>
                  <a:lnTo>
                    <a:pt x="1801964" y="1124178"/>
                  </a:lnTo>
                  <a:lnTo>
                    <a:pt x="1794243" y="1118958"/>
                  </a:lnTo>
                  <a:lnTo>
                    <a:pt x="1784807" y="1117053"/>
                  </a:lnTo>
                  <a:lnTo>
                    <a:pt x="1775345" y="1118958"/>
                  </a:lnTo>
                  <a:lnTo>
                    <a:pt x="1767624" y="1124178"/>
                  </a:lnTo>
                  <a:lnTo>
                    <a:pt x="1762417" y="1131900"/>
                  </a:lnTo>
                  <a:lnTo>
                    <a:pt x="1760512" y="1141336"/>
                  </a:lnTo>
                  <a:lnTo>
                    <a:pt x="1762417" y="1150810"/>
                  </a:lnTo>
                  <a:lnTo>
                    <a:pt x="1767624" y="1158519"/>
                  </a:lnTo>
                  <a:lnTo>
                    <a:pt x="1775345" y="1163726"/>
                  </a:lnTo>
                  <a:lnTo>
                    <a:pt x="1784807" y="1165631"/>
                  </a:lnTo>
                  <a:lnTo>
                    <a:pt x="1794243" y="1163726"/>
                  </a:lnTo>
                  <a:lnTo>
                    <a:pt x="1801964" y="1158519"/>
                  </a:lnTo>
                  <a:lnTo>
                    <a:pt x="1807184" y="1150810"/>
                  </a:lnTo>
                  <a:lnTo>
                    <a:pt x="1809089" y="1141336"/>
                  </a:lnTo>
                  <a:close/>
                </a:path>
                <a:path w="3220085" h="1561465">
                  <a:moveTo>
                    <a:pt x="1859927" y="1027023"/>
                  </a:moveTo>
                  <a:lnTo>
                    <a:pt x="1852358" y="1019416"/>
                  </a:lnTo>
                  <a:lnTo>
                    <a:pt x="1833600" y="1019416"/>
                  </a:lnTo>
                  <a:lnTo>
                    <a:pt x="1825993" y="1027023"/>
                  </a:lnTo>
                  <a:lnTo>
                    <a:pt x="1825993" y="1045781"/>
                  </a:lnTo>
                  <a:lnTo>
                    <a:pt x="1833600" y="1053388"/>
                  </a:lnTo>
                  <a:lnTo>
                    <a:pt x="1842960" y="1053388"/>
                  </a:lnTo>
                  <a:lnTo>
                    <a:pt x="1852358" y="1053388"/>
                  </a:lnTo>
                  <a:lnTo>
                    <a:pt x="1859927" y="1045781"/>
                  </a:lnTo>
                  <a:lnTo>
                    <a:pt x="1859927" y="1027023"/>
                  </a:lnTo>
                  <a:close/>
                </a:path>
                <a:path w="3220085" h="1561465">
                  <a:moveTo>
                    <a:pt x="1900402" y="1193660"/>
                  </a:moveTo>
                  <a:lnTo>
                    <a:pt x="1895640" y="1188859"/>
                  </a:lnTo>
                  <a:lnTo>
                    <a:pt x="1883879" y="1188859"/>
                  </a:lnTo>
                  <a:lnTo>
                    <a:pt x="1879117" y="1193660"/>
                  </a:lnTo>
                  <a:lnTo>
                    <a:pt x="1879117" y="1205407"/>
                  </a:lnTo>
                  <a:lnTo>
                    <a:pt x="1883879" y="1210183"/>
                  </a:lnTo>
                  <a:lnTo>
                    <a:pt x="1889760" y="1210183"/>
                  </a:lnTo>
                  <a:lnTo>
                    <a:pt x="1895640" y="1210183"/>
                  </a:lnTo>
                  <a:lnTo>
                    <a:pt x="1900402" y="1205407"/>
                  </a:lnTo>
                  <a:lnTo>
                    <a:pt x="1900402" y="1193660"/>
                  </a:lnTo>
                  <a:close/>
                </a:path>
                <a:path w="3220085" h="1561465">
                  <a:moveTo>
                    <a:pt x="1914448" y="924102"/>
                  </a:moveTo>
                  <a:lnTo>
                    <a:pt x="1908505" y="918121"/>
                  </a:lnTo>
                  <a:lnTo>
                    <a:pt x="1893785" y="918121"/>
                  </a:lnTo>
                  <a:lnTo>
                    <a:pt x="1887842" y="924102"/>
                  </a:lnTo>
                  <a:lnTo>
                    <a:pt x="1887842" y="938784"/>
                  </a:lnTo>
                  <a:lnTo>
                    <a:pt x="1893785" y="944765"/>
                  </a:lnTo>
                  <a:lnTo>
                    <a:pt x="1901151" y="944765"/>
                  </a:lnTo>
                  <a:lnTo>
                    <a:pt x="1908505" y="944765"/>
                  </a:lnTo>
                  <a:lnTo>
                    <a:pt x="1914448" y="938784"/>
                  </a:lnTo>
                  <a:lnTo>
                    <a:pt x="1914448" y="924102"/>
                  </a:lnTo>
                  <a:close/>
                </a:path>
                <a:path w="3220085" h="1561465">
                  <a:moveTo>
                    <a:pt x="1949577" y="1093673"/>
                  </a:moveTo>
                  <a:lnTo>
                    <a:pt x="1948827" y="1092923"/>
                  </a:lnTo>
                  <a:lnTo>
                    <a:pt x="1947011" y="1092923"/>
                  </a:lnTo>
                  <a:lnTo>
                    <a:pt x="1946262" y="1093673"/>
                  </a:lnTo>
                  <a:lnTo>
                    <a:pt x="1946262" y="1095489"/>
                  </a:lnTo>
                  <a:lnTo>
                    <a:pt x="1947011" y="1096238"/>
                  </a:lnTo>
                  <a:lnTo>
                    <a:pt x="1947913" y="1096238"/>
                  </a:lnTo>
                  <a:lnTo>
                    <a:pt x="1948827" y="1096238"/>
                  </a:lnTo>
                  <a:lnTo>
                    <a:pt x="1949577" y="1095489"/>
                  </a:lnTo>
                  <a:lnTo>
                    <a:pt x="1949577" y="1093673"/>
                  </a:lnTo>
                  <a:close/>
                </a:path>
                <a:path w="3220085" h="1561465">
                  <a:moveTo>
                    <a:pt x="2006015" y="1251470"/>
                  </a:moveTo>
                  <a:lnTo>
                    <a:pt x="2000948" y="1246390"/>
                  </a:lnTo>
                  <a:lnTo>
                    <a:pt x="1988451" y="1246390"/>
                  </a:lnTo>
                  <a:lnTo>
                    <a:pt x="1983384" y="1251470"/>
                  </a:lnTo>
                  <a:lnTo>
                    <a:pt x="1983384" y="1263954"/>
                  </a:lnTo>
                  <a:lnTo>
                    <a:pt x="1988451" y="1269022"/>
                  </a:lnTo>
                  <a:lnTo>
                    <a:pt x="1994687" y="1269022"/>
                  </a:lnTo>
                  <a:lnTo>
                    <a:pt x="2000948" y="1269022"/>
                  </a:lnTo>
                  <a:lnTo>
                    <a:pt x="2006015" y="1263954"/>
                  </a:lnTo>
                  <a:lnTo>
                    <a:pt x="2006015" y="1251470"/>
                  </a:lnTo>
                  <a:close/>
                </a:path>
                <a:path w="3220085" h="1561465">
                  <a:moveTo>
                    <a:pt x="2011083" y="986866"/>
                  </a:moveTo>
                  <a:lnTo>
                    <a:pt x="2008860" y="984643"/>
                  </a:lnTo>
                  <a:lnTo>
                    <a:pt x="2003323" y="984643"/>
                  </a:lnTo>
                  <a:lnTo>
                    <a:pt x="2001100" y="986866"/>
                  </a:lnTo>
                  <a:lnTo>
                    <a:pt x="2001100" y="992378"/>
                  </a:lnTo>
                  <a:lnTo>
                    <a:pt x="2003323" y="994625"/>
                  </a:lnTo>
                  <a:lnTo>
                    <a:pt x="2006104" y="994625"/>
                  </a:lnTo>
                  <a:lnTo>
                    <a:pt x="2008860" y="994625"/>
                  </a:lnTo>
                  <a:lnTo>
                    <a:pt x="2011083" y="992378"/>
                  </a:lnTo>
                  <a:lnTo>
                    <a:pt x="2011083" y="986866"/>
                  </a:lnTo>
                  <a:close/>
                </a:path>
                <a:path w="3220085" h="1561465">
                  <a:moveTo>
                    <a:pt x="2054872" y="1151636"/>
                  </a:moveTo>
                  <a:lnTo>
                    <a:pt x="2053971" y="1150759"/>
                  </a:lnTo>
                  <a:lnTo>
                    <a:pt x="2051773" y="1150759"/>
                  </a:lnTo>
                  <a:lnTo>
                    <a:pt x="2050872" y="1151636"/>
                  </a:lnTo>
                  <a:lnTo>
                    <a:pt x="2050872" y="1153858"/>
                  </a:lnTo>
                  <a:lnTo>
                    <a:pt x="2051773" y="1154734"/>
                  </a:lnTo>
                  <a:lnTo>
                    <a:pt x="2052878" y="1154734"/>
                  </a:lnTo>
                  <a:lnTo>
                    <a:pt x="2053971" y="1154734"/>
                  </a:lnTo>
                  <a:lnTo>
                    <a:pt x="2054872" y="1153858"/>
                  </a:lnTo>
                  <a:lnTo>
                    <a:pt x="2054872" y="1151636"/>
                  </a:lnTo>
                  <a:close/>
                </a:path>
                <a:path w="3220085" h="1561465">
                  <a:moveTo>
                    <a:pt x="2101989" y="1314564"/>
                  </a:moveTo>
                  <a:lnTo>
                    <a:pt x="2100922" y="1313535"/>
                  </a:lnTo>
                  <a:lnTo>
                    <a:pt x="2098357" y="1313535"/>
                  </a:lnTo>
                  <a:lnTo>
                    <a:pt x="2097328" y="1314564"/>
                  </a:lnTo>
                  <a:lnTo>
                    <a:pt x="2097328" y="1317167"/>
                  </a:lnTo>
                  <a:lnTo>
                    <a:pt x="2098357" y="1318196"/>
                  </a:lnTo>
                  <a:lnTo>
                    <a:pt x="2099640" y="1318196"/>
                  </a:lnTo>
                  <a:lnTo>
                    <a:pt x="2100922" y="1318196"/>
                  </a:lnTo>
                  <a:lnTo>
                    <a:pt x="2101989" y="1317167"/>
                  </a:lnTo>
                  <a:lnTo>
                    <a:pt x="2101989" y="1314564"/>
                  </a:lnTo>
                  <a:close/>
                </a:path>
                <a:path w="3220085" h="1561465">
                  <a:moveTo>
                    <a:pt x="2113381" y="1046492"/>
                  </a:moveTo>
                  <a:lnTo>
                    <a:pt x="2112327" y="1045464"/>
                  </a:lnTo>
                  <a:lnTo>
                    <a:pt x="2109749" y="1045464"/>
                  </a:lnTo>
                  <a:lnTo>
                    <a:pt x="2108720" y="1046492"/>
                  </a:lnTo>
                  <a:lnTo>
                    <a:pt x="2108720" y="1049096"/>
                  </a:lnTo>
                  <a:lnTo>
                    <a:pt x="2109749" y="1050124"/>
                  </a:lnTo>
                  <a:lnTo>
                    <a:pt x="2111032" y="1050124"/>
                  </a:lnTo>
                  <a:lnTo>
                    <a:pt x="2112327" y="1050124"/>
                  </a:lnTo>
                  <a:lnTo>
                    <a:pt x="2113381" y="1049096"/>
                  </a:lnTo>
                  <a:lnTo>
                    <a:pt x="2113381" y="1046492"/>
                  </a:lnTo>
                  <a:close/>
                </a:path>
                <a:path w="3220085" h="1561465">
                  <a:moveTo>
                    <a:pt x="2158492" y="1210551"/>
                  </a:moveTo>
                  <a:lnTo>
                    <a:pt x="2158174" y="1210271"/>
                  </a:lnTo>
                  <a:lnTo>
                    <a:pt x="2157450" y="1210271"/>
                  </a:lnTo>
                  <a:lnTo>
                    <a:pt x="2157145" y="1210551"/>
                  </a:lnTo>
                  <a:lnTo>
                    <a:pt x="2157145" y="1211275"/>
                  </a:lnTo>
                  <a:lnTo>
                    <a:pt x="2157450" y="1211580"/>
                  </a:lnTo>
                  <a:lnTo>
                    <a:pt x="2157831" y="1211580"/>
                  </a:lnTo>
                  <a:lnTo>
                    <a:pt x="2158174" y="1211580"/>
                  </a:lnTo>
                  <a:lnTo>
                    <a:pt x="2158492" y="1211275"/>
                  </a:lnTo>
                  <a:lnTo>
                    <a:pt x="2158492" y="1210551"/>
                  </a:lnTo>
                  <a:close/>
                </a:path>
                <a:path w="3220085" h="1561465">
                  <a:moveTo>
                    <a:pt x="2206917" y="1372755"/>
                  </a:moveTo>
                  <a:lnTo>
                    <a:pt x="2205888" y="1371727"/>
                  </a:lnTo>
                  <a:lnTo>
                    <a:pt x="2203310" y="1371727"/>
                  </a:lnTo>
                  <a:lnTo>
                    <a:pt x="2202281" y="1372755"/>
                  </a:lnTo>
                  <a:lnTo>
                    <a:pt x="2202281" y="1375321"/>
                  </a:lnTo>
                  <a:lnTo>
                    <a:pt x="2203310" y="1376362"/>
                  </a:lnTo>
                  <a:lnTo>
                    <a:pt x="2204593" y="1376362"/>
                  </a:lnTo>
                  <a:lnTo>
                    <a:pt x="2205888" y="1376362"/>
                  </a:lnTo>
                  <a:lnTo>
                    <a:pt x="2206917" y="1375321"/>
                  </a:lnTo>
                  <a:lnTo>
                    <a:pt x="2206917" y="1372755"/>
                  </a:lnTo>
                  <a:close/>
                </a:path>
                <a:path w="3220085" h="1561465">
                  <a:moveTo>
                    <a:pt x="2266111" y="1267269"/>
                  </a:moveTo>
                  <a:lnTo>
                    <a:pt x="2264600" y="1265770"/>
                  </a:lnTo>
                  <a:lnTo>
                    <a:pt x="2260943" y="1265770"/>
                  </a:lnTo>
                  <a:lnTo>
                    <a:pt x="2259431" y="1267269"/>
                  </a:lnTo>
                  <a:lnTo>
                    <a:pt x="2259431" y="1270939"/>
                  </a:lnTo>
                  <a:lnTo>
                    <a:pt x="2260943" y="1272438"/>
                  </a:lnTo>
                  <a:lnTo>
                    <a:pt x="2262759" y="1272438"/>
                  </a:lnTo>
                  <a:lnTo>
                    <a:pt x="2264600" y="1272438"/>
                  </a:lnTo>
                  <a:lnTo>
                    <a:pt x="2266111" y="1270939"/>
                  </a:lnTo>
                  <a:lnTo>
                    <a:pt x="2266111" y="1267269"/>
                  </a:lnTo>
                  <a:close/>
                </a:path>
                <a:path w="3220085" h="1561465">
                  <a:moveTo>
                    <a:pt x="2310561" y="1431671"/>
                  </a:moveTo>
                  <a:lnTo>
                    <a:pt x="2310092" y="1431239"/>
                  </a:lnTo>
                  <a:lnTo>
                    <a:pt x="2308987" y="1431239"/>
                  </a:lnTo>
                  <a:lnTo>
                    <a:pt x="2308555" y="1431671"/>
                  </a:lnTo>
                  <a:lnTo>
                    <a:pt x="2308555" y="1432763"/>
                  </a:lnTo>
                  <a:lnTo>
                    <a:pt x="2308987" y="1433207"/>
                  </a:lnTo>
                  <a:lnTo>
                    <a:pt x="2309558" y="1433207"/>
                  </a:lnTo>
                  <a:lnTo>
                    <a:pt x="2310092" y="1433207"/>
                  </a:lnTo>
                  <a:lnTo>
                    <a:pt x="2310561" y="1432763"/>
                  </a:lnTo>
                  <a:lnTo>
                    <a:pt x="2310561" y="1431671"/>
                  </a:lnTo>
                  <a:close/>
                </a:path>
                <a:path w="3220085" h="1561465">
                  <a:moveTo>
                    <a:pt x="2322944" y="1163040"/>
                  </a:moveTo>
                  <a:lnTo>
                    <a:pt x="2322042" y="1162151"/>
                  </a:lnTo>
                  <a:lnTo>
                    <a:pt x="2319845" y="1162151"/>
                  </a:lnTo>
                  <a:lnTo>
                    <a:pt x="2318943" y="1163040"/>
                  </a:lnTo>
                  <a:lnTo>
                    <a:pt x="2318943" y="1165250"/>
                  </a:lnTo>
                  <a:lnTo>
                    <a:pt x="2319845" y="1166139"/>
                  </a:lnTo>
                  <a:lnTo>
                    <a:pt x="2320950" y="1166139"/>
                  </a:lnTo>
                  <a:lnTo>
                    <a:pt x="2322042" y="1166139"/>
                  </a:lnTo>
                  <a:lnTo>
                    <a:pt x="2322944" y="1165250"/>
                  </a:lnTo>
                  <a:lnTo>
                    <a:pt x="2322944" y="1163040"/>
                  </a:lnTo>
                  <a:close/>
                </a:path>
                <a:path w="3220085" h="1561465">
                  <a:moveTo>
                    <a:pt x="2371725" y="1325054"/>
                  </a:moveTo>
                  <a:lnTo>
                    <a:pt x="2369934" y="1323276"/>
                  </a:lnTo>
                  <a:lnTo>
                    <a:pt x="2365527" y="1323276"/>
                  </a:lnTo>
                  <a:lnTo>
                    <a:pt x="2363736" y="1325054"/>
                  </a:lnTo>
                  <a:lnTo>
                    <a:pt x="2363736" y="1329474"/>
                  </a:lnTo>
                  <a:lnTo>
                    <a:pt x="2365527" y="1331252"/>
                  </a:lnTo>
                  <a:lnTo>
                    <a:pt x="2367711" y="1331252"/>
                  </a:lnTo>
                  <a:lnTo>
                    <a:pt x="2369934" y="1331252"/>
                  </a:lnTo>
                  <a:lnTo>
                    <a:pt x="2371725" y="1329474"/>
                  </a:lnTo>
                  <a:lnTo>
                    <a:pt x="2371725" y="1325054"/>
                  </a:lnTo>
                  <a:close/>
                </a:path>
                <a:path w="3220085" h="1561465">
                  <a:moveTo>
                    <a:pt x="2415832" y="1489684"/>
                  </a:moveTo>
                  <a:lnTo>
                    <a:pt x="2415235" y="1489049"/>
                  </a:lnTo>
                  <a:lnTo>
                    <a:pt x="2413762" y="1489049"/>
                  </a:lnTo>
                  <a:lnTo>
                    <a:pt x="2413165" y="1489684"/>
                  </a:lnTo>
                  <a:lnTo>
                    <a:pt x="2413165" y="1491107"/>
                  </a:lnTo>
                  <a:lnTo>
                    <a:pt x="2413762" y="1491742"/>
                  </a:lnTo>
                  <a:lnTo>
                    <a:pt x="2414473" y="1491742"/>
                  </a:lnTo>
                  <a:lnTo>
                    <a:pt x="2415235" y="1491742"/>
                  </a:lnTo>
                  <a:lnTo>
                    <a:pt x="2415832" y="1491107"/>
                  </a:lnTo>
                  <a:lnTo>
                    <a:pt x="2415832" y="1489684"/>
                  </a:lnTo>
                  <a:close/>
                </a:path>
                <a:path w="3220085" h="1561465">
                  <a:moveTo>
                    <a:pt x="2428875" y="1220673"/>
                  </a:moveTo>
                  <a:lnTo>
                    <a:pt x="2427554" y="1219314"/>
                  </a:lnTo>
                  <a:lnTo>
                    <a:pt x="2424252" y="1219314"/>
                  </a:lnTo>
                  <a:lnTo>
                    <a:pt x="2422893" y="1220673"/>
                  </a:lnTo>
                  <a:lnTo>
                    <a:pt x="2422893" y="1223975"/>
                  </a:lnTo>
                  <a:lnTo>
                    <a:pt x="2424252" y="1225334"/>
                  </a:lnTo>
                  <a:lnTo>
                    <a:pt x="2425903" y="1225334"/>
                  </a:lnTo>
                  <a:lnTo>
                    <a:pt x="2427554" y="1225334"/>
                  </a:lnTo>
                  <a:lnTo>
                    <a:pt x="2428875" y="1223975"/>
                  </a:lnTo>
                  <a:lnTo>
                    <a:pt x="2428875" y="1220673"/>
                  </a:lnTo>
                  <a:close/>
                </a:path>
                <a:path w="3220085" h="1561465">
                  <a:moveTo>
                    <a:pt x="2479649" y="1381594"/>
                  </a:moveTo>
                  <a:lnTo>
                    <a:pt x="2476525" y="1378458"/>
                  </a:lnTo>
                  <a:lnTo>
                    <a:pt x="2468816" y="1378458"/>
                  </a:lnTo>
                  <a:lnTo>
                    <a:pt x="2465679" y="1381594"/>
                  </a:lnTo>
                  <a:lnTo>
                    <a:pt x="2465679" y="1389316"/>
                  </a:lnTo>
                  <a:lnTo>
                    <a:pt x="2468816" y="1392415"/>
                  </a:lnTo>
                  <a:lnTo>
                    <a:pt x="2472664" y="1392415"/>
                  </a:lnTo>
                  <a:lnTo>
                    <a:pt x="2476525" y="1392415"/>
                  </a:lnTo>
                  <a:lnTo>
                    <a:pt x="2479649" y="1389316"/>
                  </a:lnTo>
                  <a:lnTo>
                    <a:pt x="2479649" y="1381594"/>
                  </a:lnTo>
                  <a:close/>
                </a:path>
                <a:path w="3220085" h="1561465">
                  <a:moveTo>
                    <a:pt x="2489377" y="1114425"/>
                  </a:moveTo>
                  <a:lnTo>
                    <a:pt x="2487003" y="1112050"/>
                  </a:lnTo>
                  <a:lnTo>
                    <a:pt x="2481122" y="1112050"/>
                  </a:lnTo>
                  <a:lnTo>
                    <a:pt x="2478748" y="1114425"/>
                  </a:lnTo>
                  <a:lnTo>
                    <a:pt x="2478748" y="1120305"/>
                  </a:lnTo>
                  <a:lnTo>
                    <a:pt x="2481122" y="1122692"/>
                  </a:lnTo>
                  <a:lnTo>
                    <a:pt x="2484069" y="1122692"/>
                  </a:lnTo>
                  <a:lnTo>
                    <a:pt x="2487003" y="1122692"/>
                  </a:lnTo>
                  <a:lnTo>
                    <a:pt x="2489377" y="1120305"/>
                  </a:lnTo>
                  <a:lnTo>
                    <a:pt x="2489377" y="1114425"/>
                  </a:lnTo>
                  <a:close/>
                </a:path>
                <a:path w="3220085" h="1561465">
                  <a:moveTo>
                    <a:pt x="2522753" y="1546745"/>
                  </a:moveTo>
                  <a:lnTo>
                    <a:pt x="2521280" y="1545234"/>
                  </a:lnTo>
                  <a:lnTo>
                    <a:pt x="2517622" y="1545234"/>
                  </a:lnTo>
                  <a:lnTo>
                    <a:pt x="2516111" y="1546745"/>
                  </a:lnTo>
                  <a:lnTo>
                    <a:pt x="2516111" y="1550390"/>
                  </a:lnTo>
                  <a:lnTo>
                    <a:pt x="2517622" y="1551901"/>
                  </a:lnTo>
                  <a:lnTo>
                    <a:pt x="2519438" y="1551901"/>
                  </a:lnTo>
                  <a:lnTo>
                    <a:pt x="2521280" y="1551901"/>
                  </a:lnTo>
                  <a:lnTo>
                    <a:pt x="2522753" y="1550390"/>
                  </a:lnTo>
                  <a:lnTo>
                    <a:pt x="2522753" y="1546745"/>
                  </a:lnTo>
                  <a:close/>
                </a:path>
                <a:path w="3220085" h="1561465">
                  <a:moveTo>
                    <a:pt x="2591676" y="1174076"/>
                  </a:moveTo>
                  <a:lnTo>
                    <a:pt x="2590495" y="1172895"/>
                  </a:lnTo>
                  <a:lnTo>
                    <a:pt x="2587548" y="1172895"/>
                  </a:lnTo>
                  <a:lnTo>
                    <a:pt x="2586355" y="1174076"/>
                  </a:lnTo>
                  <a:lnTo>
                    <a:pt x="2586355" y="1177023"/>
                  </a:lnTo>
                  <a:lnTo>
                    <a:pt x="2587548" y="1178217"/>
                  </a:lnTo>
                  <a:lnTo>
                    <a:pt x="2589022" y="1178217"/>
                  </a:lnTo>
                  <a:lnTo>
                    <a:pt x="2590495" y="1178217"/>
                  </a:lnTo>
                  <a:lnTo>
                    <a:pt x="2591676" y="1177023"/>
                  </a:lnTo>
                  <a:lnTo>
                    <a:pt x="2591676" y="1174076"/>
                  </a:lnTo>
                  <a:close/>
                </a:path>
                <a:path w="3220085" h="1561465">
                  <a:moveTo>
                    <a:pt x="2592590" y="1435366"/>
                  </a:moveTo>
                  <a:lnTo>
                    <a:pt x="2585885" y="1428635"/>
                  </a:lnTo>
                  <a:lnTo>
                    <a:pt x="2569362" y="1428635"/>
                  </a:lnTo>
                  <a:lnTo>
                    <a:pt x="2562631" y="1435366"/>
                  </a:lnTo>
                  <a:lnTo>
                    <a:pt x="2562631" y="1451889"/>
                  </a:lnTo>
                  <a:lnTo>
                    <a:pt x="2569362" y="1458595"/>
                  </a:lnTo>
                  <a:lnTo>
                    <a:pt x="2577630" y="1458595"/>
                  </a:lnTo>
                  <a:lnTo>
                    <a:pt x="2585885" y="1458595"/>
                  </a:lnTo>
                  <a:lnTo>
                    <a:pt x="2592590" y="1451889"/>
                  </a:lnTo>
                  <a:lnTo>
                    <a:pt x="2592590" y="1435366"/>
                  </a:lnTo>
                  <a:close/>
                </a:path>
                <a:path w="3220085" h="1561465">
                  <a:moveTo>
                    <a:pt x="2642108" y="1335163"/>
                  </a:moveTo>
                  <a:lnTo>
                    <a:pt x="2639288" y="1332344"/>
                  </a:lnTo>
                  <a:lnTo>
                    <a:pt x="2632303" y="1332344"/>
                  </a:lnTo>
                  <a:lnTo>
                    <a:pt x="2629458" y="1335163"/>
                  </a:lnTo>
                  <a:lnTo>
                    <a:pt x="2629458" y="1342148"/>
                  </a:lnTo>
                  <a:lnTo>
                    <a:pt x="2632303" y="1344993"/>
                  </a:lnTo>
                  <a:lnTo>
                    <a:pt x="2635783" y="1344993"/>
                  </a:lnTo>
                  <a:lnTo>
                    <a:pt x="2639288" y="1344993"/>
                  </a:lnTo>
                  <a:lnTo>
                    <a:pt x="2642108" y="1342148"/>
                  </a:lnTo>
                  <a:lnTo>
                    <a:pt x="2642108" y="1335163"/>
                  </a:lnTo>
                  <a:close/>
                </a:path>
                <a:path w="3220085" h="1561465">
                  <a:moveTo>
                    <a:pt x="2694546" y="1495183"/>
                  </a:moveTo>
                  <a:lnTo>
                    <a:pt x="2689187" y="1489798"/>
                  </a:lnTo>
                  <a:lnTo>
                    <a:pt x="2675940" y="1489798"/>
                  </a:lnTo>
                  <a:lnTo>
                    <a:pt x="2670594" y="1495183"/>
                  </a:lnTo>
                  <a:lnTo>
                    <a:pt x="2670594" y="1508429"/>
                  </a:lnTo>
                  <a:lnTo>
                    <a:pt x="2675940" y="1513776"/>
                  </a:lnTo>
                  <a:lnTo>
                    <a:pt x="2682557" y="1513776"/>
                  </a:lnTo>
                  <a:lnTo>
                    <a:pt x="2689187" y="1513776"/>
                  </a:lnTo>
                  <a:lnTo>
                    <a:pt x="2694546" y="1508429"/>
                  </a:lnTo>
                  <a:lnTo>
                    <a:pt x="2694546" y="1495183"/>
                  </a:lnTo>
                  <a:close/>
                </a:path>
                <a:path w="3220085" h="1561465">
                  <a:moveTo>
                    <a:pt x="2695295" y="1233004"/>
                  </a:moveTo>
                  <a:lnTo>
                    <a:pt x="2694698" y="1232408"/>
                  </a:lnTo>
                  <a:lnTo>
                    <a:pt x="2693225" y="1232408"/>
                  </a:lnTo>
                  <a:lnTo>
                    <a:pt x="2692628" y="1233004"/>
                  </a:lnTo>
                  <a:lnTo>
                    <a:pt x="2692628" y="1234465"/>
                  </a:lnTo>
                  <a:lnTo>
                    <a:pt x="2693225" y="1235062"/>
                  </a:lnTo>
                  <a:lnTo>
                    <a:pt x="2693974" y="1235062"/>
                  </a:lnTo>
                  <a:lnTo>
                    <a:pt x="2694698" y="1235062"/>
                  </a:lnTo>
                  <a:lnTo>
                    <a:pt x="2695295" y="1234465"/>
                  </a:lnTo>
                  <a:lnTo>
                    <a:pt x="2695295" y="1233004"/>
                  </a:lnTo>
                  <a:close/>
                </a:path>
                <a:path w="3220085" h="1561465">
                  <a:moveTo>
                    <a:pt x="2757043" y="1387843"/>
                  </a:moveTo>
                  <a:lnTo>
                    <a:pt x="2749753" y="1380553"/>
                  </a:lnTo>
                  <a:lnTo>
                    <a:pt x="2731732" y="1380553"/>
                  </a:lnTo>
                  <a:lnTo>
                    <a:pt x="2724442" y="1387843"/>
                  </a:lnTo>
                  <a:lnTo>
                    <a:pt x="2724442" y="1405839"/>
                  </a:lnTo>
                  <a:lnTo>
                    <a:pt x="2731732" y="1413141"/>
                  </a:lnTo>
                  <a:lnTo>
                    <a:pt x="2740736" y="1413141"/>
                  </a:lnTo>
                  <a:lnTo>
                    <a:pt x="2749753" y="1413141"/>
                  </a:lnTo>
                  <a:lnTo>
                    <a:pt x="2757043" y="1405839"/>
                  </a:lnTo>
                  <a:lnTo>
                    <a:pt x="2757043" y="1387843"/>
                  </a:lnTo>
                  <a:close/>
                </a:path>
                <a:path w="3220085" h="1561465">
                  <a:moveTo>
                    <a:pt x="2793517" y="1556664"/>
                  </a:moveTo>
                  <a:lnTo>
                    <a:pt x="2790825" y="1553972"/>
                  </a:lnTo>
                  <a:lnTo>
                    <a:pt x="2784221" y="1553972"/>
                  </a:lnTo>
                  <a:lnTo>
                    <a:pt x="2781528" y="1556664"/>
                  </a:lnTo>
                  <a:lnTo>
                    <a:pt x="2781528" y="1561338"/>
                  </a:lnTo>
                  <a:lnTo>
                    <a:pt x="2793517" y="1561338"/>
                  </a:lnTo>
                  <a:lnTo>
                    <a:pt x="2793517" y="1556664"/>
                  </a:lnTo>
                  <a:close/>
                </a:path>
                <a:path w="3220085" h="1561465">
                  <a:moveTo>
                    <a:pt x="2807881" y="1286929"/>
                  </a:moveTo>
                  <a:lnTo>
                    <a:pt x="2803880" y="1282915"/>
                  </a:lnTo>
                  <a:lnTo>
                    <a:pt x="2793962" y="1282915"/>
                  </a:lnTo>
                  <a:lnTo>
                    <a:pt x="2789923" y="1286929"/>
                  </a:lnTo>
                  <a:lnTo>
                    <a:pt x="2789923" y="1296847"/>
                  </a:lnTo>
                  <a:lnTo>
                    <a:pt x="2793962" y="1300886"/>
                  </a:lnTo>
                  <a:lnTo>
                    <a:pt x="2798902" y="1300886"/>
                  </a:lnTo>
                  <a:lnTo>
                    <a:pt x="2803880" y="1300886"/>
                  </a:lnTo>
                  <a:lnTo>
                    <a:pt x="2807881" y="1296847"/>
                  </a:lnTo>
                  <a:lnTo>
                    <a:pt x="2807881" y="1286929"/>
                  </a:lnTo>
                  <a:close/>
                </a:path>
                <a:path w="3220085" h="1561465">
                  <a:moveTo>
                    <a:pt x="2861665" y="1446187"/>
                  </a:moveTo>
                  <a:lnTo>
                    <a:pt x="2854528" y="1439062"/>
                  </a:lnTo>
                  <a:lnTo>
                    <a:pt x="2836875" y="1439062"/>
                  </a:lnTo>
                  <a:lnTo>
                    <a:pt x="2829699" y="1446187"/>
                  </a:lnTo>
                  <a:lnTo>
                    <a:pt x="2829699" y="1463852"/>
                  </a:lnTo>
                  <a:lnTo>
                    <a:pt x="2836875" y="1470990"/>
                  </a:lnTo>
                  <a:lnTo>
                    <a:pt x="2845701" y="1470990"/>
                  </a:lnTo>
                  <a:lnTo>
                    <a:pt x="2854528" y="1470990"/>
                  </a:lnTo>
                  <a:lnTo>
                    <a:pt x="2861665" y="1463852"/>
                  </a:lnTo>
                  <a:lnTo>
                    <a:pt x="2861665" y="1446187"/>
                  </a:lnTo>
                  <a:close/>
                </a:path>
                <a:path w="3220085" h="1561465">
                  <a:moveTo>
                    <a:pt x="2912846" y="1345120"/>
                  </a:moveTo>
                  <a:lnTo>
                    <a:pt x="2908833" y="1341081"/>
                  </a:lnTo>
                  <a:lnTo>
                    <a:pt x="2898914" y="1341081"/>
                  </a:lnTo>
                  <a:lnTo>
                    <a:pt x="2894876" y="1345120"/>
                  </a:lnTo>
                  <a:lnTo>
                    <a:pt x="2894876" y="1355039"/>
                  </a:lnTo>
                  <a:lnTo>
                    <a:pt x="2898914" y="1359052"/>
                  </a:lnTo>
                  <a:lnTo>
                    <a:pt x="2903855" y="1359052"/>
                  </a:lnTo>
                  <a:lnTo>
                    <a:pt x="2908833" y="1359052"/>
                  </a:lnTo>
                  <a:lnTo>
                    <a:pt x="2912846" y="1355039"/>
                  </a:lnTo>
                  <a:lnTo>
                    <a:pt x="2912846" y="1345120"/>
                  </a:lnTo>
                  <a:close/>
                </a:path>
                <a:path w="3220085" h="1561465">
                  <a:moveTo>
                    <a:pt x="2951315" y="1512836"/>
                  </a:moveTo>
                  <a:lnTo>
                    <a:pt x="2950997" y="1512531"/>
                  </a:lnTo>
                  <a:lnTo>
                    <a:pt x="2950273" y="1512531"/>
                  </a:lnTo>
                  <a:lnTo>
                    <a:pt x="2949968" y="1512836"/>
                  </a:lnTo>
                  <a:lnTo>
                    <a:pt x="2949968" y="1513560"/>
                  </a:lnTo>
                  <a:lnTo>
                    <a:pt x="2950273" y="1513865"/>
                  </a:lnTo>
                  <a:lnTo>
                    <a:pt x="2950654" y="1513865"/>
                  </a:lnTo>
                  <a:lnTo>
                    <a:pt x="2950997" y="1513865"/>
                  </a:lnTo>
                  <a:lnTo>
                    <a:pt x="2951315" y="1513560"/>
                  </a:lnTo>
                  <a:lnTo>
                    <a:pt x="2951315" y="1512836"/>
                  </a:lnTo>
                  <a:close/>
                </a:path>
                <a:path w="3220085" h="1561465">
                  <a:moveTo>
                    <a:pt x="3009468" y="1407883"/>
                  </a:moveTo>
                  <a:lnTo>
                    <a:pt x="3009188" y="1407579"/>
                  </a:lnTo>
                  <a:lnTo>
                    <a:pt x="3008439" y="1407579"/>
                  </a:lnTo>
                  <a:lnTo>
                    <a:pt x="3008160" y="1407883"/>
                  </a:lnTo>
                  <a:lnTo>
                    <a:pt x="3008160" y="1408595"/>
                  </a:lnTo>
                  <a:lnTo>
                    <a:pt x="3008439" y="1408912"/>
                  </a:lnTo>
                  <a:lnTo>
                    <a:pt x="3008820" y="1408912"/>
                  </a:lnTo>
                  <a:lnTo>
                    <a:pt x="3009188" y="1408912"/>
                  </a:lnTo>
                  <a:lnTo>
                    <a:pt x="3009468" y="1408595"/>
                  </a:lnTo>
                  <a:lnTo>
                    <a:pt x="3009468" y="1407883"/>
                  </a:lnTo>
                  <a:close/>
                </a:path>
                <a:path w="3220085" h="1561465">
                  <a:moveTo>
                    <a:pt x="3115741" y="1465326"/>
                  </a:moveTo>
                  <a:lnTo>
                    <a:pt x="3114865" y="1464411"/>
                  </a:lnTo>
                  <a:lnTo>
                    <a:pt x="3112643" y="1464411"/>
                  </a:lnTo>
                  <a:lnTo>
                    <a:pt x="3111766" y="1465326"/>
                  </a:lnTo>
                  <a:lnTo>
                    <a:pt x="3111766" y="1467510"/>
                  </a:lnTo>
                  <a:lnTo>
                    <a:pt x="3112643" y="1468424"/>
                  </a:lnTo>
                  <a:lnTo>
                    <a:pt x="3113773" y="1468424"/>
                  </a:lnTo>
                  <a:lnTo>
                    <a:pt x="3114865" y="1468424"/>
                  </a:lnTo>
                  <a:lnTo>
                    <a:pt x="3115741" y="1467510"/>
                  </a:lnTo>
                  <a:lnTo>
                    <a:pt x="3115741" y="1465326"/>
                  </a:lnTo>
                  <a:close/>
                </a:path>
                <a:path w="3220085" h="1561465">
                  <a:moveTo>
                    <a:pt x="3219704" y="1524050"/>
                  </a:moveTo>
                  <a:lnTo>
                    <a:pt x="3219259" y="1523606"/>
                  </a:lnTo>
                  <a:lnTo>
                    <a:pt x="3218167" y="1523606"/>
                  </a:lnTo>
                  <a:lnTo>
                    <a:pt x="3217722" y="1524050"/>
                  </a:lnTo>
                  <a:lnTo>
                    <a:pt x="3217722" y="1525143"/>
                  </a:lnTo>
                  <a:lnTo>
                    <a:pt x="3218167" y="1525574"/>
                  </a:lnTo>
                  <a:lnTo>
                    <a:pt x="3218726" y="1525574"/>
                  </a:lnTo>
                  <a:lnTo>
                    <a:pt x="3219259" y="1525574"/>
                  </a:lnTo>
                  <a:lnTo>
                    <a:pt x="3219704" y="1525143"/>
                  </a:lnTo>
                  <a:lnTo>
                    <a:pt x="3219704" y="152405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45426" y="10294410"/>
              <a:ext cx="852169" cy="478155"/>
            </a:xfrm>
            <a:custGeom>
              <a:avLst/>
              <a:gdLst/>
              <a:ahLst/>
              <a:cxnLst/>
              <a:rect l="l" t="t" r="r" b="b"/>
              <a:pathLst>
                <a:path w="852169" h="478154">
                  <a:moveTo>
                    <a:pt x="1981" y="482"/>
                  </a:moveTo>
                  <a:lnTo>
                    <a:pt x="1549" y="0"/>
                  </a:lnTo>
                  <a:lnTo>
                    <a:pt x="431" y="0"/>
                  </a:lnTo>
                  <a:lnTo>
                    <a:pt x="0" y="482"/>
                  </a:lnTo>
                  <a:lnTo>
                    <a:pt x="0" y="1562"/>
                  </a:lnTo>
                  <a:lnTo>
                    <a:pt x="431" y="2006"/>
                  </a:lnTo>
                  <a:lnTo>
                    <a:pt x="990" y="2006"/>
                  </a:lnTo>
                  <a:lnTo>
                    <a:pt x="1549" y="2006"/>
                  </a:lnTo>
                  <a:lnTo>
                    <a:pt x="1981" y="1562"/>
                  </a:lnTo>
                  <a:lnTo>
                    <a:pt x="1981" y="482"/>
                  </a:lnTo>
                  <a:close/>
                </a:path>
                <a:path w="852169" h="478154">
                  <a:moveTo>
                    <a:pt x="526732" y="291338"/>
                  </a:moveTo>
                  <a:lnTo>
                    <a:pt x="526288" y="290893"/>
                  </a:lnTo>
                  <a:lnTo>
                    <a:pt x="525183" y="290893"/>
                  </a:lnTo>
                  <a:lnTo>
                    <a:pt x="524738" y="291338"/>
                  </a:lnTo>
                  <a:lnTo>
                    <a:pt x="524738" y="292430"/>
                  </a:lnTo>
                  <a:lnTo>
                    <a:pt x="525183" y="292900"/>
                  </a:lnTo>
                  <a:lnTo>
                    <a:pt x="525741" y="292900"/>
                  </a:lnTo>
                  <a:lnTo>
                    <a:pt x="526288" y="292900"/>
                  </a:lnTo>
                  <a:lnTo>
                    <a:pt x="526732" y="292430"/>
                  </a:lnTo>
                  <a:lnTo>
                    <a:pt x="526732" y="291338"/>
                  </a:lnTo>
                  <a:close/>
                </a:path>
                <a:path w="852169" h="478154">
                  <a:moveTo>
                    <a:pt x="634669" y="347865"/>
                  </a:moveTo>
                  <a:lnTo>
                    <a:pt x="632879" y="346087"/>
                  </a:lnTo>
                  <a:lnTo>
                    <a:pt x="628472" y="346087"/>
                  </a:lnTo>
                  <a:lnTo>
                    <a:pt x="626694" y="347865"/>
                  </a:lnTo>
                  <a:lnTo>
                    <a:pt x="626694" y="352285"/>
                  </a:lnTo>
                  <a:lnTo>
                    <a:pt x="628472" y="354063"/>
                  </a:lnTo>
                  <a:lnTo>
                    <a:pt x="630682" y="354063"/>
                  </a:lnTo>
                  <a:lnTo>
                    <a:pt x="632879" y="354063"/>
                  </a:lnTo>
                  <a:lnTo>
                    <a:pt x="634669" y="352285"/>
                  </a:lnTo>
                  <a:lnTo>
                    <a:pt x="634669" y="347865"/>
                  </a:lnTo>
                  <a:close/>
                </a:path>
                <a:path w="852169" h="478154">
                  <a:moveTo>
                    <a:pt x="743292" y="404025"/>
                  </a:moveTo>
                  <a:lnTo>
                    <a:pt x="739863" y="400570"/>
                  </a:lnTo>
                  <a:lnTo>
                    <a:pt x="731405" y="400570"/>
                  </a:lnTo>
                  <a:lnTo>
                    <a:pt x="727976" y="404025"/>
                  </a:lnTo>
                  <a:lnTo>
                    <a:pt x="727976" y="412470"/>
                  </a:lnTo>
                  <a:lnTo>
                    <a:pt x="731405" y="415886"/>
                  </a:lnTo>
                  <a:lnTo>
                    <a:pt x="735634" y="415886"/>
                  </a:lnTo>
                  <a:lnTo>
                    <a:pt x="739863" y="415886"/>
                  </a:lnTo>
                  <a:lnTo>
                    <a:pt x="743292" y="412470"/>
                  </a:lnTo>
                  <a:lnTo>
                    <a:pt x="743292" y="404025"/>
                  </a:lnTo>
                  <a:close/>
                </a:path>
                <a:path w="852169" h="478154">
                  <a:moveTo>
                    <a:pt x="851890" y="460146"/>
                  </a:moveTo>
                  <a:lnTo>
                    <a:pt x="846836" y="455104"/>
                  </a:lnTo>
                  <a:lnTo>
                    <a:pt x="834339" y="455104"/>
                  </a:lnTo>
                  <a:lnTo>
                    <a:pt x="829271" y="460146"/>
                  </a:lnTo>
                  <a:lnTo>
                    <a:pt x="829271" y="472668"/>
                  </a:lnTo>
                  <a:lnTo>
                    <a:pt x="834339" y="477710"/>
                  </a:lnTo>
                  <a:lnTo>
                    <a:pt x="840587" y="477710"/>
                  </a:lnTo>
                  <a:lnTo>
                    <a:pt x="846836" y="477710"/>
                  </a:lnTo>
                  <a:lnTo>
                    <a:pt x="851890" y="472668"/>
                  </a:lnTo>
                  <a:lnTo>
                    <a:pt x="851890" y="46014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3032" y="10781068"/>
              <a:ext cx="75872" cy="7584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-1447" y="10162686"/>
              <a:ext cx="2339340" cy="1146175"/>
            </a:xfrm>
            <a:custGeom>
              <a:avLst/>
              <a:gdLst/>
              <a:ahLst/>
              <a:cxnLst/>
              <a:rect l="l" t="t" r="r" b="b"/>
              <a:pathLst>
                <a:path w="2339340" h="1146175">
                  <a:moveTo>
                    <a:pt x="673" y="377825"/>
                  </a:moveTo>
                  <a:lnTo>
                    <a:pt x="520" y="377672"/>
                  </a:lnTo>
                  <a:lnTo>
                    <a:pt x="139" y="377672"/>
                  </a:lnTo>
                  <a:lnTo>
                    <a:pt x="0" y="377825"/>
                  </a:lnTo>
                  <a:lnTo>
                    <a:pt x="0" y="378206"/>
                  </a:lnTo>
                  <a:lnTo>
                    <a:pt x="139" y="378358"/>
                  </a:lnTo>
                  <a:lnTo>
                    <a:pt x="330" y="378358"/>
                  </a:lnTo>
                  <a:lnTo>
                    <a:pt x="520" y="378358"/>
                  </a:lnTo>
                  <a:lnTo>
                    <a:pt x="673" y="378206"/>
                  </a:lnTo>
                  <a:lnTo>
                    <a:pt x="673" y="377825"/>
                  </a:lnTo>
                  <a:close/>
                </a:path>
                <a:path w="2339340" h="1146175">
                  <a:moveTo>
                    <a:pt x="12052" y="109753"/>
                  </a:moveTo>
                  <a:lnTo>
                    <a:pt x="11899" y="109601"/>
                  </a:lnTo>
                  <a:lnTo>
                    <a:pt x="11531" y="109601"/>
                  </a:lnTo>
                  <a:lnTo>
                    <a:pt x="11391" y="109753"/>
                  </a:lnTo>
                  <a:lnTo>
                    <a:pt x="11391" y="110134"/>
                  </a:lnTo>
                  <a:lnTo>
                    <a:pt x="11531" y="110286"/>
                  </a:lnTo>
                  <a:lnTo>
                    <a:pt x="11722" y="110286"/>
                  </a:lnTo>
                  <a:lnTo>
                    <a:pt x="11899" y="110286"/>
                  </a:lnTo>
                  <a:lnTo>
                    <a:pt x="12052" y="110134"/>
                  </a:lnTo>
                  <a:lnTo>
                    <a:pt x="12052" y="109753"/>
                  </a:lnTo>
                  <a:close/>
                </a:path>
                <a:path w="2339340" h="1146175">
                  <a:moveTo>
                    <a:pt x="74891" y="2235"/>
                  </a:moveTo>
                  <a:lnTo>
                    <a:pt x="72644" y="0"/>
                  </a:lnTo>
                  <a:lnTo>
                    <a:pt x="67144" y="0"/>
                  </a:lnTo>
                  <a:lnTo>
                    <a:pt x="64897" y="2235"/>
                  </a:lnTo>
                  <a:lnTo>
                    <a:pt x="64897" y="7734"/>
                  </a:lnTo>
                  <a:lnTo>
                    <a:pt x="67144" y="9994"/>
                  </a:lnTo>
                  <a:lnTo>
                    <a:pt x="69888" y="9994"/>
                  </a:lnTo>
                  <a:lnTo>
                    <a:pt x="72644" y="9994"/>
                  </a:lnTo>
                  <a:lnTo>
                    <a:pt x="74891" y="7734"/>
                  </a:lnTo>
                  <a:lnTo>
                    <a:pt x="74891" y="2235"/>
                  </a:lnTo>
                  <a:close/>
                </a:path>
                <a:path w="2339340" h="1146175">
                  <a:moveTo>
                    <a:pt x="106603" y="435457"/>
                  </a:moveTo>
                  <a:lnTo>
                    <a:pt x="106006" y="434860"/>
                  </a:lnTo>
                  <a:lnTo>
                    <a:pt x="104533" y="434860"/>
                  </a:lnTo>
                  <a:lnTo>
                    <a:pt x="103936" y="435457"/>
                  </a:lnTo>
                  <a:lnTo>
                    <a:pt x="103936" y="436918"/>
                  </a:lnTo>
                  <a:lnTo>
                    <a:pt x="104533" y="437515"/>
                  </a:lnTo>
                  <a:lnTo>
                    <a:pt x="105270" y="437515"/>
                  </a:lnTo>
                  <a:lnTo>
                    <a:pt x="106006" y="437515"/>
                  </a:lnTo>
                  <a:lnTo>
                    <a:pt x="106603" y="436918"/>
                  </a:lnTo>
                  <a:lnTo>
                    <a:pt x="106603" y="435457"/>
                  </a:lnTo>
                  <a:close/>
                </a:path>
                <a:path w="2339340" h="1146175">
                  <a:moveTo>
                    <a:pt x="175183" y="62992"/>
                  </a:moveTo>
                  <a:lnTo>
                    <a:pt x="175031" y="62826"/>
                  </a:lnTo>
                  <a:lnTo>
                    <a:pt x="174650" y="62826"/>
                  </a:lnTo>
                  <a:lnTo>
                    <a:pt x="174510" y="62992"/>
                  </a:lnTo>
                  <a:lnTo>
                    <a:pt x="174510" y="63360"/>
                  </a:lnTo>
                  <a:lnTo>
                    <a:pt x="174650" y="63487"/>
                  </a:lnTo>
                  <a:lnTo>
                    <a:pt x="174840" y="63487"/>
                  </a:lnTo>
                  <a:lnTo>
                    <a:pt x="175031" y="63487"/>
                  </a:lnTo>
                  <a:lnTo>
                    <a:pt x="175183" y="63360"/>
                  </a:lnTo>
                  <a:lnTo>
                    <a:pt x="175183" y="62992"/>
                  </a:lnTo>
                  <a:close/>
                </a:path>
                <a:path w="2339340" h="1146175">
                  <a:moveTo>
                    <a:pt x="211543" y="493610"/>
                  </a:moveTo>
                  <a:lnTo>
                    <a:pt x="210947" y="493014"/>
                  </a:lnTo>
                  <a:lnTo>
                    <a:pt x="209486" y="493014"/>
                  </a:lnTo>
                  <a:lnTo>
                    <a:pt x="208889" y="493610"/>
                  </a:lnTo>
                  <a:lnTo>
                    <a:pt x="208889" y="495084"/>
                  </a:lnTo>
                  <a:lnTo>
                    <a:pt x="209486" y="495681"/>
                  </a:lnTo>
                  <a:lnTo>
                    <a:pt x="210223" y="495681"/>
                  </a:lnTo>
                  <a:lnTo>
                    <a:pt x="210947" y="495681"/>
                  </a:lnTo>
                  <a:lnTo>
                    <a:pt x="211543" y="495084"/>
                  </a:lnTo>
                  <a:lnTo>
                    <a:pt x="211543" y="493610"/>
                  </a:lnTo>
                  <a:close/>
                </a:path>
                <a:path w="2339340" h="1146175">
                  <a:moveTo>
                    <a:pt x="269062" y="389026"/>
                  </a:moveTo>
                  <a:lnTo>
                    <a:pt x="268757" y="388747"/>
                  </a:lnTo>
                  <a:lnTo>
                    <a:pt x="268020" y="388747"/>
                  </a:lnTo>
                  <a:lnTo>
                    <a:pt x="267728" y="389026"/>
                  </a:lnTo>
                  <a:lnTo>
                    <a:pt x="267728" y="389788"/>
                  </a:lnTo>
                  <a:lnTo>
                    <a:pt x="268020" y="390067"/>
                  </a:lnTo>
                  <a:lnTo>
                    <a:pt x="268389" y="390067"/>
                  </a:lnTo>
                  <a:lnTo>
                    <a:pt x="268757" y="390067"/>
                  </a:lnTo>
                  <a:lnTo>
                    <a:pt x="269062" y="389788"/>
                  </a:lnTo>
                  <a:lnTo>
                    <a:pt x="269062" y="389026"/>
                  </a:lnTo>
                  <a:close/>
                </a:path>
                <a:path w="2339340" h="1146175">
                  <a:moveTo>
                    <a:pt x="282117" y="120053"/>
                  </a:moveTo>
                  <a:lnTo>
                    <a:pt x="281076" y="119024"/>
                  </a:lnTo>
                  <a:lnTo>
                    <a:pt x="278511" y="119024"/>
                  </a:lnTo>
                  <a:lnTo>
                    <a:pt x="277469" y="120053"/>
                  </a:lnTo>
                  <a:lnTo>
                    <a:pt x="277469" y="122618"/>
                  </a:lnTo>
                  <a:lnTo>
                    <a:pt x="278511" y="123685"/>
                  </a:lnTo>
                  <a:lnTo>
                    <a:pt x="279793" y="123685"/>
                  </a:lnTo>
                  <a:lnTo>
                    <a:pt x="281076" y="123685"/>
                  </a:lnTo>
                  <a:lnTo>
                    <a:pt x="282117" y="122618"/>
                  </a:lnTo>
                  <a:lnTo>
                    <a:pt x="282117" y="120053"/>
                  </a:lnTo>
                  <a:close/>
                </a:path>
                <a:path w="2339340" h="1146175">
                  <a:moveTo>
                    <a:pt x="319493" y="550138"/>
                  </a:moveTo>
                  <a:lnTo>
                    <a:pt x="317550" y="548208"/>
                  </a:lnTo>
                  <a:lnTo>
                    <a:pt x="312775" y="548208"/>
                  </a:lnTo>
                  <a:lnTo>
                    <a:pt x="310845" y="550138"/>
                  </a:lnTo>
                  <a:lnTo>
                    <a:pt x="310845" y="554939"/>
                  </a:lnTo>
                  <a:lnTo>
                    <a:pt x="312775" y="556869"/>
                  </a:lnTo>
                  <a:lnTo>
                    <a:pt x="315163" y="556869"/>
                  </a:lnTo>
                  <a:lnTo>
                    <a:pt x="317550" y="556869"/>
                  </a:lnTo>
                  <a:lnTo>
                    <a:pt x="319493" y="554939"/>
                  </a:lnTo>
                  <a:lnTo>
                    <a:pt x="319493" y="550138"/>
                  </a:lnTo>
                  <a:close/>
                </a:path>
                <a:path w="2339340" h="1146175">
                  <a:moveTo>
                    <a:pt x="328891" y="283171"/>
                  </a:moveTo>
                  <a:lnTo>
                    <a:pt x="327850" y="282143"/>
                  </a:lnTo>
                  <a:lnTo>
                    <a:pt x="325285" y="282143"/>
                  </a:lnTo>
                  <a:lnTo>
                    <a:pt x="324243" y="283171"/>
                  </a:lnTo>
                  <a:lnTo>
                    <a:pt x="324243" y="285737"/>
                  </a:lnTo>
                  <a:lnTo>
                    <a:pt x="325285" y="286804"/>
                  </a:lnTo>
                  <a:lnTo>
                    <a:pt x="326567" y="286804"/>
                  </a:lnTo>
                  <a:lnTo>
                    <a:pt x="327850" y="286804"/>
                  </a:lnTo>
                  <a:lnTo>
                    <a:pt x="328891" y="285737"/>
                  </a:lnTo>
                  <a:lnTo>
                    <a:pt x="328891" y="283171"/>
                  </a:lnTo>
                  <a:close/>
                </a:path>
                <a:path w="2339340" h="1146175">
                  <a:moveTo>
                    <a:pt x="375348" y="446468"/>
                  </a:moveTo>
                  <a:lnTo>
                    <a:pt x="374446" y="445592"/>
                  </a:lnTo>
                  <a:lnTo>
                    <a:pt x="372249" y="445592"/>
                  </a:lnTo>
                  <a:lnTo>
                    <a:pt x="371348" y="446468"/>
                  </a:lnTo>
                  <a:lnTo>
                    <a:pt x="371348" y="448691"/>
                  </a:lnTo>
                  <a:lnTo>
                    <a:pt x="372249" y="449567"/>
                  </a:lnTo>
                  <a:lnTo>
                    <a:pt x="373341" y="449567"/>
                  </a:lnTo>
                  <a:lnTo>
                    <a:pt x="374446" y="449567"/>
                  </a:lnTo>
                  <a:lnTo>
                    <a:pt x="375348" y="448691"/>
                  </a:lnTo>
                  <a:lnTo>
                    <a:pt x="375348" y="446468"/>
                  </a:lnTo>
                  <a:close/>
                </a:path>
                <a:path w="2339340" h="1146175">
                  <a:moveTo>
                    <a:pt x="401383" y="170332"/>
                  </a:moveTo>
                  <a:lnTo>
                    <a:pt x="393928" y="162864"/>
                  </a:lnTo>
                  <a:lnTo>
                    <a:pt x="375551" y="162864"/>
                  </a:lnTo>
                  <a:lnTo>
                    <a:pt x="368096" y="170332"/>
                  </a:lnTo>
                  <a:lnTo>
                    <a:pt x="368096" y="188696"/>
                  </a:lnTo>
                  <a:lnTo>
                    <a:pt x="375551" y="196151"/>
                  </a:lnTo>
                  <a:lnTo>
                    <a:pt x="384746" y="196151"/>
                  </a:lnTo>
                  <a:lnTo>
                    <a:pt x="393928" y="196151"/>
                  </a:lnTo>
                  <a:lnTo>
                    <a:pt x="401383" y="188696"/>
                  </a:lnTo>
                  <a:lnTo>
                    <a:pt x="401383" y="170332"/>
                  </a:lnTo>
                  <a:close/>
                </a:path>
                <a:path w="2339340" h="1146175">
                  <a:moveTo>
                    <a:pt x="438175" y="338950"/>
                  </a:moveTo>
                  <a:lnTo>
                    <a:pt x="435190" y="335978"/>
                  </a:lnTo>
                  <a:lnTo>
                    <a:pt x="427837" y="335978"/>
                  </a:lnTo>
                  <a:lnTo>
                    <a:pt x="424853" y="338950"/>
                  </a:lnTo>
                  <a:lnTo>
                    <a:pt x="424853" y="346303"/>
                  </a:lnTo>
                  <a:lnTo>
                    <a:pt x="427837" y="349275"/>
                  </a:lnTo>
                  <a:lnTo>
                    <a:pt x="431520" y="349275"/>
                  </a:lnTo>
                  <a:lnTo>
                    <a:pt x="435190" y="349275"/>
                  </a:lnTo>
                  <a:lnTo>
                    <a:pt x="438175" y="346303"/>
                  </a:lnTo>
                  <a:lnTo>
                    <a:pt x="438175" y="338950"/>
                  </a:lnTo>
                  <a:close/>
                </a:path>
                <a:path w="2339340" h="1146175">
                  <a:moveTo>
                    <a:pt x="485279" y="501916"/>
                  </a:moveTo>
                  <a:lnTo>
                    <a:pt x="482155" y="498779"/>
                  </a:lnTo>
                  <a:lnTo>
                    <a:pt x="474433" y="498779"/>
                  </a:lnTo>
                  <a:lnTo>
                    <a:pt x="471309" y="501916"/>
                  </a:lnTo>
                  <a:lnTo>
                    <a:pt x="471309" y="509612"/>
                  </a:lnTo>
                  <a:lnTo>
                    <a:pt x="474433" y="512737"/>
                  </a:lnTo>
                  <a:lnTo>
                    <a:pt x="478294" y="512737"/>
                  </a:lnTo>
                  <a:lnTo>
                    <a:pt x="482155" y="512737"/>
                  </a:lnTo>
                  <a:lnTo>
                    <a:pt x="485279" y="509612"/>
                  </a:lnTo>
                  <a:lnTo>
                    <a:pt x="485279" y="501916"/>
                  </a:lnTo>
                  <a:close/>
                </a:path>
                <a:path w="2339340" h="1146175">
                  <a:moveTo>
                    <a:pt x="526732" y="667969"/>
                  </a:moveTo>
                  <a:lnTo>
                    <a:pt x="525983" y="667207"/>
                  </a:lnTo>
                  <a:lnTo>
                    <a:pt x="524141" y="667207"/>
                  </a:lnTo>
                  <a:lnTo>
                    <a:pt x="523405" y="667969"/>
                  </a:lnTo>
                  <a:lnTo>
                    <a:pt x="523405" y="669810"/>
                  </a:lnTo>
                  <a:lnTo>
                    <a:pt x="524141" y="670534"/>
                  </a:lnTo>
                  <a:lnTo>
                    <a:pt x="525068" y="670534"/>
                  </a:lnTo>
                  <a:lnTo>
                    <a:pt x="525983" y="670534"/>
                  </a:lnTo>
                  <a:lnTo>
                    <a:pt x="526732" y="669810"/>
                  </a:lnTo>
                  <a:lnTo>
                    <a:pt x="526732" y="667969"/>
                  </a:lnTo>
                  <a:close/>
                </a:path>
                <a:path w="2339340" h="1146175">
                  <a:moveTo>
                    <a:pt x="543788" y="396760"/>
                  </a:moveTo>
                  <a:lnTo>
                    <a:pt x="540512" y="393471"/>
                  </a:lnTo>
                  <a:lnTo>
                    <a:pt x="532422" y="393471"/>
                  </a:lnTo>
                  <a:lnTo>
                    <a:pt x="529145" y="396760"/>
                  </a:lnTo>
                  <a:lnTo>
                    <a:pt x="529145" y="404837"/>
                  </a:lnTo>
                  <a:lnTo>
                    <a:pt x="532422" y="408127"/>
                  </a:lnTo>
                  <a:lnTo>
                    <a:pt x="536460" y="408127"/>
                  </a:lnTo>
                  <a:lnTo>
                    <a:pt x="540512" y="408127"/>
                  </a:lnTo>
                  <a:lnTo>
                    <a:pt x="543788" y="404837"/>
                  </a:lnTo>
                  <a:lnTo>
                    <a:pt x="543788" y="396760"/>
                  </a:lnTo>
                  <a:close/>
                </a:path>
                <a:path w="2339340" h="1146175">
                  <a:moveTo>
                    <a:pt x="584238" y="563384"/>
                  </a:moveTo>
                  <a:lnTo>
                    <a:pt x="583793" y="562952"/>
                  </a:lnTo>
                  <a:lnTo>
                    <a:pt x="582688" y="562952"/>
                  </a:lnTo>
                  <a:lnTo>
                    <a:pt x="582244" y="563384"/>
                  </a:lnTo>
                  <a:lnTo>
                    <a:pt x="582244" y="564476"/>
                  </a:lnTo>
                  <a:lnTo>
                    <a:pt x="582688" y="564921"/>
                  </a:lnTo>
                  <a:lnTo>
                    <a:pt x="583234" y="564921"/>
                  </a:lnTo>
                  <a:lnTo>
                    <a:pt x="583793" y="564921"/>
                  </a:lnTo>
                  <a:lnTo>
                    <a:pt x="584238" y="564476"/>
                  </a:lnTo>
                  <a:lnTo>
                    <a:pt x="584238" y="563384"/>
                  </a:lnTo>
                  <a:close/>
                </a:path>
                <a:path w="2339340" h="1146175">
                  <a:moveTo>
                    <a:pt x="595299" y="295490"/>
                  </a:moveTo>
                  <a:lnTo>
                    <a:pt x="595007" y="295198"/>
                  </a:lnTo>
                  <a:lnTo>
                    <a:pt x="594271" y="295198"/>
                  </a:lnTo>
                  <a:lnTo>
                    <a:pt x="593966" y="295490"/>
                  </a:lnTo>
                  <a:lnTo>
                    <a:pt x="593966" y="296214"/>
                  </a:lnTo>
                  <a:lnTo>
                    <a:pt x="594271" y="296532"/>
                  </a:lnTo>
                  <a:lnTo>
                    <a:pt x="594639" y="296532"/>
                  </a:lnTo>
                  <a:lnTo>
                    <a:pt x="595007" y="296532"/>
                  </a:lnTo>
                  <a:lnTo>
                    <a:pt x="595299" y="296214"/>
                  </a:lnTo>
                  <a:lnTo>
                    <a:pt x="595299" y="295490"/>
                  </a:lnTo>
                  <a:close/>
                </a:path>
                <a:path w="2339340" h="1146175">
                  <a:moveTo>
                    <a:pt x="636993" y="723214"/>
                  </a:moveTo>
                  <a:lnTo>
                    <a:pt x="633882" y="720090"/>
                  </a:lnTo>
                  <a:lnTo>
                    <a:pt x="626148" y="720090"/>
                  </a:lnTo>
                  <a:lnTo>
                    <a:pt x="623036" y="723214"/>
                  </a:lnTo>
                  <a:lnTo>
                    <a:pt x="623036" y="730910"/>
                  </a:lnTo>
                  <a:lnTo>
                    <a:pt x="626148" y="734047"/>
                  </a:lnTo>
                  <a:lnTo>
                    <a:pt x="630008" y="734047"/>
                  </a:lnTo>
                  <a:lnTo>
                    <a:pt x="633882" y="734047"/>
                  </a:lnTo>
                  <a:lnTo>
                    <a:pt x="636993" y="730910"/>
                  </a:lnTo>
                  <a:lnTo>
                    <a:pt x="636993" y="723214"/>
                  </a:lnTo>
                  <a:close/>
                </a:path>
                <a:path w="2339340" h="1146175">
                  <a:moveTo>
                    <a:pt x="642747" y="458241"/>
                  </a:moveTo>
                  <a:lnTo>
                    <a:pt x="642150" y="457644"/>
                  </a:lnTo>
                  <a:lnTo>
                    <a:pt x="640689" y="457644"/>
                  </a:lnTo>
                  <a:lnTo>
                    <a:pt x="640092" y="458241"/>
                  </a:lnTo>
                  <a:lnTo>
                    <a:pt x="640092" y="459714"/>
                  </a:lnTo>
                  <a:lnTo>
                    <a:pt x="640689" y="460311"/>
                  </a:lnTo>
                  <a:lnTo>
                    <a:pt x="641413" y="460311"/>
                  </a:lnTo>
                  <a:lnTo>
                    <a:pt x="642150" y="460311"/>
                  </a:lnTo>
                  <a:lnTo>
                    <a:pt x="642747" y="459714"/>
                  </a:lnTo>
                  <a:lnTo>
                    <a:pt x="642747" y="458241"/>
                  </a:lnTo>
                  <a:close/>
                </a:path>
                <a:path w="2339340" h="1146175">
                  <a:moveTo>
                    <a:pt x="689190" y="621538"/>
                  </a:moveTo>
                  <a:lnTo>
                    <a:pt x="688746" y="621106"/>
                  </a:lnTo>
                  <a:lnTo>
                    <a:pt x="687641" y="621106"/>
                  </a:lnTo>
                  <a:lnTo>
                    <a:pt x="687197" y="621538"/>
                  </a:lnTo>
                  <a:lnTo>
                    <a:pt x="687197" y="622668"/>
                  </a:lnTo>
                  <a:lnTo>
                    <a:pt x="687641" y="623112"/>
                  </a:lnTo>
                  <a:lnTo>
                    <a:pt x="688187" y="623112"/>
                  </a:lnTo>
                  <a:lnTo>
                    <a:pt x="688746" y="623112"/>
                  </a:lnTo>
                  <a:lnTo>
                    <a:pt x="689190" y="622668"/>
                  </a:lnTo>
                  <a:lnTo>
                    <a:pt x="689190" y="621538"/>
                  </a:lnTo>
                  <a:close/>
                </a:path>
                <a:path w="2339340" h="1146175">
                  <a:moveTo>
                    <a:pt x="699922" y="353847"/>
                  </a:moveTo>
                  <a:lnTo>
                    <a:pt x="699770" y="353695"/>
                  </a:lnTo>
                  <a:lnTo>
                    <a:pt x="699414" y="353695"/>
                  </a:lnTo>
                  <a:lnTo>
                    <a:pt x="699249" y="353847"/>
                  </a:lnTo>
                  <a:lnTo>
                    <a:pt x="699249" y="354228"/>
                  </a:lnTo>
                  <a:lnTo>
                    <a:pt x="699414" y="354380"/>
                  </a:lnTo>
                  <a:lnTo>
                    <a:pt x="699592" y="354380"/>
                  </a:lnTo>
                  <a:lnTo>
                    <a:pt x="699770" y="354380"/>
                  </a:lnTo>
                  <a:lnTo>
                    <a:pt x="699922" y="354228"/>
                  </a:lnTo>
                  <a:lnTo>
                    <a:pt x="699922" y="353847"/>
                  </a:lnTo>
                  <a:close/>
                </a:path>
                <a:path w="2339340" h="1146175">
                  <a:moveTo>
                    <a:pt x="746696" y="516966"/>
                  </a:moveTo>
                  <a:lnTo>
                    <a:pt x="746556" y="516839"/>
                  </a:lnTo>
                  <a:lnTo>
                    <a:pt x="746188" y="516839"/>
                  </a:lnTo>
                  <a:lnTo>
                    <a:pt x="746023" y="516966"/>
                  </a:lnTo>
                  <a:lnTo>
                    <a:pt x="746023" y="517334"/>
                  </a:lnTo>
                  <a:lnTo>
                    <a:pt x="746188" y="517499"/>
                  </a:lnTo>
                  <a:lnTo>
                    <a:pt x="746366" y="517499"/>
                  </a:lnTo>
                  <a:lnTo>
                    <a:pt x="746556" y="517499"/>
                  </a:lnTo>
                  <a:lnTo>
                    <a:pt x="746696" y="517334"/>
                  </a:lnTo>
                  <a:lnTo>
                    <a:pt x="746696" y="516966"/>
                  </a:lnTo>
                  <a:close/>
                </a:path>
                <a:path w="2339340" h="1146175">
                  <a:moveTo>
                    <a:pt x="758926" y="785228"/>
                  </a:moveTo>
                  <a:lnTo>
                    <a:pt x="757047" y="775906"/>
                  </a:lnTo>
                  <a:lnTo>
                    <a:pt x="751903" y="768299"/>
                  </a:lnTo>
                  <a:lnTo>
                    <a:pt x="744296" y="763155"/>
                  </a:lnTo>
                  <a:lnTo>
                    <a:pt x="734961" y="761276"/>
                  </a:lnTo>
                  <a:lnTo>
                    <a:pt x="725639" y="763155"/>
                  </a:lnTo>
                  <a:lnTo>
                    <a:pt x="718019" y="768299"/>
                  </a:lnTo>
                  <a:lnTo>
                    <a:pt x="712889" y="775906"/>
                  </a:lnTo>
                  <a:lnTo>
                    <a:pt x="711009" y="785228"/>
                  </a:lnTo>
                  <a:lnTo>
                    <a:pt x="712889" y="794562"/>
                  </a:lnTo>
                  <a:lnTo>
                    <a:pt x="718019" y="802182"/>
                  </a:lnTo>
                  <a:lnTo>
                    <a:pt x="725639" y="807313"/>
                  </a:lnTo>
                  <a:lnTo>
                    <a:pt x="734961" y="809205"/>
                  </a:lnTo>
                  <a:lnTo>
                    <a:pt x="744296" y="807313"/>
                  </a:lnTo>
                  <a:lnTo>
                    <a:pt x="751903" y="802182"/>
                  </a:lnTo>
                  <a:lnTo>
                    <a:pt x="757047" y="794562"/>
                  </a:lnTo>
                  <a:lnTo>
                    <a:pt x="758926" y="785228"/>
                  </a:lnTo>
                  <a:close/>
                </a:path>
                <a:path w="2339340" h="1146175">
                  <a:moveTo>
                    <a:pt x="810768" y="670534"/>
                  </a:moveTo>
                  <a:lnTo>
                    <a:pt x="802881" y="662647"/>
                  </a:lnTo>
                  <a:lnTo>
                    <a:pt x="783399" y="662647"/>
                  </a:lnTo>
                  <a:lnTo>
                    <a:pt x="775500" y="670534"/>
                  </a:lnTo>
                  <a:lnTo>
                    <a:pt x="775500" y="690041"/>
                  </a:lnTo>
                  <a:lnTo>
                    <a:pt x="783399" y="697928"/>
                  </a:lnTo>
                  <a:lnTo>
                    <a:pt x="793140" y="697928"/>
                  </a:lnTo>
                  <a:lnTo>
                    <a:pt x="802881" y="697928"/>
                  </a:lnTo>
                  <a:lnTo>
                    <a:pt x="810768" y="690041"/>
                  </a:lnTo>
                  <a:lnTo>
                    <a:pt x="810768" y="670534"/>
                  </a:lnTo>
                  <a:close/>
                </a:path>
                <a:path w="2339340" h="1146175">
                  <a:moveTo>
                    <a:pt x="855218" y="834961"/>
                  </a:moveTo>
                  <a:lnTo>
                    <a:pt x="848360" y="828103"/>
                  </a:lnTo>
                  <a:lnTo>
                    <a:pt x="831469" y="828103"/>
                  </a:lnTo>
                  <a:lnTo>
                    <a:pt x="824611" y="834961"/>
                  </a:lnTo>
                  <a:lnTo>
                    <a:pt x="824611" y="851865"/>
                  </a:lnTo>
                  <a:lnTo>
                    <a:pt x="831469" y="858723"/>
                  </a:lnTo>
                  <a:lnTo>
                    <a:pt x="839914" y="858723"/>
                  </a:lnTo>
                  <a:lnTo>
                    <a:pt x="848360" y="858723"/>
                  </a:lnTo>
                  <a:lnTo>
                    <a:pt x="855218" y="851865"/>
                  </a:lnTo>
                  <a:lnTo>
                    <a:pt x="855218" y="834961"/>
                  </a:lnTo>
                  <a:close/>
                </a:path>
                <a:path w="2339340" h="1146175">
                  <a:moveTo>
                    <a:pt x="855306" y="573112"/>
                  </a:moveTo>
                  <a:lnTo>
                    <a:pt x="853528" y="571334"/>
                  </a:lnTo>
                  <a:lnTo>
                    <a:pt x="849109" y="571334"/>
                  </a:lnTo>
                  <a:lnTo>
                    <a:pt x="847318" y="573112"/>
                  </a:lnTo>
                  <a:lnTo>
                    <a:pt x="847318" y="577532"/>
                  </a:lnTo>
                  <a:lnTo>
                    <a:pt x="849109" y="579323"/>
                  </a:lnTo>
                  <a:lnTo>
                    <a:pt x="851319" y="579323"/>
                  </a:lnTo>
                  <a:lnTo>
                    <a:pt x="853528" y="579323"/>
                  </a:lnTo>
                  <a:lnTo>
                    <a:pt x="855306" y="577532"/>
                  </a:lnTo>
                  <a:lnTo>
                    <a:pt x="855306" y="573112"/>
                  </a:lnTo>
                  <a:close/>
                </a:path>
                <a:path w="2339340" h="1146175">
                  <a:moveTo>
                    <a:pt x="910818" y="469633"/>
                  </a:moveTo>
                  <a:lnTo>
                    <a:pt x="910221" y="469036"/>
                  </a:lnTo>
                  <a:lnTo>
                    <a:pt x="908761" y="469036"/>
                  </a:lnTo>
                  <a:lnTo>
                    <a:pt x="908164" y="469633"/>
                  </a:lnTo>
                  <a:lnTo>
                    <a:pt x="908164" y="471106"/>
                  </a:lnTo>
                  <a:lnTo>
                    <a:pt x="908761" y="471703"/>
                  </a:lnTo>
                  <a:lnTo>
                    <a:pt x="909485" y="471703"/>
                  </a:lnTo>
                  <a:lnTo>
                    <a:pt x="910221" y="471703"/>
                  </a:lnTo>
                  <a:lnTo>
                    <a:pt x="910818" y="471106"/>
                  </a:lnTo>
                  <a:lnTo>
                    <a:pt x="910818" y="469633"/>
                  </a:lnTo>
                  <a:close/>
                </a:path>
                <a:path w="2339340" h="1146175">
                  <a:moveTo>
                    <a:pt x="916724" y="738454"/>
                  </a:moveTo>
                  <a:lnTo>
                    <a:pt x="915263" y="731202"/>
                  </a:lnTo>
                  <a:lnTo>
                    <a:pt x="911263" y="725284"/>
                  </a:lnTo>
                  <a:lnTo>
                    <a:pt x="905344" y="721296"/>
                  </a:lnTo>
                  <a:lnTo>
                    <a:pt x="898093" y="719836"/>
                  </a:lnTo>
                  <a:lnTo>
                    <a:pt x="890828" y="721296"/>
                  </a:lnTo>
                  <a:lnTo>
                    <a:pt x="884910" y="725284"/>
                  </a:lnTo>
                  <a:lnTo>
                    <a:pt x="880910" y="731202"/>
                  </a:lnTo>
                  <a:lnTo>
                    <a:pt x="879449" y="738454"/>
                  </a:lnTo>
                  <a:lnTo>
                    <a:pt x="880910" y="745718"/>
                  </a:lnTo>
                  <a:lnTo>
                    <a:pt x="884910" y="751636"/>
                  </a:lnTo>
                  <a:lnTo>
                    <a:pt x="890828" y="755624"/>
                  </a:lnTo>
                  <a:lnTo>
                    <a:pt x="898093" y="757085"/>
                  </a:lnTo>
                  <a:lnTo>
                    <a:pt x="905344" y="755624"/>
                  </a:lnTo>
                  <a:lnTo>
                    <a:pt x="911263" y="751636"/>
                  </a:lnTo>
                  <a:lnTo>
                    <a:pt x="915263" y="745718"/>
                  </a:lnTo>
                  <a:lnTo>
                    <a:pt x="916724" y="738454"/>
                  </a:lnTo>
                  <a:close/>
                </a:path>
                <a:path w="2339340" h="1146175">
                  <a:moveTo>
                    <a:pt x="1014768" y="528383"/>
                  </a:moveTo>
                  <a:lnTo>
                    <a:pt x="1014628" y="528231"/>
                  </a:lnTo>
                  <a:lnTo>
                    <a:pt x="1014260" y="528231"/>
                  </a:lnTo>
                  <a:lnTo>
                    <a:pt x="1014095" y="528383"/>
                  </a:lnTo>
                  <a:lnTo>
                    <a:pt x="1014095" y="528739"/>
                  </a:lnTo>
                  <a:lnTo>
                    <a:pt x="1014260" y="528891"/>
                  </a:lnTo>
                  <a:lnTo>
                    <a:pt x="1014437" y="528891"/>
                  </a:lnTo>
                  <a:lnTo>
                    <a:pt x="1014628" y="528891"/>
                  </a:lnTo>
                  <a:lnTo>
                    <a:pt x="1014768" y="528739"/>
                  </a:lnTo>
                  <a:lnTo>
                    <a:pt x="1014768" y="528383"/>
                  </a:lnTo>
                  <a:close/>
                </a:path>
                <a:path w="2339340" h="1146175">
                  <a:moveTo>
                    <a:pt x="1026325" y="796620"/>
                  </a:moveTo>
                  <a:lnTo>
                    <a:pt x="1024496" y="787552"/>
                  </a:lnTo>
                  <a:lnTo>
                    <a:pt x="1019505" y="780148"/>
                  </a:lnTo>
                  <a:lnTo>
                    <a:pt x="1012101" y="775157"/>
                  </a:lnTo>
                  <a:lnTo>
                    <a:pt x="1003033" y="773328"/>
                  </a:lnTo>
                  <a:lnTo>
                    <a:pt x="993965" y="775157"/>
                  </a:lnTo>
                  <a:lnTo>
                    <a:pt x="986574" y="780148"/>
                  </a:lnTo>
                  <a:lnTo>
                    <a:pt x="981583" y="787552"/>
                  </a:lnTo>
                  <a:lnTo>
                    <a:pt x="979754" y="796620"/>
                  </a:lnTo>
                  <a:lnTo>
                    <a:pt x="981583" y="805688"/>
                  </a:lnTo>
                  <a:lnTo>
                    <a:pt x="986574" y="813104"/>
                  </a:lnTo>
                  <a:lnTo>
                    <a:pt x="993965" y="818108"/>
                  </a:lnTo>
                  <a:lnTo>
                    <a:pt x="1003033" y="819937"/>
                  </a:lnTo>
                  <a:lnTo>
                    <a:pt x="1012101" y="818108"/>
                  </a:lnTo>
                  <a:lnTo>
                    <a:pt x="1019505" y="813104"/>
                  </a:lnTo>
                  <a:lnTo>
                    <a:pt x="1024496" y="805688"/>
                  </a:lnTo>
                  <a:lnTo>
                    <a:pt x="1026325" y="796620"/>
                  </a:lnTo>
                  <a:close/>
                </a:path>
                <a:path w="2339340" h="1146175">
                  <a:moveTo>
                    <a:pt x="1064539" y="689851"/>
                  </a:moveTo>
                  <a:lnTo>
                    <a:pt x="1063040" y="688340"/>
                  </a:lnTo>
                  <a:lnTo>
                    <a:pt x="1059370" y="688340"/>
                  </a:lnTo>
                  <a:lnTo>
                    <a:pt x="1057884" y="689851"/>
                  </a:lnTo>
                  <a:lnTo>
                    <a:pt x="1057884" y="693508"/>
                  </a:lnTo>
                  <a:lnTo>
                    <a:pt x="1059370" y="695007"/>
                  </a:lnTo>
                  <a:lnTo>
                    <a:pt x="1061212" y="695007"/>
                  </a:lnTo>
                  <a:lnTo>
                    <a:pt x="1063040" y="695007"/>
                  </a:lnTo>
                  <a:lnTo>
                    <a:pt x="1064539" y="693508"/>
                  </a:lnTo>
                  <a:lnTo>
                    <a:pt x="1064539" y="689851"/>
                  </a:lnTo>
                  <a:close/>
                </a:path>
                <a:path w="2339340" h="1146175">
                  <a:moveTo>
                    <a:pt x="1127036" y="582510"/>
                  </a:moveTo>
                  <a:lnTo>
                    <a:pt x="1123619" y="579069"/>
                  </a:lnTo>
                  <a:lnTo>
                    <a:pt x="1115161" y="579069"/>
                  </a:lnTo>
                  <a:lnTo>
                    <a:pt x="1111732" y="582510"/>
                  </a:lnTo>
                  <a:lnTo>
                    <a:pt x="1111732" y="590956"/>
                  </a:lnTo>
                  <a:lnTo>
                    <a:pt x="1115161" y="594372"/>
                  </a:lnTo>
                  <a:lnTo>
                    <a:pt x="1119390" y="594372"/>
                  </a:lnTo>
                  <a:lnTo>
                    <a:pt x="1123619" y="594372"/>
                  </a:lnTo>
                  <a:lnTo>
                    <a:pt x="1127036" y="590956"/>
                  </a:lnTo>
                  <a:lnTo>
                    <a:pt x="1127036" y="582510"/>
                  </a:lnTo>
                  <a:close/>
                </a:path>
                <a:path w="2339340" h="1146175">
                  <a:moveTo>
                    <a:pt x="1130947" y="854811"/>
                  </a:moveTo>
                  <a:lnTo>
                    <a:pt x="1129144" y="845870"/>
                  </a:lnTo>
                  <a:lnTo>
                    <a:pt x="1124216" y="838568"/>
                  </a:lnTo>
                  <a:lnTo>
                    <a:pt x="1116926" y="833640"/>
                  </a:lnTo>
                  <a:lnTo>
                    <a:pt x="1107986" y="831837"/>
                  </a:lnTo>
                  <a:lnTo>
                    <a:pt x="1099045" y="833640"/>
                  </a:lnTo>
                  <a:lnTo>
                    <a:pt x="1091755" y="838568"/>
                  </a:lnTo>
                  <a:lnTo>
                    <a:pt x="1086840" y="845870"/>
                  </a:lnTo>
                  <a:lnTo>
                    <a:pt x="1085037" y="854811"/>
                  </a:lnTo>
                  <a:lnTo>
                    <a:pt x="1086840" y="863739"/>
                  </a:lnTo>
                  <a:lnTo>
                    <a:pt x="1091755" y="871029"/>
                  </a:lnTo>
                  <a:lnTo>
                    <a:pt x="1099045" y="875957"/>
                  </a:lnTo>
                  <a:lnTo>
                    <a:pt x="1107986" y="877747"/>
                  </a:lnTo>
                  <a:lnTo>
                    <a:pt x="1116926" y="875957"/>
                  </a:lnTo>
                  <a:lnTo>
                    <a:pt x="1124216" y="871029"/>
                  </a:lnTo>
                  <a:lnTo>
                    <a:pt x="1129144" y="863739"/>
                  </a:lnTo>
                  <a:lnTo>
                    <a:pt x="1130947" y="854811"/>
                  </a:lnTo>
                  <a:close/>
                </a:path>
                <a:path w="2339340" h="1146175">
                  <a:moveTo>
                    <a:pt x="1168819" y="748372"/>
                  </a:moveTo>
                  <a:lnTo>
                    <a:pt x="1167625" y="747191"/>
                  </a:lnTo>
                  <a:lnTo>
                    <a:pt x="1164678" y="747191"/>
                  </a:lnTo>
                  <a:lnTo>
                    <a:pt x="1163497" y="748372"/>
                  </a:lnTo>
                  <a:lnTo>
                    <a:pt x="1163497" y="751319"/>
                  </a:lnTo>
                  <a:lnTo>
                    <a:pt x="1164678" y="752513"/>
                  </a:lnTo>
                  <a:lnTo>
                    <a:pt x="1166164" y="752513"/>
                  </a:lnTo>
                  <a:lnTo>
                    <a:pt x="1167625" y="752513"/>
                  </a:lnTo>
                  <a:lnTo>
                    <a:pt x="1168819" y="751319"/>
                  </a:lnTo>
                  <a:lnTo>
                    <a:pt x="1168819" y="748372"/>
                  </a:lnTo>
                  <a:close/>
                </a:path>
                <a:path w="2339340" h="1146175">
                  <a:moveTo>
                    <a:pt x="1228242" y="904519"/>
                  </a:moveTo>
                  <a:lnTo>
                    <a:pt x="1221384" y="897661"/>
                  </a:lnTo>
                  <a:lnTo>
                    <a:pt x="1204480" y="897661"/>
                  </a:lnTo>
                  <a:lnTo>
                    <a:pt x="1197622" y="904519"/>
                  </a:lnTo>
                  <a:lnTo>
                    <a:pt x="1197622" y="921423"/>
                  </a:lnTo>
                  <a:lnTo>
                    <a:pt x="1204480" y="928281"/>
                  </a:lnTo>
                  <a:lnTo>
                    <a:pt x="1212938" y="928281"/>
                  </a:lnTo>
                  <a:lnTo>
                    <a:pt x="1221384" y="928281"/>
                  </a:lnTo>
                  <a:lnTo>
                    <a:pt x="1228242" y="921423"/>
                  </a:lnTo>
                  <a:lnTo>
                    <a:pt x="1228242" y="904519"/>
                  </a:lnTo>
                  <a:close/>
                </a:path>
                <a:path w="2339340" h="1146175">
                  <a:moveTo>
                    <a:pt x="1231315" y="641045"/>
                  </a:moveTo>
                  <a:lnTo>
                    <a:pt x="1228204" y="637921"/>
                  </a:lnTo>
                  <a:lnTo>
                    <a:pt x="1220470" y="637921"/>
                  </a:lnTo>
                  <a:lnTo>
                    <a:pt x="1217345" y="641045"/>
                  </a:lnTo>
                  <a:lnTo>
                    <a:pt x="1217345" y="648779"/>
                  </a:lnTo>
                  <a:lnTo>
                    <a:pt x="1220470" y="651903"/>
                  </a:lnTo>
                  <a:lnTo>
                    <a:pt x="1224330" y="651903"/>
                  </a:lnTo>
                  <a:lnTo>
                    <a:pt x="1228204" y="651903"/>
                  </a:lnTo>
                  <a:lnTo>
                    <a:pt x="1231315" y="648779"/>
                  </a:lnTo>
                  <a:lnTo>
                    <a:pt x="1231315" y="641045"/>
                  </a:lnTo>
                  <a:close/>
                </a:path>
                <a:path w="2339340" h="1146175">
                  <a:moveTo>
                    <a:pt x="1277099" y="804722"/>
                  </a:moveTo>
                  <a:lnTo>
                    <a:pt x="1274419" y="802030"/>
                  </a:lnTo>
                  <a:lnTo>
                    <a:pt x="1267802" y="802030"/>
                  </a:lnTo>
                  <a:lnTo>
                    <a:pt x="1265123" y="804722"/>
                  </a:lnTo>
                  <a:lnTo>
                    <a:pt x="1265123" y="811326"/>
                  </a:lnTo>
                  <a:lnTo>
                    <a:pt x="1267802" y="814019"/>
                  </a:lnTo>
                  <a:lnTo>
                    <a:pt x="1271104" y="814019"/>
                  </a:lnTo>
                  <a:lnTo>
                    <a:pt x="1274419" y="814019"/>
                  </a:lnTo>
                  <a:lnTo>
                    <a:pt x="1277099" y="811326"/>
                  </a:lnTo>
                  <a:lnTo>
                    <a:pt x="1277099" y="804722"/>
                  </a:lnTo>
                  <a:close/>
                </a:path>
                <a:path w="2339340" h="1146175">
                  <a:moveTo>
                    <a:pt x="1331937" y="701611"/>
                  </a:moveTo>
                  <a:lnTo>
                    <a:pt x="1330756" y="700430"/>
                  </a:lnTo>
                  <a:lnTo>
                    <a:pt x="1327823" y="700430"/>
                  </a:lnTo>
                  <a:lnTo>
                    <a:pt x="1326629" y="701611"/>
                  </a:lnTo>
                  <a:lnTo>
                    <a:pt x="1326629" y="704570"/>
                  </a:lnTo>
                  <a:lnTo>
                    <a:pt x="1327823" y="705751"/>
                  </a:lnTo>
                  <a:lnTo>
                    <a:pt x="1329283" y="705751"/>
                  </a:lnTo>
                  <a:lnTo>
                    <a:pt x="1330756" y="705751"/>
                  </a:lnTo>
                  <a:lnTo>
                    <a:pt x="1331937" y="704570"/>
                  </a:lnTo>
                  <a:lnTo>
                    <a:pt x="1331937" y="701611"/>
                  </a:lnTo>
                  <a:close/>
                </a:path>
                <a:path w="2339340" h="1146175">
                  <a:moveTo>
                    <a:pt x="1341843" y="971156"/>
                  </a:moveTo>
                  <a:lnTo>
                    <a:pt x="1339964" y="961821"/>
                  </a:lnTo>
                  <a:lnTo>
                    <a:pt x="1334833" y="954201"/>
                  </a:lnTo>
                  <a:lnTo>
                    <a:pt x="1327213" y="949071"/>
                  </a:lnTo>
                  <a:lnTo>
                    <a:pt x="1317891" y="947178"/>
                  </a:lnTo>
                  <a:lnTo>
                    <a:pt x="1308557" y="949071"/>
                  </a:lnTo>
                  <a:lnTo>
                    <a:pt x="1300949" y="954201"/>
                  </a:lnTo>
                  <a:lnTo>
                    <a:pt x="1295806" y="961821"/>
                  </a:lnTo>
                  <a:lnTo>
                    <a:pt x="1293926" y="971156"/>
                  </a:lnTo>
                  <a:lnTo>
                    <a:pt x="1295806" y="980490"/>
                  </a:lnTo>
                  <a:lnTo>
                    <a:pt x="1300949" y="988098"/>
                  </a:lnTo>
                  <a:lnTo>
                    <a:pt x="1308557" y="993228"/>
                  </a:lnTo>
                  <a:lnTo>
                    <a:pt x="1317891" y="995108"/>
                  </a:lnTo>
                  <a:lnTo>
                    <a:pt x="1327213" y="993228"/>
                  </a:lnTo>
                  <a:lnTo>
                    <a:pt x="1334833" y="988098"/>
                  </a:lnTo>
                  <a:lnTo>
                    <a:pt x="1339964" y="980490"/>
                  </a:lnTo>
                  <a:lnTo>
                    <a:pt x="1341843" y="971156"/>
                  </a:lnTo>
                  <a:close/>
                </a:path>
                <a:path w="2339340" h="1146175">
                  <a:moveTo>
                    <a:pt x="1399349" y="866203"/>
                  </a:moveTo>
                  <a:lnTo>
                    <a:pt x="1397520" y="857135"/>
                  </a:lnTo>
                  <a:lnTo>
                    <a:pt x="1392529" y="849731"/>
                  </a:lnTo>
                  <a:lnTo>
                    <a:pt x="1385125" y="844753"/>
                  </a:lnTo>
                  <a:lnTo>
                    <a:pt x="1376057" y="842924"/>
                  </a:lnTo>
                  <a:lnTo>
                    <a:pt x="1366989" y="844753"/>
                  </a:lnTo>
                  <a:lnTo>
                    <a:pt x="1359598" y="849731"/>
                  </a:lnTo>
                  <a:lnTo>
                    <a:pt x="1354607" y="857135"/>
                  </a:lnTo>
                  <a:lnTo>
                    <a:pt x="1352765" y="866203"/>
                  </a:lnTo>
                  <a:lnTo>
                    <a:pt x="1354607" y="875271"/>
                  </a:lnTo>
                  <a:lnTo>
                    <a:pt x="1359598" y="882675"/>
                  </a:lnTo>
                  <a:lnTo>
                    <a:pt x="1366989" y="887666"/>
                  </a:lnTo>
                  <a:lnTo>
                    <a:pt x="1376057" y="889495"/>
                  </a:lnTo>
                  <a:lnTo>
                    <a:pt x="1385125" y="887666"/>
                  </a:lnTo>
                  <a:lnTo>
                    <a:pt x="1392529" y="882675"/>
                  </a:lnTo>
                  <a:lnTo>
                    <a:pt x="1397520" y="875271"/>
                  </a:lnTo>
                  <a:lnTo>
                    <a:pt x="1399349" y="866203"/>
                  </a:lnTo>
                  <a:close/>
                </a:path>
                <a:path w="2339340" h="1146175">
                  <a:moveTo>
                    <a:pt x="1450124" y="1029322"/>
                  </a:moveTo>
                  <a:lnTo>
                    <a:pt x="1447977" y="1018705"/>
                  </a:lnTo>
                  <a:lnTo>
                    <a:pt x="1442123" y="1010043"/>
                  </a:lnTo>
                  <a:lnTo>
                    <a:pt x="1433449" y="1004189"/>
                  </a:lnTo>
                  <a:lnTo>
                    <a:pt x="1422831" y="1002055"/>
                  </a:lnTo>
                  <a:lnTo>
                    <a:pt x="1412214" y="1004189"/>
                  </a:lnTo>
                  <a:lnTo>
                    <a:pt x="1403540" y="1010043"/>
                  </a:lnTo>
                  <a:lnTo>
                    <a:pt x="1397685" y="1018705"/>
                  </a:lnTo>
                  <a:lnTo>
                    <a:pt x="1395552" y="1029322"/>
                  </a:lnTo>
                  <a:lnTo>
                    <a:pt x="1397685" y="1039952"/>
                  </a:lnTo>
                  <a:lnTo>
                    <a:pt x="1403540" y="1048626"/>
                  </a:lnTo>
                  <a:lnTo>
                    <a:pt x="1412214" y="1054468"/>
                  </a:lnTo>
                  <a:lnTo>
                    <a:pt x="1422831" y="1056614"/>
                  </a:lnTo>
                  <a:lnTo>
                    <a:pt x="1433449" y="1054468"/>
                  </a:lnTo>
                  <a:lnTo>
                    <a:pt x="1442123" y="1048626"/>
                  </a:lnTo>
                  <a:lnTo>
                    <a:pt x="1447977" y="1039952"/>
                  </a:lnTo>
                  <a:lnTo>
                    <a:pt x="1450124" y="1029322"/>
                  </a:lnTo>
                  <a:close/>
                </a:path>
                <a:path w="2339340" h="1146175">
                  <a:moveTo>
                    <a:pt x="1461858" y="761238"/>
                  </a:moveTo>
                  <a:lnTo>
                    <a:pt x="1459687" y="750493"/>
                  </a:lnTo>
                  <a:lnTo>
                    <a:pt x="1453769" y="741730"/>
                  </a:lnTo>
                  <a:lnTo>
                    <a:pt x="1444980" y="735812"/>
                  </a:lnTo>
                  <a:lnTo>
                    <a:pt x="1434236" y="733640"/>
                  </a:lnTo>
                  <a:lnTo>
                    <a:pt x="1423479" y="735812"/>
                  </a:lnTo>
                  <a:lnTo>
                    <a:pt x="1414703" y="741730"/>
                  </a:lnTo>
                  <a:lnTo>
                    <a:pt x="1408785" y="750493"/>
                  </a:lnTo>
                  <a:lnTo>
                    <a:pt x="1406613" y="761238"/>
                  </a:lnTo>
                  <a:lnTo>
                    <a:pt x="1408785" y="772007"/>
                  </a:lnTo>
                  <a:lnTo>
                    <a:pt x="1414703" y="780796"/>
                  </a:lnTo>
                  <a:lnTo>
                    <a:pt x="1423479" y="786714"/>
                  </a:lnTo>
                  <a:lnTo>
                    <a:pt x="1434236" y="788885"/>
                  </a:lnTo>
                  <a:lnTo>
                    <a:pt x="1444980" y="786714"/>
                  </a:lnTo>
                  <a:lnTo>
                    <a:pt x="1453769" y="780796"/>
                  </a:lnTo>
                  <a:lnTo>
                    <a:pt x="1459687" y="772007"/>
                  </a:lnTo>
                  <a:lnTo>
                    <a:pt x="1461858" y="761238"/>
                  </a:lnTo>
                  <a:close/>
                </a:path>
                <a:path w="2339340" h="1146175">
                  <a:moveTo>
                    <a:pt x="1503629" y="924394"/>
                  </a:moveTo>
                  <a:lnTo>
                    <a:pt x="1501851" y="915581"/>
                  </a:lnTo>
                  <a:lnTo>
                    <a:pt x="1496999" y="908380"/>
                  </a:lnTo>
                  <a:lnTo>
                    <a:pt x="1489811" y="903541"/>
                  </a:lnTo>
                  <a:lnTo>
                    <a:pt x="1481010" y="901763"/>
                  </a:lnTo>
                  <a:lnTo>
                    <a:pt x="1472196" y="903541"/>
                  </a:lnTo>
                  <a:lnTo>
                    <a:pt x="1465008" y="908380"/>
                  </a:lnTo>
                  <a:lnTo>
                    <a:pt x="1460157" y="915581"/>
                  </a:lnTo>
                  <a:lnTo>
                    <a:pt x="1458379" y="924394"/>
                  </a:lnTo>
                  <a:lnTo>
                    <a:pt x="1460157" y="933196"/>
                  </a:lnTo>
                  <a:lnTo>
                    <a:pt x="1465008" y="940371"/>
                  </a:lnTo>
                  <a:lnTo>
                    <a:pt x="1472196" y="945222"/>
                  </a:lnTo>
                  <a:lnTo>
                    <a:pt x="1481010" y="947000"/>
                  </a:lnTo>
                  <a:lnTo>
                    <a:pt x="1489811" y="945222"/>
                  </a:lnTo>
                  <a:lnTo>
                    <a:pt x="1496999" y="940371"/>
                  </a:lnTo>
                  <a:lnTo>
                    <a:pt x="1501851" y="933196"/>
                  </a:lnTo>
                  <a:lnTo>
                    <a:pt x="1503629" y="924394"/>
                  </a:lnTo>
                  <a:close/>
                </a:path>
                <a:path w="2339340" h="1146175">
                  <a:moveTo>
                    <a:pt x="1546745" y="1087513"/>
                  </a:moveTo>
                  <a:lnTo>
                    <a:pt x="1545259" y="1080122"/>
                  </a:lnTo>
                  <a:lnTo>
                    <a:pt x="1541195" y="1074089"/>
                  </a:lnTo>
                  <a:lnTo>
                    <a:pt x="1535163" y="1070025"/>
                  </a:lnTo>
                  <a:lnTo>
                    <a:pt x="1527784" y="1068539"/>
                  </a:lnTo>
                  <a:lnTo>
                    <a:pt x="1520405" y="1070025"/>
                  </a:lnTo>
                  <a:lnTo>
                    <a:pt x="1514373" y="1074089"/>
                  </a:lnTo>
                  <a:lnTo>
                    <a:pt x="1510309" y="1080122"/>
                  </a:lnTo>
                  <a:lnTo>
                    <a:pt x="1508823" y="1087513"/>
                  </a:lnTo>
                  <a:lnTo>
                    <a:pt x="1510309" y="1094892"/>
                  </a:lnTo>
                  <a:lnTo>
                    <a:pt x="1514373" y="1100912"/>
                  </a:lnTo>
                  <a:lnTo>
                    <a:pt x="1520405" y="1104988"/>
                  </a:lnTo>
                  <a:lnTo>
                    <a:pt x="1527784" y="1106474"/>
                  </a:lnTo>
                  <a:lnTo>
                    <a:pt x="1535163" y="1104988"/>
                  </a:lnTo>
                  <a:lnTo>
                    <a:pt x="1541195" y="1100912"/>
                  </a:lnTo>
                  <a:lnTo>
                    <a:pt x="1545259" y="1094892"/>
                  </a:lnTo>
                  <a:lnTo>
                    <a:pt x="1546745" y="1087513"/>
                  </a:lnTo>
                  <a:close/>
                </a:path>
                <a:path w="2339340" h="1146175">
                  <a:moveTo>
                    <a:pt x="1564805" y="819442"/>
                  </a:moveTo>
                  <a:lnTo>
                    <a:pt x="1562785" y="809459"/>
                  </a:lnTo>
                  <a:lnTo>
                    <a:pt x="1557299" y="801306"/>
                  </a:lnTo>
                  <a:lnTo>
                    <a:pt x="1549158" y="795820"/>
                  </a:lnTo>
                  <a:lnTo>
                    <a:pt x="1539189" y="793800"/>
                  </a:lnTo>
                  <a:lnTo>
                    <a:pt x="1529207" y="795820"/>
                  </a:lnTo>
                  <a:lnTo>
                    <a:pt x="1521066" y="801306"/>
                  </a:lnTo>
                  <a:lnTo>
                    <a:pt x="1515579" y="809459"/>
                  </a:lnTo>
                  <a:lnTo>
                    <a:pt x="1513560" y="819442"/>
                  </a:lnTo>
                  <a:lnTo>
                    <a:pt x="1515579" y="829411"/>
                  </a:lnTo>
                  <a:lnTo>
                    <a:pt x="1521066" y="837552"/>
                  </a:lnTo>
                  <a:lnTo>
                    <a:pt x="1529207" y="843026"/>
                  </a:lnTo>
                  <a:lnTo>
                    <a:pt x="1539189" y="845045"/>
                  </a:lnTo>
                  <a:lnTo>
                    <a:pt x="1549158" y="843026"/>
                  </a:lnTo>
                  <a:lnTo>
                    <a:pt x="1557299" y="837552"/>
                  </a:lnTo>
                  <a:lnTo>
                    <a:pt x="1562785" y="829411"/>
                  </a:lnTo>
                  <a:lnTo>
                    <a:pt x="1564805" y="819442"/>
                  </a:lnTo>
                  <a:close/>
                </a:path>
                <a:path w="2339340" h="1146175">
                  <a:moveTo>
                    <a:pt x="1595958" y="977049"/>
                  </a:moveTo>
                  <a:lnTo>
                    <a:pt x="1591475" y="972566"/>
                  </a:lnTo>
                  <a:lnTo>
                    <a:pt x="1580451" y="972566"/>
                  </a:lnTo>
                  <a:lnTo>
                    <a:pt x="1575981" y="977049"/>
                  </a:lnTo>
                  <a:lnTo>
                    <a:pt x="1575981" y="988060"/>
                  </a:lnTo>
                  <a:lnTo>
                    <a:pt x="1580451" y="992543"/>
                  </a:lnTo>
                  <a:lnTo>
                    <a:pt x="1585963" y="992543"/>
                  </a:lnTo>
                  <a:lnTo>
                    <a:pt x="1591475" y="992543"/>
                  </a:lnTo>
                  <a:lnTo>
                    <a:pt x="1595958" y="988060"/>
                  </a:lnTo>
                  <a:lnTo>
                    <a:pt x="1595958" y="977049"/>
                  </a:lnTo>
                  <a:close/>
                </a:path>
                <a:path w="2339340" h="1146175">
                  <a:moveTo>
                    <a:pt x="1615643" y="714476"/>
                  </a:moveTo>
                  <a:lnTo>
                    <a:pt x="1614208" y="707351"/>
                  </a:lnTo>
                  <a:lnTo>
                    <a:pt x="1610296" y="701535"/>
                  </a:lnTo>
                  <a:lnTo>
                    <a:pt x="1604492" y="697611"/>
                  </a:lnTo>
                  <a:lnTo>
                    <a:pt x="1597367" y="696163"/>
                  </a:lnTo>
                  <a:lnTo>
                    <a:pt x="1590230" y="697611"/>
                  </a:lnTo>
                  <a:lnTo>
                    <a:pt x="1584413" y="701535"/>
                  </a:lnTo>
                  <a:lnTo>
                    <a:pt x="1580502" y="707351"/>
                  </a:lnTo>
                  <a:lnTo>
                    <a:pt x="1579054" y="714476"/>
                  </a:lnTo>
                  <a:lnTo>
                    <a:pt x="1580502" y="721614"/>
                  </a:lnTo>
                  <a:lnTo>
                    <a:pt x="1584413" y="727430"/>
                  </a:lnTo>
                  <a:lnTo>
                    <a:pt x="1590230" y="731354"/>
                  </a:lnTo>
                  <a:lnTo>
                    <a:pt x="1597367" y="732790"/>
                  </a:lnTo>
                  <a:lnTo>
                    <a:pt x="1604492" y="731354"/>
                  </a:lnTo>
                  <a:lnTo>
                    <a:pt x="1610296" y="727430"/>
                  </a:lnTo>
                  <a:lnTo>
                    <a:pt x="1614208" y="721614"/>
                  </a:lnTo>
                  <a:lnTo>
                    <a:pt x="1615643" y="714476"/>
                  </a:lnTo>
                  <a:close/>
                </a:path>
                <a:path w="2339340" h="1146175">
                  <a:moveTo>
                    <a:pt x="1647380" y="1137602"/>
                  </a:moveTo>
                  <a:lnTo>
                    <a:pt x="1640801" y="1131049"/>
                  </a:lnTo>
                  <a:lnTo>
                    <a:pt x="1624660" y="1131049"/>
                  </a:lnTo>
                  <a:lnTo>
                    <a:pt x="1618081" y="1137602"/>
                  </a:lnTo>
                  <a:lnTo>
                    <a:pt x="1618081" y="1145870"/>
                  </a:lnTo>
                  <a:lnTo>
                    <a:pt x="1647380" y="1145870"/>
                  </a:lnTo>
                  <a:lnTo>
                    <a:pt x="1647380" y="1137602"/>
                  </a:lnTo>
                  <a:close/>
                </a:path>
                <a:path w="2339340" h="1146175">
                  <a:moveTo>
                    <a:pt x="1659089" y="869340"/>
                  </a:moveTo>
                  <a:lnTo>
                    <a:pt x="1652384" y="862634"/>
                  </a:lnTo>
                  <a:lnTo>
                    <a:pt x="1635861" y="862634"/>
                  </a:lnTo>
                  <a:lnTo>
                    <a:pt x="1629168" y="869340"/>
                  </a:lnTo>
                  <a:lnTo>
                    <a:pt x="1629168" y="885863"/>
                  </a:lnTo>
                  <a:lnTo>
                    <a:pt x="1635861" y="892594"/>
                  </a:lnTo>
                  <a:lnTo>
                    <a:pt x="1644129" y="892594"/>
                  </a:lnTo>
                  <a:lnTo>
                    <a:pt x="1652384" y="892594"/>
                  </a:lnTo>
                  <a:lnTo>
                    <a:pt x="1659089" y="885863"/>
                  </a:lnTo>
                  <a:lnTo>
                    <a:pt x="1659089" y="869340"/>
                  </a:lnTo>
                  <a:close/>
                </a:path>
                <a:path w="2339340" h="1146175">
                  <a:moveTo>
                    <a:pt x="1698561" y="1036485"/>
                  </a:moveTo>
                  <a:lnTo>
                    <a:pt x="1695119" y="1033068"/>
                  </a:lnTo>
                  <a:lnTo>
                    <a:pt x="1686661" y="1033068"/>
                  </a:lnTo>
                  <a:lnTo>
                    <a:pt x="1683258" y="1036485"/>
                  </a:lnTo>
                  <a:lnTo>
                    <a:pt x="1683258" y="1044968"/>
                  </a:lnTo>
                  <a:lnTo>
                    <a:pt x="1686661" y="1048385"/>
                  </a:lnTo>
                  <a:lnTo>
                    <a:pt x="1690890" y="1048385"/>
                  </a:lnTo>
                  <a:lnTo>
                    <a:pt x="1695119" y="1048385"/>
                  </a:lnTo>
                  <a:lnTo>
                    <a:pt x="1698561" y="1044968"/>
                  </a:lnTo>
                  <a:lnTo>
                    <a:pt x="1698561" y="1036485"/>
                  </a:lnTo>
                  <a:close/>
                </a:path>
                <a:path w="2339340" h="1146175">
                  <a:moveTo>
                    <a:pt x="1713966" y="766216"/>
                  </a:moveTo>
                  <a:lnTo>
                    <a:pt x="1708734" y="760996"/>
                  </a:lnTo>
                  <a:lnTo>
                    <a:pt x="1695869" y="760996"/>
                  </a:lnTo>
                  <a:lnTo>
                    <a:pt x="1690674" y="766216"/>
                  </a:lnTo>
                  <a:lnTo>
                    <a:pt x="1690674" y="779094"/>
                  </a:lnTo>
                  <a:lnTo>
                    <a:pt x="1695869" y="784313"/>
                  </a:lnTo>
                  <a:lnTo>
                    <a:pt x="1702320" y="784313"/>
                  </a:lnTo>
                  <a:lnTo>
                    <a:pt x="1708734" y="784313"/>
                  </a:lnTo>
                  <a:lnTo>
                    <a:pt x="1713966" y="779094"/>
                  </a:lnTo>
                  <a:lnTo>
                    <a:pt x="1713966" y="766216"/>
                  </a:lnTo>
                  <a:close/>
                </a:path>
                <a:path w="2339340" h="1146175">
                  <a:moveTo>
                    <a:pt x="1757413" y="931189"/>
                  </a:moveTo>
                  <a:lnTo>
                    <a:pt x="1753679" y="927468"/>
                  </a:lnTo>
                  <a:lnTo>
                    <a:pt x="1744472" y="927468"/>
                  </a:lnTo>
                  <a:lnTo>
                    <a:pt x="1740763" y="931189"/>
                  </a:lnTo>
                  <a:lnTo>
                    <a:pt x="1740763" y="940358"/>
                  </a:lnTo>
                  <a:lnTo>
                    <a:pt x="1744472" y="944079"/>
                  </a:lnTo>
                  <a:lnTo>
                    <a:pt x="1749082" y="944079"/>
                  </a:lnTo>
                  <a:lnTo>
                    <a:pt x="1753679" y="944079"/>
                  </a:lnTo>
                  <a:lnTo>
                    <a:pt x="1757413" y="940358"/>
                  </a:lnTo>
                  <a:lnTo>
                    <a:pt x="1757413" y="931189"/>
                  </a:lnTo>
                  <a:close/>
                </a:path>
                <a:path w="2339340" h="1146175">
                  <a:moveTo>
                    <a:pt x="1821141" y="1098905"/>
                  </a:moveTo>
                  <a:lnTo>
                    <a:pt x="1819148" y="1089063"/>
                  </a:lnTo>
                  <a:lnTo>
                    <a:pt x="1813725" y="1081024"/>
                  </a:lnTo>
                  <a:lnTo>
                    <a:pt x="1805686" y="1075601"/>
                  </a:lnTo>
                  <a:lnTo>
                    <a:pt x="1795843" y="1073607"/>
                  </a:lnTo>
                  <a:lnTo>
                    <a:pt x="1786013" y="1075601"/>
                  </a:lnTo>
                  <a:lnTo>
                    <a:pt x="1777974" y="1081024"/>
                  </a:lnTo>
                  <a:lnTo>
                    <a:pt x="1772551" y="1089063"/>
                  </a:lnTo>
                  <a:lnTo>
                    <a:pt x="1770557" y="1098905"/>
                  </a:lnTo>
                  <a:lnTo>
                    <a:pt x="1772551" y="1108748"/>
                  </a:lnTo>
                  <a:lnTo>
                    <a:pt x="1777974" y="1116787"/>
                  </a:lnTo>
                  <a:lnTo>
                    <a:pt x="1786013" y="1122210"/>
                  </a:lnTo>
                  <a:lnTo>
                    <a:pt x="1795843" y="1124191"/>
                  </a:lnTo>
                  <a:lnTo>
                    <a:pt x="1805686" y="1122210"/>
                  </a:lnTo>
                  <a:lnTo>
                    <a:pt x="1813725" y="1116787"/>
                  </a:lnTo>
                  <a:lnTo>
                    <a:pt x="1819148" y="1108748"/>
                  </a:lnTo>
                  <a:lnTo>
                    <a:pt x="1821141" y="1098905"/>
                  </a:lnTo>
                  <a:close/>
                </a:path>
                <a:path w="2339340" h="1146175">
                  <a:moveTo>
                    <a:pt x="1830222" y="830834"/>
                  </a:moveTo>
                  <a:lnTo>
                    <a:pt x="1828406" y="821893"/>
                  </a:lnTo>
                  <a:lnTo>
                    <a:pt x="1823491" y="814590"/>
                  </a:lnTo>
                  <a:lnTo>
                    <a:pt x="1816188" y="809663"/>
                  </a:lnTo>
                  <a:lnTo>
                    <a:pt x="1807248" y="807847"/>
                  </a:lnTo>
                  <a:lnTo>
                    <a:pt x="1798307" y="809663"/>
                  </a:lnTo>
                  <a:lnTo>
                    <a:pt x="1791017" y="814590"/>
                  </a:lnTo>
                  <a:lnTo>
                    <a:pt x="1786102" y="821893"/>
                  </a:lnTo>
                  <a:lnTo>
                    <a:pt x="1784299" y="830834"/>
                  </a:lnTo>
                  <a:lnTo>
                    <a:pt x="1786102" y="839762"/>
                  </a:lnTo>
                  <a:lnTo>
                    <a:pt x="1791017" y="847051"/>
                  </a:lnTo>
                  <a:lnTo>
                    <a:pt x="1798307" y="851979"/>
                  </a:lnTo>
                  <a:lnTo>
                    <a:pt x="1807248" y="853770"/>
                  </a:lnTo>
                  <a:lnTo>
                    <a:pt x="1816188" y="851979"/>
                  </a:lnTo>
                  <a:lnTo>
                    <a:pt x="1823491" y="847051"/>
                  </a:lnTo>
                  <a:lnTo>
                    <a:pt x="1828406" y="839762"/>
                  </a:lnTo>
                  <a:lnTo>
                    <a:pt x="1830222" y="830834"/>
                  </a:lnTo>
                  <a:close/>
                </a:path>
                <a:path w="2339340" h="1146175">
                  <a:moveTo>
                    <a:pt x="1872005" y="993952"/>
                  </a:moveTo>
                  <a:lnTo>
                    <a:pt x="1870595" y="986955"/>
                  </a:lnTo>
                  <a:lnTo>
                    <a:pt x="1866747" y="981240"/>
                  </a:lnTo>
                  <a:lnTo>
                    <a:pt x="1861032" y="977392"/>
                  </a:lnTo>
                  <a:lnTo>
                    <a:pt x="1854047" y="975982"/>
                  </a:lnTo>
                  <a:lnTo>
                    <a:pt x="1847049" y="977392"/>
                  </a:lnTo>
                  <a:lnTo>
                    <a:pt x="1841334" y="981240"/>
                  </a:lnTo>
                  <a:lnTo>
                    <a:pt x="1837486" y="986955"/>
                  </a:lnTo>
                  <a:lnTo>
                    <a:pt x="1836077" y="993952"/>
                  </a:lnTo>
                  <a:lnTo>
                    <a:pt x="1837486" y="1000937"/>
                  </a:lnTo>
                  <a:lnTo>
                    <a:pt x="1841334" y="1006652"/>
                  </a:lnTo>
                  <a:lnTo>
                    <a:pt x="1847049" y="1010500"/>
                  </a:lnTo>
                  <a:lnTo>
                    <a:pt x="1854047" y="1011910"/>
                  </a:lnTo>
                  <a:lnTo>
                    <a:pt x="1861032" y="1010500"/>
                  </a:lnTo>
                  <a:lnTo>
                    <a:pt x="1866747" y="1006652"/>
                  </a:lnTo>
                  <a:lnTo>
                    <a:pt x="1870595" y="1000937"/>
                  </a:lnTo>
                  <a:lnTo>
                    <a:pt x="1872005" y="993952"/>
                  </a:lnTo>
                  <a:close/>
                </a:path>
                <a:path w="2339340" h="1146175">
                  <a:moveTo>
                    <a:pt x="1914537" y="1145870"/>
                  </a:moveTo>
                  <a:lnTo>
                    <a:pt x="1913509" y="1144358"/>
                  </a:lnTo>
                  <a:lnTo>
                    <a:pt x="1907806" y="1140510"/>
                  </a:lnTo>
                  <a:lnTo>
                    <a:pt x="1900809" y="1139101"/>
                  </a:lnTo>
                  <a:lnTo>
                    <a:pt x="1893811" y="1140510"/>
                  </a:lnTo>
                  <a:lnTo>
                    <a:pt x="1888096" y="1144358"/>
                  </a:lnTo>
                  <a:lnTo>
                    <a:pt x="1887080" y="1145870"/>
                  </a:lnTo>
                  <a:lnTo>
                    <a:pt x="1914537" y="1145870"/>
                  </a:lnTo>
                  <a:close/>
                </a:path>
                <a:path w="2339340" h="1146175">
                  <a:moveTo>
                    <a:pt x="1921840" y="883666"/>
                  </a:moveTo>
                  <a:lnTo>
                    <a:pt x="1917522" y="879348"/>
                  </a:lnTo>
                  <a:lnTo>
                    <a:pt x="1906879" y="879348"/>
                  </a:lnTo>
                  <a:lnTo>
                    <a:pt x="1902561" y="883666"/>
                  </a:lnTo>
                  <a:lnTo>
                    <a:pt x="1902561" y="894334"/>
                  </a:lnTo>
                  <a:lnTo>
                    <a:pt x="1906879" y="898664"/>
                  </a:lnTo>
                  <a:lnTo>
                    <a:pt x="1912200" y="898664"/>
                  </a:lnTo>
                  <a:lnTo>
                    <a:pt x="1917522" y="898664"/>
                  </a:lnTo>
                  <a:lnTo>
                    <a:pt x="1921840" y="894334"/>
                  </a:lnTo>
                  <a:lnTo>
                    <a:pt x="1921840" y="883666"/>
                  </a:lnTo>
                  <a:close/>
                </a:path>
                <a:path w="2339340" h="1146175">
                  <a:moveTo>
                    <a:pt x="1972614" y="1044587"/>
                  </a:moveTo>
                  <a:lnTo>
                    <a:pt x="1966506" y="1038491"/>
                  </a:lnTo>
                  <a:lnTo>
                    <a:pt x="1951456" y="1038491"/>
                  </a:lnTo>
                  <a:lnTo>
                    <a:pt x="1945347" y="1044587"/>
                  </a:lnTo>
                  <a:lnTo>
                    <a:pt x="1945347" y="1059649"/>
                  </a:lnTo>
                  <a:lnTo>
                    <a:pt x="1951456" y="1065758"/>
                  </a:lnTo>
                  <a:lnTo>
                    <a:pt x="1958962" y="1065758"/>
                  </a:lnTo>
                  <a:lnTo>
                    <a:pt x="1966506" y="1065758"/>
                  </a:lnTo>
                  <a:lnTo>
                    <a:pt x="1972614" y="1059649"/>
                  </a:lnTo>
                  <a:lnTo>
                    <a:pt x="1972614" y="1044587"/>
                  </a:lnTo>
                  <a:close/>
                </a:path>
                <a:path w="2339340" h="1146175">
                  <a:moveTo>
                    <a:pt x="2028139" y="941108"/>
                  </a:moveTo>
                  <a:lnTo>
                    <a:pt x="2023224" y="936193"/>
                  </a:lnTo>
                  <a:lnTo>
                    <a:pt x="2011083" y="936193"/>
                  </a:lnTo>
                  <a:lnTo>
                    <a:pt x="2006168" y="941108"/>
                  </a:lnTo>
                  <a:lnTo>
                    <a:pt x="2006168" y="953262"/>
                  </a:lnTo>
                  <a:lnTo>
                    <a:pt x="2011083" y="958164"/>
                  </a:lnTo>
                  <a:lnTo>
                    <a:pt x="2017153" y="958164"/>
                  </a:lnTo>
                  <a:lnTo>
                    <a:pt x="2023224" y="958164"/>
                  </a:lnTo>
                  <a:lnTo>
                    <a:pt x="2028139" y="953262"/>
                  </a:lnTo>
                  <a:lnTo>
                    <a:pt x="2028139" y="941108"/>
                  </a:lnTo>
                  <a:close/>
                </a:path>
                <a:path w="2339340" h="1146175">
                  <a:moveTo>
                    <a:pt x="2070595" y="1106627"/>
                  </a:moveTo>
                  <a:lnTo>
                    <a:pt x="2067623" y="1103668"/>
                  </a:lnTo>
                  <a:lnTo>
                    <a:pt x="2060257" y="1103668"/>
                  </a:lnTo>
                  <a:lnTo>
                    <a:pt x="2057285" y="1106627"/>
                  </a:lnTo>
                  <a:lnTo>
                    <a:pt x="2057285" y="1113955"/>
                  </a:lnTo>
                  <a:lnTo>
                    <a:pt x="2060257" y="1116965"/>
                  </a:lnTo>
                  <a:lnTo>
                    <a:pt x="2063927" y="1116965"/>
                  </a:lnTo>
                  <a:lnTo>
                    <a:pt x="2067623" y="1116965"/>
                  </a:lnTo>
                  <a:lnTo>
                    <a:pt x="2070595" y="1113955"/>
                  </a:lnTo>
                  <a:lnTo>
                    <a:pt x="2070595" y="1106627"/>
                  </a:lnTo>
                  <a:close/>
                </a:path>
                <a:path w="2339340" h="1146175">
                  <a:moveTo>
                    <a:pt x="2129434" y="1001306"/>
                  </a:moveTo>
                  <a:lnTo>
                    <a:pt x="2126157" y="998016"/>
                  </a:lnTo>
                  <a:lnTo>
                    <a:pt x="2118068" y="998016"/>
                  </a:lnTo>
                  <a:lnTo>
                    <a:pt x="2114778" y="1001306"/>
                  </a:lnTo>
                  <a:lnTo>
                    <a:pt x="2114778" y="1009383"/>
                  </a:lnTo>
                  <a:lnTo>
                    <a:pt x="2118068" y="1012672"/>
                  </a:lnTo>
                  <a:lnTo>
                    <a:pt x="2122119" y="1012672"/>
                  </a:lnTo>
                  <a:lnTo>
                    <a:pt x="2126157" y="1012672"/>
                  </a:lnTo>
                  <a:lnTo>
                    <a:pt x="2129434" y="1009383"/>
                  </a:lnTo>
                  <a:lnTo>
                    <a:pt x="2129434" y="1001306"/>
                  </a:lnTo>
                  <a:close/>
                </a:path>
                <a:path w="2339340" h="1146175">
                  <a:moveTo>
                    <a:pt x="2231047" y="1061313"/>
                  </a:moveTo>
                  <a:lnTo>
                    <a:pt x="2229256" y="1059535"/>
                  </a:lnTo>
                  <a:lnTo>
                    <a:pt x="2224849" y="1059535"/>
                  </a:lnTo>
                  <a:lnTo>
                    <a:pt x="2223058" y="1061313"/>
                  </a:lnTo>
                  <a:lnTo>
                    <a:pt x="2223058" y="1065733"/>
                  </a:lnTo>
                  <a:lnTo>
                    <a:pt x="2224849" y="1067511"/>
                  </a:lnTo>
                  <a:lnTo>
                    <a:pt x="2227072" y="1067511"/>
                  </a:lnTo>
                  <a:lnTo>
                    <a:pt x="2229256" y="1067511"/>
                  </a:lnTo>
                  <a:lnTo>
                    <a:pt x="2231047" y="1065733"/>
                  </a:lnTo>
                  <a:lnTo>
                    <a:pt x="2231047" y="1061313"/>
                  </a:lnTo>
                  <a:close/>
                </a:path>
                <a:path w="2339340" h="1146175">
                  <a:moveTo>
                    <a:pt x="2338984" y="1117841"/>
                  </a:moveTo>
                  <a:lnTo>
                    <a:pt x="2335885" y="1114717"/>
                  </a:lnTo>
                  <a:lnTo>
                    <a:pt x="2328138" y="1114717"/>
                  </a:lnTo>
                  <a:lnTo>
                    <a:pt x="2325014" y="1117841"/>
                  </a:lnTo>
                  <a:lnTo>
                    <a:pt x="2325014" y="1125575"/>
                  </a:lnTo>
                  <a:lnTo>
                    <a:pt x="2328138" y="1128674"/>
                  </a:lnTo>
                  <a:lnTo>
                    <a:pt x="2331999" y="1128674"/>
                  </a:lnTo>
                  <a:lnTo>
                    <a:pt x="2335885" y="1128674"/>
                  </a:lnTo>
                  <a:lnTo>
                    <a:pt x="2338984" y="1125575"/>
                  </a:lnTo>
                  <a:lnTo>
                    <a:pt x="2338984" y="111784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9150" y="11029978"/>
              <a:ext cx="68542" cy="6855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2771" y="11086824"/>
              <a:ext cx="71202" cy="7121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0" y="10688199"/>
              <a:ext cx="1381760" cy="620395"/>
            </a:xfrm>
            <a:custGeom>
              <a:avLst/>
              <a:gdLst/>
              <a:ahLst/>
              <a:cxnLst/>
              <a:rect l="l" t="t" r="r" b="b"/>
              <a:pathLst>
                <a:path w="1381760" h="620395">
                  <a:moveTo>
                    <a:pt x="11099" y="120573"/>
                  </a:moveTo>
                  <a:lnTo>
                    <a:pt x="9245" y="111366"/>
                  </a:lnTo>
                  <a:lnTo>
                    <a:pt x="4178" y="103860"/>
                  </a:lnTo>
                  <a:lnTo>
                    <a:pt x="0" y="101041"/>
                  </a:lnTo>
                  <a:lnTo>
                    <a:pt x="0" y="140106"/>
                  </a:lnTo>
                  <a:lnTo>
                    <a:pt x="4178" y="137287"/>
                  </a:lnTo>
                  <a:lnTo>
                    <a:pt x="9245" y="129768"/>
                  </a:lnTo>
                  <a:lnTo>
                    <a:pt x="11099" y="120573"/>
                  </a:lnTo>
                  <a:close/>
                </a:path>
                <a:path w="1381760" h="620395">
                  <a:moveTo>
                    <a:pt x="61290" y="6972"/>
                  </a:moveTo>
                  <a:lnTo>
                    <a:pt x="54292" y="0"/>
                  </a:lnTo>
                  <a:lnTo>
                    <a:pt x="37007" y="0"/>
                  </a:lnTo>
                  <a:lnTo>
                    <a:pt x="30010" y="6972"/>
                  </a:lnTo>
                  <a:lnTo>
                    <a:pt x="30010" y="24257"/>
                  </a:lnTo>
                  <a:lnTo>
                    <a:pt x="37007" y="31267"/>
                  </a:lnTo>
                  <a:lnTo>
                    <a:pt x="45643" y="31267"/>
                  </a:lnTo>
                  <a:lnTo>
                    <a:pt x="54292" y="31267"/>
                  </a:lnTo>
                  <a:lnTo>
                    <a:pt x="61290" y="24257"/>
                  </a:lnTo>
                  <a:lnTo>
                    <a:pt x="61290" y="6972"/>
                  </a:lnTo>
                  <a:close/>
                </a:path>
                <a:path w="1381760" h="620395">
                  <a:moveTo>
                    <a:pt x="107391" y="170472"/>
                  </a:moveTo>
                  <a:lnTo>
                    <a:pt x="100698" y="163766"/>
                  </a:lnTo>
                  <a:lnTo>
                    <a:pt x="84150" y="163766"/>
                  </a:lnTo>
                  <a:lnTo>
                    <a:pt x="77444" y="170472"/>
                  </a:lnTo>
                  <a:lnTo>
                    <a:pt x="77444" y="187020"/>
                  </a:lnTo>
                  <a:lnTo>
                    <a:pt x="84150" y="193725"/>
                  </a:lnTo>
                  <a:lnTo>
                    <a:pt x="92417" y="193725"/>
                  </a:lnTo>
                  <a:lnTo>
                    <a:pt x="100698" y="193725"/>
                  </a:lnTo>
                  <a:lnTo>
                    <a:pt x="107391" y="187020"/>
                  </a:lnTo>
                  <a:lnTo>
                    <a:pt x="107391" y="170472"/>
                  </a:lnTo>
                  <a:close/>
                </a:path>
                <a:path w="1381760" h="620395">
                  <a:moveTo>
                    <a:pt x="166243" y="65163"/>
                  </a:moveTo>
                  <a:lnTo>
                    <a:pt x="159232" y="58166"/>
                  </a:lnTo>
                  <a:lnTo>
                    <a:pt x="141960" y="58166"/>
                  </a:lnTo>
                  <a:lnTo>
                    <a:pt x="134950" y="65163"/>
                  </a:lnTo>
                  <a:lnTo>
                    <a:pt x="134950" y="82448"/>
                  </a:lnTo>
                  <a:lnTo>
                    <a:pt x="141960" y="89420"/>
                  </a:lnTo>
                  <a:lnTo>
                    <a:pt x="150596" y="89420"/>
                  </a:lnTo>
                  <a:lnTo>
                    <a:pt x="159232" y="89420"/>
                  </a:lnTo>
                  <a:lnTo>
                    <a:pt x="166243" y="82448"/>
                  </a:lnTo>
                  <a:lnTo>
                    <a:pt x="166243" y="65163"/>
                  </a:lnTo>
                  <a:close/>
                </a:path>
                <a:path w="1381760" h="620395">
                  <a:moveTo>
                    <a:pt x="257543" y="130873"/>
                  </a:moveTo>
                  <a:lnTo>
                    <a:pt x="256654" y="129959"/>
                  </a:lnTo>
                  <a:lnTo>
                    <a:pt x="254444" y="129959"/>
                  </a:lnTo>
                  <a:lnTo>
                    <a:pt x="253555" y="130873"/>
                  </a:lnTo>
                  <a:lnTo>
                    <a:pt x="253555" y="133057"/>
                  </a:lnTo>
                  <a:lnTo>
                    <a:pt x="254444" y="133972"/>
                  </a:lnTo>
                  <a:lnTo>
                    <a:pt x="255549" y="133972"/>
                  </a:lnTo>
                  <a:lnTo>
                    <a:pt x="256654" y="133972"/>
                  </a:lnTo>
                  <a:lnTo>
                    <a:pt x="257543" y="133057"/>
                  </a:lnTo>
                  <a:lnTo>
                    <a:pt x="257543" y="130873"/>
                  </a:lnTo>
                  <a:close/>
                </a:path>
                <a:path w="1381760" h="620395">
                  <a:moveTo>
                    <a:pt x="307975" y="291985"/>
                  </a:moveTo>
                  <a:lnTo>
                    <a:pt x="305435" y="289445"/>
                  </a:lnTo>
                  <a:lnTo>
                    <a:pt x="299199" y="289445"/>
                  </a:lnTo>
                  <a:lnTo>
                    <a:pt x="296659" y="291985"/>
                  </a:lnTo>
                  <a:lnTo>
                    <a:pt x="296659" y="298208"/>
                  </a:lnTo>
                  <a:lnTo>
                    <a:pt x="299199" y="300748"/>
                  </a:lnTo>
                  <a:lnTo>
                    <a:pt x="302323" y="300748"/>
                  </a:lnTo>
                  <a:lnTo>
                    <a:pt x="305435" y="300748"/>
                  </a:lnTo>
                  <a:lnTo>
                    <a:pt x="307975" y="298208"/>
                  </a:lnTo>
                  <a:lnTo>
                    <a:pt x="307975" y="291985"/>
                  </a:lnTo>
                  <a:close/>
                </a:path>
                <a:path w="1381760" h="620395">
                  <a:moveTo>
                    <a:pt x="362496" y="189026"/>
                  </a:moveTo>
                  <a:lnTo>
                    <a:pt x="361594" y="188150"/>
                  </a:lnTo>
                  <a:lnTo>
                    <a:pt x="359397" y="188150"/>
                  </a:lnTo>
                  <a:lnTo>
                    <a:pt x="358495" y="189026"/>
                  </a:lnTo>
                  <a:lnTo>
                    <a:pt x="358495" y="191249"/>
                  </a:lnTo>
                  <a:lnTo>
                    <a:pt x="359397" y="192125"/>
                  </a:lnTo>
                  <a:lnTo>
                    <a:pt x="360489" y="192125"/>
                  </a:lnTo>
                  <a:lnTo>
                    <a:pt x="361594" y="192125"/>
                  </a:lnTo>
                  <a:lnTo>
                    <a:pt x="362496" y="191249"/>
                  </a:lnTo>
                  <a:lnTo>
                    <a:pt x="362496" y="189026"/>
                  </a:lnTo>
                  <a:close/>
                </a:path>
                <a:path w="1381760" h="620395">
                  <a:moveTo>
                    <a:pt x="415264" y="348856"/>
                  </a:moveTo>
                  <a:lnTo>
                    <a:pt x="411683" y="345287"/>
                  </a:lnTo>
                  <a:lnTo>
                    <a:pt x="402856" y="345287"/>
                  </a:lnTo>
                  <a:lnTo>
                    <a:pt x="399275" y="348856"/>
                  </a:lnTo>
                  <a:lnTo>
                    <a:pt x="399275" y="357682"/>
                  </a:lnTo>
                  <a:lnTo>
                    <a:pt x="402856" y="361251"/>
                  </a:lnTo>
                  <a:lnTo>
                    <a:pt x="407276" y="361251"/>
                  </a:lnTo>
                  <a:lnTo>
                    <a:pt x="411683" y="361251"/>
                  </a:lnTo>
                  <a:lnTo>
                    <a:pt x="415264" y="357682"/>
                  </a:lnTo>
                  <a:lnTo>
                    <a:pt x="415264" y="348856"/>
                  </a:lnTo>
                  <a:close/>
                </a:path>
                <a:path w="1381760" h="620395">
                  <a:moveTo>
                    <a:pt x="467766" y="247027"/>
                  </a:moveTo>
                  <a:lnTo>
                    <a:pt x="466737" y="245999"/>
                  </a:lnTo>
                  <a:lnTo>
                    <a:pt x="464159" y="245999"/>
                  </a:lnTo>
                  <a:lnTo>
                    <a:pt x="463118" y="247027"/>
                  </a:lnTo>
                  <a:lnTo>
                    <a:pt x="463118" y="249593"/>
                  </a:lnTo>
                  <a:lnTo>
                    <a:pt x="464159" y="250659"/>
                  </a:lnTo>
                  <a:lnTo>
                    <a:pt x="465442" y="250659"/>
                  </a:lnTo>
                  <a:lnTo>
                    <a:pt x="466737" y="250659"/>
                  </a:lnTo>
                  <a:lnTo>
                    <a:pt x="467766" y="249593"/>
                  </a:lnTo>
                  <a:lnTo>
                    <a:pt x="467766" y="247027"/>
                  </a:lnTo>
                  <a:close/>
                </a:path>
                <a:path w="1381760" h="620395">
                  <a:moveTo>
                    <a:pt x="522198" y="405917"/>
                  </a:moveTo>
                  <a:lnTo>
                    <a:pt x="517728" y="401447"/>
                  </a:lnTo>
                  <a:lnTo>
                    <a:pt x="506704" y="401447"/>
                  </a:lnTo>
                  <a:lnTo>
                    <a:pt x="502246" y="405917"/>
                  </a:lnTo>
                  <a:lnTo>
                    <a:pt x="502246" y="416953"/>
                  </a:lnTo>
                  <a:lnTo>
                    <a:pt x="506704" y="421424"/>
                  </a:lnTo>
                  <a:lnTo>
                    <a:pt x="512216" y="421424"/>
                  </a:lnTo>
                  <a:lnTo>
                    <a:pt x="517728" y="421424"/>
                  </a:lnTo>
                  <a:lnTo>
                    <a:pt x="522198" y="416953"/>
                  </a:lnTo>
                  <a:lnTo>
                    <a:pt x="522198" y="405917"/>
                  </a:lnTo>
                  <a:close/>
                </a:path>
                <a:path w="1381760" h="620395">
                  <a:moveTo>
                    <a:pt x="585698" y="298056"/>
                  </a:moveTo>
                  <a:lnTo>
                    <a:pt x="578840" y="291198"/>
                  </a:lnTo>
                  <a:lnTo>
                    <a:pt x="561936" y="291198"/>
                  </a:lnTo>
                  <a:lnTo>
                    <a:pt x="555078" y="298056"/>
                  </a:lnTo>
                  <a:lnTo>
                    <a:pt x="555078" y="314960"/>
                  </a:lnTo>
                  <a:lnTo>
                    <a:pt x="561936" y="321818"/>
                  </a:lnTo>
                  <a:lnTo>
                    <a:pt x="570395" y="321818"/>
                  </a:lnTo>
                  <a:lnTo>
                    <a:pt x="578840" y="321818"/>
                  </a:lnTo>
                  <a:lnTo>
                    <a:pt x="585698" y="314960"/>
                  </a:lnTo>
                  <a:lnTo>
                    <a:pt x="585698" y="298056"/>
                  </a:lnTo>
                  <a:close/>
                </a:path>
                <a:path w="1381760" h="620395">
                  <a:moveTo>
                    <a:pt x="643458" y="469620"/>
                  </a:moveTo>
                  <a:lnTo>
                    <a:pt x="641388" y="459397"/>
                  </a:lnTo>
                  <a:lnTo>
                    <a:pt x="635762" y="451027"/>
                  </a:lnTo>
                  <a:lnTo>
                    <a:pt x="627405" y="445401"/>
                  </a:lnTo>
                  <a:lnTo>
                    <a:pt x="617169" y="443331"/>
                  </a:lnTo>
                  <a:lnTo>
                    <a:pt x="606933" y="445401"/>
                  </a:lnTo>
                  <a:lnTo>
                    <a:pt x="598589" y="451027"/>
                  </a:lnTo>
                  <a:lnTo>
                    <a:pt x="592950" y="459397"/>
                  </a:lnTo>
                  <a:lnTo>
                    <a:pt x="590880" y="469620"/>
                  </a:lnTo>
                  <a:lnTo>
                    <a:pt x="592950" y="479856"/>
                  </a:lnTo>
                  <a:lnTo>
                    <a:pt x="598589" y="488200"/>
                  </a:lnTo>
                  <a:lnTo>
                    <a:pt x="606933" y="493826"/>
                  </a:lnTo>
                  <a:lnTo>
                    <a:pt x="617169" y="495884"/>
                  </a:lnTo>
                  <a:lnTo>
                    <a:pt x="627405" y="493826"/>
                  </a:lnTo>
                  <a:lnTo>
                    <a:pt x="635762" y="488200"/>
                  </a:lnTo>
                  <a:lnTo>
                    <a:pt x="641388" y="479856"/>
                  </a:lnTo>
                  <a:lnTo>
                    <a:pt x="643458" y="469620"/>
                  </a:lnTo>
                  <a:close/>
                </a:path>
                <a:path w="1381760" h="620395">
                  <a:moveTo>
                    <a:pt x="698309" y="364667"/>
                  </a:moveTo>
                  <a:lnTo>
                    <a:pt x="696506" y="355739"/>
                  </a:lnTo>
                  <a:lnTo>
                    <a:pt x="691578" y="348437"/>
                  </a:lnTo>
                  <a:lnTo>
                    <a:pt x="684276" y="343522"/>
                  </a:lnTo>
                  <a:lnTo>
                    <a:pt x="675347" y="341718"/>
                  </a:lnTo>
                  <a:lnTo>
                    <a:pt x="666407" y="343522"/>
                  </a:lnTo>
                  <a:lnTo>
                    <a:pt x="659104" y="348437"/>
                  </a:lnTo>
                  <a:lnTo>
                    <a:pt x="654189" y="355739"/>
                  </a:lnTo>
                  <a:lnTo>
                    <a:pt x="652386" y="364667"/>
                  </a:lnTo>
                  <a:lnTo>
                    <a:pt x="654189" y="373595"/>
                  </a:lnTo>
                  <a:lnTo>
                    <a:pt x="659104" y="380898"/>
                  </a:lnTo>
                  <a:lnTo>
                    <a:pt x="666407" y="385813"/>
                  </a:lnTo>
                  <a:lnTo>
                    <a:pt x="675347" y="387616"/>
                  </a:lnTo>
                  <a:lnTo>
                    <a:pt x="684276" y="385813"/>
                  </a:lnTo>
                  <a:lnTo>
                    <a:pt x="691578" y="380898"/>
                  </a:lnTo>
                  <a:lnTo>
                    <a:pt x="696506" y="373595"/>
                  </a:lnTo>
                  <a:lnTo>
                    <a:pt x="698309" y="364667"/>
                  </a:lnTo>
                  <a:close/>
                </a:path>
                <a:path w="1381760" h="620395">
                  <a:moveTo>
                    <a:pt x="811237" y="422859"/>
                  </a:moveTo>
                  <a:lnTo>
                    <a:pt x="808799" y="410806"/>
                  </a:lnTo>
                  <a:lnTo>
                    <a:pt x="802170" y="400977"/>
                  </a:lnTo>
                  <a:lnTo>
                    <a:pt x="792340" y="394335"/>
                  </a:lnTo>
                  <a:lnTo>
                    <a:pt x="780288" y="391909"/>
                  </a:lnTo>
                  <a:lnTo>
                    <a:pt x="768248" y="394335"/>
                  </a:lnTo>
                  <a:lnTo>
                    <a:pt x="758418" y="400977"/>
                  </a:lnTo>
                  <a:lnTo>
                    <a:pt x="751789" y="410806"/>
                  </a:lnTo>
                  <a:lnTo>
                    <a:pt x="749350" y="422859"/>
                  </a:lnTo>
                  <a:lnTo>
                    <a:pt x="751789" y="434886"/>
                  </a:lnTo>
                  <a:lnTo>
                    <a:pt x="758418" y="444715"/>
                  </a:lnTo>
                  <a:lnTo>
                    <a:pt x="768248" y="451358"/>
                  </a:lnTo>
                  <a:lnTo>
                    <a:pt x="780288" y="453783"/>
                  </a:lnTo>
                  <a:lnTo>
                    <a:pt x="792340" y="451358"/>
                  </a:lnTo>
                  <a:lnTo>
                    <a:pt x="802170" y="444715"/>
                  </a:lnTo>
                  <a:lnTo>
                    <a:pt x="808799" y="434886"/>
                  </a:lnTo>
                  <a:lnTo>
                    <a:pt x="811237" y="422859"/>
                  </a:lnTo>
                  <a:close/>
                </a:path>
                <a:path w="1381760" h="620395">
                  <a:moveTo>
                    <a:pt x="916520" y="481025"/>
                  </a:moveTo>
                  <a:lnTo>
                    <a:pt x="914057" y="468845"/>
                  </a:lnTo>
                  <a:lnTo>
                    <a:pt x="907364" y="458901"/>
                  </a:lnTo>
                  <a:lnTo>
                    <a:pt x="897420" y="452196"/>
                  </a:lnTo>
                  <a:lnTo>
                    <a:pt x="885240" y="449745"/>
                  </a:lnTo>
                  <a:lnTo>
                    <a:pt x="873061" y="452196"/>
                  </a:lnTo>
                  <a:lnTo>
                    <a:pt x="863130" y="458901"/>
                  </a:lnTo>
                  <a:lnTo>
                    <a:pt x="856424" y="468845"/>
                  </a:lnTo>
                  <a:lnTo>
                    <a:pt x="853960" y="481025"/>
                  </a:lnTo>
                  <a:lnTo>
                    <a:pt x="856424" y="493191"/>
                  </a:lnTo>
                  <a:lnTo>
                    <a:pt x="863130" y="503135"/>
                  </a:lnTo>
                  <a:lnTo>
                    <a:pt x="873061" y="509828"/>
                  </a:lnTo>
                  <a:lnTo>
                    <a:pt x="885240" y="512292"/>
                  </a:lnTo>
                  <a:lnTo>
                    <a:pt x="897420" y="509828"/>
                  </a:lnTo>
                  <a:lnTo>
                    <a:pt x="907364" y="503135"/>
                  </a:lnTo>
                  <a:lnTo>
                    <a:pt x="914057" y="493191"/>
                  </a:lnTo>
                  <a:lnTo>
                    <a:pt x="916520" y="481025"/>
                  </a:lnTo>
                  <a:close/>
                </a:path>
                <a:path w="1381760" h="620395">
                  <a:moveTo>
                    <a:pt x="1021130" y="539178"/>
                  </a:moveTo>
                  <a:lnTo>
                    <a:pt x="1018705" y="527126"/>
                  </a:lnTo>
                  <a:lnTo>
                    <a:pt x="1012075" y="517309"/>
                  </a:lnTo>
                  <a:lnTo>
                    <a:pt x="1002233" y="510679"/>
                  </a:lnTo>
                  <a:lnTo>
                    <a:pt x="990193" y="508254"/>
                  </a:lnTo>
                  <a:lnTo>
                    <a:pt x="978141" y="510679"/>
                  </a:lnTo>
                  <a:lnTo>
                    <a:pt x="968311" y="517309"/>
                  </a:lnTo>
                  <a:lnTo>
                    <a:pt x="961682" y="527126"/>
                  </a:lnTo>
                  <a:lnTo>
                    <a:pt x="959243" y="539178"/>
                  </a:lnTo>
                  <a:lnTo>
                    <a:pt x="961682" y="551230"/>
                  </a:lnTo>
                  <a:lnTo>
                    <a:pt x="968311" y="561060"/>
                  </a:lnTo>
                  <a:lnTo>
                    <a:pt x="978141" y="567702"/>
                  </a:lnTo>
                  <a:lnTo>
                    <a:pt x="990193" y="570141"/>
                  </a:lnTo>
                  <a:lnTo>
                    <a:pt x="1002233" y="567702"/>
                  </a:lnTo>
                  <a:lnTo>
                    <a:pt x="1012075" y="561060"/>
                  </a:lnTo>
                  <a:lnTo>
                    <a:pt x="1018705" y="551230"/>
                  </a:lnTo>
                  <a:lnTo>
                    <a:pt x="1021130" y="539178"/>
                  </a:lnTo>
                  <a:close/>
                </a:path>
                <a:path w="1381760" h="620395">
                  <a:moveTo>
                    <a:pt x="1114767" y="597369"/>
                  </a:moveTo>
                  <a:lnTo>
                    <a:pt x="1113231" y="589737"/>
                  </a:lnTo>
                  <a:lnTo>
                    <a:pt x="1109014" y="583488"/>
                  </a:lnTo>
                  <a:lnTo>
                    <a:pt x="1102779" y="579285"/>
                  </a:lnTo>
                  <a:lnTo>
                    <a:pt x="1095146" y="577735"/>
                  </a:lnTo>
                  <a:lnTo>
                    <a:pt x="1087501" y="579285"/>
                  </a:lnTo>
                  <a:lnTo>
                    <a:pt x="1081252" y="583488"/>
                  </a:lnTo>
                  <a:lnTo>
                    <a:pt x="1077048" y="589737"/>
                  </a:lnTo>
                  <a:lnTo>
                    <a:pt x="1075512" y="597369"/>
                  </a:lnTo>
                  <a:lnTo>
                    <a:pt x="1077048" y="605002"/>
                  </a:lnTo>
                  <a:lnTo>
                    <a:pt x="1081252" y="611251"/>
                  </a:lnTo>
                  <a:lnTo>
                    <a:pt x="1087501" y="615454"/>
                  </a:lnTo>
                  <a:lnTo>
                    <a:pt x="1095146" y="616991"/>
                  </a:lnTo>
                  <a:lnTo>
                    <a:pt x="1102779" y="615454"/>
                  </a:lnTo>
                  <a:lnTo>
                    <a:pt x="1109014" y="611251"/>
                  </a:lnTo>
                  <a:lnTo>
                    <a:pt x="1113231" y="605002"/>
                  </a:lnTo>
                  <a:lnTo>
                    <a:pt x="1114767" y="597369"/>
                  </a:lnTo>
                  <a:close/>
                </a:path>
                <a:path w="1381760" h="620395">
                  <a:moveTo>
                    <a:pt x="1171282" y="492417"/>
                  </a:moveTo>
                  <a:lnTo>
                    <a:pt x="1169873" y="485419"/>
                  </a:lnTo>
                  <a:lnTo>
                    <a:pt x="1166025" y="479704"/>
                  </a:lnTo>
                  <a:lnTo>
                    <a:pt x="1160310" y="475856"/>
                  </a:lnTo>
                  <a:lnTo>
                    <a:pt x="1153312" y="474446"/>
                  </a:lnTo>
                  <a:lnTo>
                    <a:pt x="1146314" y="475856"/>
                  </a:lnTo>
                  <a:lnTo>
                    <a:pt x="1140612" y="479704"/>
                  </a:lnTo>
                  <a:lnTo>
                    <a:pt x="1136751" y="485419"/>
                  </a:lnTo>
                  <a:lnTo>
                    <a:pt x="1135341" y="492417"/>
                  </a:lnTo>
                  <a:lnTo>
                    <a:pt x="1136751" y="499402"/>
                  </a:lnTo>
                  <a:lnTo>
                    <a:pt x="1140612" y="505117"/>
                  </a:lnTo>
                  <a:lnTo>
                    <a:pt x="1146314" y="508965"/>
                  </a:lnTo>
                  <a:lnTo>
                    <a:pt x="1153312" y="510374"/>
                  </a:lnTo>
                  <a:lnTo>
                    <a:pt x="1160310" y="508965"/>
                  </a:lnTo>
                  <a:lnTo>
                    <a:pt x="1166025" y="505117"/>
                  </a:lnTo>
                  <a:lnTo>
                    <a:pt x="1169873" y="499402"/>
                  </a:lnTo>
                  <a:lnTo>
                    <a:pt x="1171282" y="492417"/>
                  </a:lnTo>
                  <a:close/>
                </a:path>
                <a:path w="1381760" h="620395">
                  <a:moveTo>
                    <a:pt x="1277556" y="550608"/>
                  </a:moveTo>
                  <a:lnTo>
                    <a:pt x="1276045" y="543090"/>
                  </a:lnTo>
                  <a:lnTo>
                    <a:pt x="1271905" y="536943"/>
                  </a:lnTo>
                  <a:lnTo>
                    <a:pt x="1265770" y="532803"/>
                  </a:lnTo>
                  <a:lnTo>
                    <a:pt x="1258265" y="531291"/>
                  </a:lnTo>
                  <a:lnTo>
                    <a:pt x="1250746" y="532803"/>
                  </a:lnTo>
                  <a:lnTo>
                    <a:pt x="1244612" y="536943"/>
                  </a:lnTo>
                  <a:lnTo>
                    <a:pt x="1240485" y="543090"/>
                  </a:lnTo>
                  <a:lnTo>
                    <a:pt x="1238961" y="550608"/>
                  </a:lnTo>
                  <a:lnTo>
                    <a:pt x="1240485" y="558114"/>
                  </a:lnTo>
                  <a:lnTo>
                    <a:pt x="1244612" y="564235"/>
                  </a:lnTo>
                  <a:lnTo>
                    <a:pt x="1250746" y="568363"/>
                  </a:lnTo>
                  <a:lnTo>
                    <a:pt x="1258265" y="569887"/>
                  </a:lnTo>
                  <a:lnTo>
                    <a:pt x="1265770" y="568363"/>
                  </a:lnTo>
                  <a:lnTo>
                    <a:pt x="1271905" y="564235"/>
                  </a:lnTo>
                  <a:lnTo>
                    <a:pt x="1276045" y="558114"/>
                  </a:lnTo>
                  <a:lnTo>
                    <a:pt x="1277556" y="550608"/>
                  </a:lnTo>
                  <a:close/>
                </a:path>
                <a:path w="1381760" h="620395">
                  <a:moveTo>
                    <a:pt x="1381518" y="608761"/>
                  </a:moveTo>
                  <a:lnTo>
                    <a:pt x="1380070" y="601637"/>
                  </a:lnTo>
                  <a:lnTo>
                    <a:pt x="1376159" y="595820"/>
                  </a:lnTo>
                  <a:lnTo>
                    <a:pt x="1370330" y="591883"/>
                  </a:lnTo>
                  <a:lnTo>
                    <a:pt x="1363218" y="590448"/>
                  </a:lnTo>
                  <a:lnTo>
                    <a:pt x="1356093" y="591883"/>
                  </a:lnTo>
                  <a:lnTo>
                    <a:pt x="1350276" y="595820"/>
                  </a:lnTo>
                  <a:lnTo>
                    <a:pt x="1346352" y="601637"/>
                  </a:lnTo>
                  <a:lnTo>
                    <a:pt x="1344904" y="608761"/>
                  </a:lnTo>
                  <a:lnTo>
                    <a:pt x="1346352" y="615886"/>
                  </a:lnTo>
                  <a:lnTo>
                    <a:pt x="1349362" y="620356"/>
                  </a:lnTo>
                  <a:lnTo>
                    <a:pt x="1377061" y="620356"/>
                  </a:lnTo>
                  <a:lnTo>
                    <a:pt x="1380070" y="615886"/>
                  </a:lnTo>
                  <a:lnTo>
                    <a:pt x="1381518" y="60876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0177" y="11184053"/>
              <a:ext cx="63893" cy="63882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0510" y="10969225"/>
              <a:ext cx="925194" cy="339725"/>
            </a:xfrm>
            <a:custGeom>
              <a:avLst/>
              <a:gdLst/>
              <a:ahLst/>
              <a:cxnLst/>
              <a:rect l="l" t="t" r="r" b="b"/>
              <a:pathLst>
                <a:path w="925194" h="339725">
                  <a:moveTo>
                    <a:pt x="4660" y="269455"/>
                  </a:moveTo>
                  <a:lnTo>
                    <a:pt x="3632" y="268427"/>
                  </a:lnTo>
                  <a:lnTo>
                    <a:pt x="1054" y="268427"/>
                  </a:lnTo>
                  <a:lnTo>
                    <a:pt x="0" y="269455"/>
                  </a:lnTo>
                  <a:lnTo>
                    <a:pt x="0" y="272021"/>
                  </a:lnTo>
                  <a:lnTo>
                    <a:pt x="1054" y="273088"/>
                  </a:lnTo>
                  <a:lnTo>
                    <a:pt x="2336" y="273088"/>
                  </a:lnTo>
                  <a:lnTo>
                    <a:pt x="3632" y="273088"/>
                  </a:lnTo>
                  <a:lnTo>
                    <a:pt x="4660" y="272021"/>
                  </a:lnTo>
                  <a:lnTo>
                    <a:pt x="4660" y="269455"/>
                  </a:lnTo>
                  <a:close/>
                </a:path>
                <a:path w="925194" h="339725">
                  <a:moveTo>
                    <a:pt x="16395" y="1193"/>
                  </a:moveTo>
                  <a:lnTo>
                    <a:pt x="15214" y="0"/>
                  </a:lnTo>
                  <a:lnTo>
                    <a:pt x="12268" y="0"/>
                  </a:lnTo>
                  <a:lnTo>
                    <a:pt x="11074" y="1193"/>
                  </a:lnTo>
                  <a:lnTo>
                    <a:pt x="11074" y="4127"/>
                  </a:lnTo>
                  <a:lnTo>
                    <a:pt x="12268" y="5321"/>
                  </a:lnTo>
                  <a:lnTo>
                    <a:pt x="13741" y="5321"/>
                  </a:lnTo>
                  <a:lnTo>
                    <a:pt x="15214" y="5321"/>
                  </a:lnTo>
                  <a:lnTo>
                    <a:pt x="16395" y="4127"/>
                  </a:lnTo>
                  <a:lnTo>
                    <a:pt x="16395" y="1193"/>
                  </a:lnTo>
                  <a:close/>
                </a:path>
                <a:path w="925194" h="339725">
                  <a:moveTo>
                    <a:pt x="60845" y="165620"/>
                  </a:moveTo>
                  <a:lnTo>
                    <a:pt x="60706" y="165468"/>
                  </a:lnTo>
                  <a:lnTo>
                    <a:pt x="60337" y="165468"/>
                  </a:lnTo>
                  <a:lnTo>
                    <a:pt x="60172" y="165620"/>
                  </a:lnTo>
                  <a:lnTo>
                    <a:pt x="60172" y="165963"/>
                  </a:lnTo>
                  <a:lnTo>
                    <a:pt x="60337" y="166128"/>
                  </a:lnTo>
                  <a:lnTo>
                    <a:pt x="60515" y="166128"/>
                  </a:lnTo>
                  <a:lnTo>
                    <a:pt x="60706" y="166128"/>
                  </a:lnTo>
                  <a:lnTo>
                    <a:pt x="60845" y="165963"/>
                  </a:lnTo>
                  <a:lnTo>
                    <a:pt x="60845" y="165620"/>
                  </a:lnTo>
                  <a:close/>
                </a:path>
                <a:path w="925194" h="339725">
                  <a:moveTo>
                    <a:pt x="107619" y="328739"/>
                  </a:moveTo>
                  <a:lnTo>
                    <a:pt x="107480" y="328574"/>
                  </a:lnTo>
                  <a:lnTo>
                    <a:pt x="107099" y="328574"/>
                  </a:lnTo>
                  <a:lnTo>
                    <a:pt x="106946" y="328739"/>
                  </a:lnTo>
                  <a:lnTo>
                    <a:pt x="106946" y="329107"/>
                  </a:lnTo>
                  <a:lnTo>
                    <a:pt x="107099" y="329234"/>
                  </a:lnTo>
                  <a:lnTo>
                    <a:pt x="107289" y="329234"/>
                  </a:lnTo>
                  <a:lnTo>
                    <a:pt x="107480" y="329234"/>
                  </a:lnTo>
                  <a:lnTo>
                    <a:pt x="107619" y="329107"/>
                  </a:lnTo>
                  <a:lnTo>
                    <a:pt x="107619" y="328739"/>
                  </a:lnTo>
                  <a:close/>
                </a:path>
                <a:path w="925194" h="339725">
                  <a:moveTo>
                    <a:pt x="227304" y="117005"/>
                  </a:moveTo>
                  <a:lnTo>
                    <a:pt x="225653" y="115341"/>
                  </a:lnTo>
                  <a:lnTo>
                    <a:pt x="221615" y="115341"/>
                  </a:lnTo>
                  <a:lnTo>
                    <a:pt x="219976" y="117005"/>
                  </a:lnTo>
                  <a:lnTo>
                    <a:pt x="219976" y="121056"/>
                  </a:lnTo>
                  <a:lnTo>
                    <a:pt x="221615" y="122682"/>
                  </a:lnTo>
                  <a:lnTo>
                    <a:pt x="223634" y="122682"/>
                  </a:lnTo>
                  <a:lnTo>
                    <a:pt x="225653" y="122682"/>
                  </a:lnTo>
                  <a:lnTo>
                    <a:pt x="227304" y="121056"/>
                  </a:lnTo>
                  <a:lnTo>
                    <a:pt x="227304" y="117005"/>
                  </a:lnTo>
                  <a:close/>
                </a:path>
                <a:path w="925194" h="339725">
                  <a:moveTo>
                    <a:pt x="287705" y="272580"/>
                  </a:moveTo>
                  <a:lnTo>
                    <a:pt x="279958" y="264858"/>
                  </a:lnTo>
                  <a:lnTo>
                    <a:pt x="260858" y="264858"/>
                  </a:lnTo>
                  <a:lnTo>
                    <a:pt x="253098" y="272580"/>
                  </a:lnTo>
                  <a:lnTo>
                    <a:pt x="253098" y="291706"/>
                  </a:lnTo>
                  <a:lnTo>
                    <a:pt x="260858" y="299440"/>
                  </a:lnTo>
                  <a:lnTo>
                    <a:pt x="270408" y="299440"/>
                  </a:lnTo>
                  <a:lnTo>
                    <a:pt x="279958" y="299440"/>
                  </a:lnTo>
                  <a:lnTo>
                    <a:pt x="287705" y="291706"/>
                  </a:lnTo>
                  <a:lnTo>
                    <a:pt x="287705" y="272580"/>
                  </a:lnTo>
                  <a:close/>
                </a:path>
                <a:path w="925194" h="339725">
                  <a:moveTo>
                    <a:pt x="334238" y="174078"/>
                  </a:moveTo>
                  <a:lnTo>
                    <a:pt x="331698" y="171538"/>
                  </a:lnTo>
                  <a:lnTo>
                    <a:pt x="325462" y="171538"/>
                  </a:lnTo>
                  <a:lnTo>
                    <a:pt x="322935" y="174078"/>
                  </a:lnTo>
                  <a:lnTo>
                    <a:pt x="322935" y="180301"/>
                  </a:lnTo>
                  <a:lnTo>
                    <a:pt x="325462" y="182841"/>
                  </a:lnTo>
                  <a:lnTo>
                    <a:pt x="328587" y="182841"/>
                  </a:lnTo>
                  <a:lnTo>
                    <a:pt x="331698" y="182841"/>
                  </a:lnTo>
                  <a:lnTo>
                    <a:pt x="334238" y="180301"/>
                  </a:lnTo>
                  <a:lnTo>
                    <a:pt x="334238" y="174078"/>
                  </a:lnTo>
                  <a:close/>
                </a:path>
                <a:path w="925194" h="339725">
                  <a:moveTo>
                    <a:pt x="396455" y="339331"/>
                  </a:moveTo>
                  <a:lnTo>
                    <a:pt x="394982" y="332028"/>
                  </a:lnTo>
                  <a:lnTo>
                    <a:pt x="390423" y="325259"/>
                  </a:lnTo>
                  <a:lnTo>
                    <a:pt x="383654" y="320700"/>
                  </a:lnTo>
                  <a:lnTo>
                    <a:pt x="375361" y="319036"/>
                  </a:lnTo>
                  <a:lnTo>
                    <a:pt x="367068" y="320700"/>
                  </a:lnTo>
                  <a:lnTo>
                    <a:pt x="360299" y="325259"/>
                  </a:lnTo>
                  <a:lnTo>
                    <a:pt x="355739" y="332028"/>
                  </a:lnTo>
                  <a:lnTo>
                    <a:pt x="354266" y="339331"/>
                  </a:lnTo>
                  <a:lnTo>
                    <a:pt x="396455" y="339331"/>
                  </a:lnTo>
                  <a:close/>
                </a:path>
                <a:path w="925194" h="339725">
                  <a:moveTo>
                    <a:pt x="443852" y="229666"/>
                  </a:moveTo>
                  <a:lnTo>
                    <a:pt x="439229" y="225069"/>
                  </a:lnTo>
                  <a:lnTo>
                    <a:pt x="427837" y="225069"/>
                  </a:lnTo>
                  <a:lnTo>
                    <a:pt x="423214" y="229666"/>
                  </a:lnTo>
                  <a:lnTo>
                    <a:pt x="423214" y="241071"/>
                  </a:lnTo>
                  <a:lnTo>
                    <a:pt x="427837" y="245694"/>
                  </a:lnTo>
                  <a:lnTo>
                    <a:pt x="433539" y="245694"/>
                  </a:lnTo>
                  <a:lnTo>
                    <a:pt x="439229" y="245694"/>
                  </a:lnTo>
                  <a:lnTo>
                    <a:pt x="443852" y="241071"/>
                  </a:lnTo>
                  <a:lnTo>
                    <a:pt x="443852" y="229666"/>
                  </a:lnTo>
                  <a:close/>
                </a:path>
                <a:path w="925194" h="339725">
                  <a:moveTo>
                    <a:pt x="553453" y="285267"/>
                  </a:moveTo>
                  <a:lnTo>
                    <a:pt x="546747" y="278561"/>
                  </a:lnTo>
                  <a:lnTo>
                    <a:pt x="530212" y="278561"/>
                  </a:lnTo>
                  <a:lnTo>
                    <a:pt x="523506" y="285267"/>
                  </a:lnTo>
                  <a:lnTo>
                    <a:pt x="523506" y="301815"/>
                  </a:lnTo>
                  <a:lnTo>
                    <a:pt x="530212" y="308521"/>
                  </a:lnTo>
                  <a:lnTo>
                    <a:pt x="538480" y="308521"/>
                  </a:lnTo>
                  <a:lnTo>
                    <a:pt x="546747" y="308521"/>
                  </a:lnTo>
                  <a:lnTo>
                    <a:pt x="553453" y="301815"/>
                  </a:lnTo>
                  <a:lnTo>
                    <a:pt x="553453" y="285267"/>
                  </a:lnTo>
                  <a:close/>
                </a:path>
                <a:path w="925194" h="339725">
                  <a:moveTo>
                    <a:pt x="663854" y="339331"/>
                  </a:moveTo>
                  <a:lnTo>
                    <a:pt x="660603" y="334530"/>
                  </a:lnTo>
                  <a:lnTo>
                    <a:pt x="652881" y="329323"/>
                  </a:lnTo>
                  <a:lnTo>
                    <a:pt x="643432" y="327418"/>
                  </a:lnTo>
                  <a:lnTo>
                    <a:pt x="633984" y="329323"/>
                  </a:lnTo>
                  <a:lnTo>
                    <a:pt x="626262" y="334530"/>
                  </a:lnTo>
                  <a:lnTo>
                    <a:pt x="623011" y="339331"/>
                  </a:lnTo>
                  <a:lnTo>
                    <a:pt x="663854" y="339331"/>
                  </a:lnTo>
                  <a:close/>
                </a:path>
                <a:path w="925194" h="339725">
                  <a:moveTo>
                    <a:pt x="836168" y="304952"/>
                  </a:moveTo>
                  <a:lnTo>
                    <a:pt x="833843" y="293420"/>
                  </a:lnTo>
                  <a:lnTo>
                    <a:pt x="827493" y="283997"/>
                  </a:lnTo>
                  <a:lnTo>
                    <a:pt x="818083" y="277660"/>
                  </a:lnTo>
                  <a:lnTo>
                    <a:pt x="806551" y="275336"/>
                  </a:lnTo>
                  <a:lnTo>
                    <a:pt x="795032" y="277660"/>
                  </a:lnTo>
                  <a:lnTo>
                    <a:pt x="785622" y="283997"/>
                  </a:lnTo>
                  <a:lnTo>
                    <a:pt x="779272" y="293420"/>
                  </a:lnTo>
                  <a:lnTo>
                    <a:pt x="776947" y="304952"/>
                  </a:lnTo>
                  <a:lnTo>
                    <a:pt x="779272" y="316471"/>
                  </a:lnTo>
                  <a:lnTo>
                    <a:pt x="785622" y="325882"/>
                  </a:lnTo>
                  <a:lnTo>
                    <a:pt x="795032" y="332232"/>
                  </a:lnTo>
                  <a:lnTo>
                    <a:pt x="806551" y="334556"/>
                  </a:lnTo>
                  <a:lnTo>
                    <a:pt x="818083" y="332232"/>
                  </a:lnTo>
                  <a:lnTo>
                    <a:pt x="827493" y="325882"/>
                  </a:lnTo>
                  <a:lnTo>
                    <a:pt x="833843" y="316471"/>
                  </a:lnTo>
                  <a:lnTo>
                    <a:pt x="836168" y="304952"/>
                  </a:lnTo>
                  <a:close/>
                </a:path>
                <a:path w="925194" h="339725">
                  <a:moveTo>
                    <a:pt x="924725" y="339331"/>
                  </a:moveTo>
                  <a:lnTo>
                    <a:pt x="922261" y="337667"/>
                  </a:lnTo>
                  <a:lnTo>
                    <a:pt x="911504" y="335508"/>
                  </a:lnTo>
                  <a:lnTo>
                    <a:pt x="900760" y="337667"/>
                  </a:lnTo>
                  <a:lnTo>
                    <a:pt x="898283" y="339331"/>
                  </a:lnTo>
                  <a:lnTo>
                    <a:pt x="924725" y="33933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095197" y="655566"/>
              <a:ext cx="1978128" cy="1968500"/>
            </a:xfrm>
            <a:prstGeom prst="rect">
              <a:avLst/>
            </a:prstGeom>
          </p:spPr>
        </p:pic>
      </p:grpSp>
      <p:sp>
        <p:nvSpPr>
          <p:cNvPr id="62" name="object 62"/>
          <p:cNvSpPr txBox="1"/>
          <p:nvPr/>
        </p:nvSpPr>
        <p:spPr>
          <a:xfrm>
            <a:off x="1034388" y="1313873"/>
            <a:ext cx="7023100" cy="73847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844550">
              <a:lnSpc>
                <a:spcPct val="100000"/>
              </a:lnSpc>
              <a:spcBef>
                <a:spcPts val="105"/>
              </a:spcBef>
            </a:pPr>
            <a:r>
              <a:rPr sz="4000" dirty="0">
                <a:latin typeface="PRINTF"/>
                <a:cs typeface="PRINTF"/>
              </a:rPr>
              <a:t>“Since </a:t>
            </a:r>
            <a:r>
              <a:rPr lang="en-IE" sz="4000" dirty="0">
                <a:latin typeface="PRINTF"/>
                <a:cs typeface="PRINTF"/>
              </a:rPr>
              <a:t>it</a:t>
            </a:r>
            <a:r>
              <a:rPr sz="4000" dirty="0">
                <a:latin typeface="PRINTF"/>
                <a:cs typeface="PRINTF"/>
              </a:rPr>
              <a:t>s </a:t>
            </a:r>
            <a:r>
              <a:rPr sz="4000" spc="-10" dirty="0">
                <a:latin typeface="PRINTF"/>
                <a:cs typeface="PRINTF"/>
              </a:rPr>
              <a:t>found</a:t>
            </a:r>
            <a:r>
              <a:rPr lang="en-IE" sz="4000" spc="-10" dirty="0" err="1">
                <a:latin typeface="PRINTF"/>
                <a:cs typeface="PRINTF"/>
              </a:rPr>
              <a:t>ation</a:t>
            </a:r>
            <a:r>
              <a:rPr sz="4000" spc="-10" dirty="0">
                <a:latin typeface="PRINTF"/>
                <a:cs typeface="PRINTF"/>
              </a:rPr>
              <a:t>, </a:t>
            </a:r>
            <a:r>
              <a:rPr sz="4000" dirty="0">
                <a:latin typeface="PRINTF"/>
                <a:cs typeface="PRINTF"/>
              </a:rPr>
              <a:t>An Garda </a:t>
            </a:r>
            <a:r>
              <a:rPr sz="4000" spc="-10" dirty="0">
                <a:latin typeface="PRINTF"/>
                <a:cs typeface="PRINTF"/>
              </a:rPr>
              <a:t>Síochána,has </a:t>
            </a:r>
            <a:r>
              <a:rPr sz="4000" dirty="0">
                <a:latin typeface="PRINTF"/>
                <a:cs typeface="PRINTF"/>
              </a:rPr>
              <a:t>consistently </a:t>
            </a:r>
            <a:r>
              <a:rPr sz="4000" spc="-25" dirty="0">
                <a:latin typeface="PRINTF"/>
                <a:cs typeface="PRINTF"/>
              </a:rPr>
              <a:t>and </a:t>
            </a:r>
            <a:r>
              <a:rPr sz="4000" dirty="0">
                <a:latin typeface="PRINTF"/>
                <a:cs typeface="PRINTF"/>
              </a:rPr>
              <a:t>proudly </a:t>
            </a:r>
            <a:r>
              <a:rPr sz="4000" dirty="0" err="1">
                <a:latin typeface="PRINTF"/>
                <a:cs typeface="PRINTF"/>
              </a:rPr>
              <a:t>plac</a:t>
            </a:r>
            <a:r>
              <a:rPr lang="en-IE" sz="4000" dirty="0">
                <a:latin typeface="PRINTF"/>
                <a:cs typeface="PRINTF"/>
              </a:rPr>
              <a:t>ed</a:t>
            </a:r>
            <a:r>
              <a:rPr sz="4000" dirty="0">
                <a:latin typeface="PRINTF"/>
                <a:cs typeface="PRINTF"/>
              </a:rPr>
              <a:t> </a:t>
            </a:r>
            <a:r>
              <a:rPr sz="4000" spc="-25" dirty="0">
                <a:latin typeface="PRINTF"/>
                <a:cs typeface="PRINTF"/>
              </a:rPr>
              <a:t>our </a:t>
            </a:r>
            <a:r>
              <a:rPr sz="4000" dirty="0">
                <a:latin typeface="PRINTF"/>
                <a:cs typeface="PRINTF"/>
              </a:rPr>
              <a:t>high </a:t>
            </a:r>
            <a:r>
              <a:rPr lang="en-IE" sz="4000" dirty="0" err="1">
                <a:latin typeface="PRINTF"/>
                <a:cs typeface="PRINTF"/>
              </a:rPr>
              <a:t>st</a:t>
            </a:r>
            <a:r>
              <a:rPr sz="4000" dirty="0" err="1">
                <a:latin typeface="PRINTF"/>
                <a:cs typeface="PRINTF"/>
              </a:rPr>
              <a:t>andards</a:t>
            </a:r>
            <a:r>
              <a:rPr sz="4000" dirty="0">
                <a:latin typeface="PRINTF"/>
                <a:cs typeface="PRINTF"/>
              </a:rPr>
              <a:t> </a:t>
            </a:r>
            <a:r>
              <a:rPr lang="en-IE" sz="4000" dirty="0">
                <a:latin typeface="PRINTF"/>
                <a:cs typeface="PRINTF"/>
              </a:rPr>
              <a:t>at</a:t>
            </a:r>
            <a:r>
              <a:rPr sz="4000" dirty="0">
                <a:latin typeface="PRINTF"/>
                <a:cs typeface="PRINTF"/>
              </a:rPr>
              <a:t> </a:t>
            </a:r>
            <a:r>
              <a:rPr sz="4000" spc="-25" dirty="0">
                <a:latin typeface="PRINTF"/>
                <a:cs typeface="PRINTF"/>
              </a:rPr>
              <a:t>the </a:t>
            </a:r>
            <a:r>
              <a:rPr sz="4000" dirty="0">
                <a:latin typeface="PRINTF"/>
                <a:cs typeface="PRINTF"/>
              </a:rPr>
              <a:t>h</a:t>
            </a:r>
            <a:r>
              <a:rPr lang="en-IE" sz="4000" dirty="0" err="1">
                <a:latin typeface="PRINTF"/>
                <a:cs typeface="PRINTF"/>
              </a:rPr>
              <a:t>ea</a:t>
            </a:r>
            <a:r>
              <a:rPr sz="4000" dirty="0">
                <a:latin typeface="PRINTF"/>
                <a:cs typeface="PRINTF"/>
              </a:rPr>
              <a:t>rt of the </a:t>
            </a:r>
            <a:r>
              <a:rPr sz="4000" spc="-10" dirty="0">
                <a:latin typeface="PRINTF"/>
                <a:cs typeface="PRINTF"/>
              </a:rPr>
              <a:t>policing </a:t>
            </a:r>
            <a:r>
              <a:rPr sz="4000" dirty="0">
                <a:latin typeface="PRINTF"/>
                <a:cs typeface="PRINTF"/>
              </a:rPr>
              <a:t>service we </a:t>
            </a:r>
            <a:r>
              <a:rPr sz="4000" spc="-10" dirty="0">
                <a:latin typeface="PRINTF"/>
                <a:cs typeface="PRINTF"/>
              </a:rPr>
              <a:t>provide.</a:t>
            </a:r>
            <a:endParaRPr sz="4000" dirty="0">
              <a:latin typeface="PRINTF"/>
              <a:cs typeface="PRINTF"/>
            </a:endParaRPr>
          </a:p>
          <a:p>
            <a:pPr marL="12700" marR="5080">
              <a:lnSpc>
                <a:spcPct val="100000"/>
              </a:lnSpc>
              <a:spcBef>
                <a:spcPts val="60"/>
              </a:spcBef>
            </a:pPr>
            <a:r>
              <a:rPr sz="4000" dirty="0">
                <a:latin typeface="PRINTF"/>
                <a:cs typeface="PRINTF"/>
              </a:rPr>
              <a:t>I</a:t>
            </a:r>
            <a:r>
              <a:rPr lang="en-IE" sz="4000" dirty="0">
                <a:latin typeface="PRINTF"/>
                <a:cs typeface="PRINTF"/>
              </a:rPr>
              <a:t>t</a:t>
            </a:r>
            <a:r>
              <a:rPr sz="4000" dirty="0">
                <a:latin typeface="PRINTF"/>
                <a:cs typeface="PRINTF"/>
              </a:rPr>
              <a:t> is the </a:t>
            </a:r>
            <a:r>
              <a:rPr sz="4000" spc="-10" dirty="0">
                <a:latin typeface="PRINTF"/>
                <a:cs typeface="PRINTF"/>
              </a:rPr>
              <a:t>r</a:t>
            </a:r>
            <a:r>
              <a:rPr lang="en-IE" sz="4000" spc="-10" dirty="0">
                <a:latin typeface="PRINTF"/>
                <a:cs typeface="PRINTF"/>
              </a:rPr>
              <a:t>es</a:t>
            </a:r>
            <a:r>
              <a:rPr sz="4000" spc="-10" dirty="0" err="1">
                <a:latin typeface="PRINTF"/>
                <a:cs typeface="PRINTF"/>
              </a:rPr>
              <a:t>pon</a:t>
            </a:r>
            <a:r>
              <a:rPr lang="en-IE" sz="4000" spc="-10" dirty="0" err="1">
                <a:latin typeface="PRINTF"/>
                <a:cs typeface="PRINTF"/>
              </a:rPr>
              <a:t>sibility</a:t>
            </a:r>
            <a:r>
              <a:rPr sz="4000" spc="-10" dirty="0">
                <a:latin typeface="PRINTF"/>
                <a:cs typeface="PRINTF"/>
              </a:rPr>
              <a:t> </a:t>
            </a:r>
            <a:r>
              <a:rPr sz="4000" dirty="0">
                <a:latin typeface="PRINTF"/>
                <a:cs typeface="PRINTF"/>
              </a:rPr>
              <a:t>of all personnel </a:t>
            </a:r>
            <a:r>
              <a:rPr sz="4000" spc="-25" dirty="0">
                <a:latin typeface="PRINTF"/>
                <a:cs typeface="PRINTF"/>
              </a:rPr>
              <a:t>to </a:t>
            </a:r>
            <a:r>
              <a:rPr sz="4000" dirty="0">
                <a:latin typeface="PRINTF"/>
                <a:cs typeface="PRINTF"/>
              </a:rPr>
              <a:t>maintain Human Rights </a:t>
            </a:r>
            <a:r>
              <a:rPr sz="4000" spc="-25" dirty="0">
                <a:latin typeface="PRINTF"/>
                <a:cs typeface="PRINTF"/>
              </a:rPr>
              <a:t>as </a:t>
            </a:r>
            <a:r>
              <a:rPr sz="4000" dirty="0">
                <a:latin typeface="PRINTF"/>
                <a:cs typeface="PRINTF"/>
              </a:rPr>
              <a:t>a </a:t>
            </a:r>
            <a:r>
              <a:rPr lang="en-IE" sz="4000" spc="-10" dirty="0">
                <a:latin typeface="PRINTF"/>
                <a:cs typeface="PRINTF"/>
              </a:rPr>
              <a:t>foundation</a:t>
            </a:r>
            <a:r>
              <a:rPr sz="4000" dirty="0">
                <a:latin typeface="PRINTF"/>
                <a:cs typeface="PRINTF"/>
              </a:rPr>
              <a:t> for </a:t>
            </a:r>
            <a:r>
              <a:rPr sz="4000" spc="-10" dirty="0">
                <a:latin typeface="PRINTF"/>
                <a:cs typeface="PRINTF"/>
              </a:rPr>
              <a:t>policing </a:t>
            </a:r>
            <a:r>
              <a:rPr sz="4000" dirty="0">
                <a:latin typeface="PRINTF"/>
                <a:cs typeface="PRINTF"/>
              </a:rPr>
              <a:t>and to uphold the </a:t>
            </a:r>
            <a:r>
              <a:rPr sz="4000" spc="-10" dirty="0">
                <a:latin typeface="PRINTF"/>
                <a:cs typeface="PRINTF"/>
              </a:rPr>
              <a:t>ethical </a:t>
            </a:r>
            <a:r>
              <a:rPr lang="en-IE" sz="4000" spc="-10" dirty="0" err="1">
                <a:latin typeface="PRINTF"/>
                <a:cs typeface="PRINTF"/>
              </a:rPr>
              <a:t>st</a:t>
            </a:r>
            <a:r>
              <a:rPr sz="4000" dirty="0" err="1">
                <a:latin typeface="PRINTF"/>
                <a:cs typeface="PRINTF"/>
              </a:rPr>
              <a:t>andards</a:t>
            </a:r>
            <a:r>
              <a:rPr sz="4000" dirty="0">
                <a:latin typeface="PRINTF"/>
                <a:cs typeface="PRINTF"/>
              </a:rPr>
              <a:t> as set </a:t>
            </a:r>
            <a:r>
              <a:rPr sz="4000" spc="-10" dirty="0">
                <a:latin typeface="PRINTF"/>
                <a:cs typeface="PRINTF"/>
              </a:rPr>
              <a:t>out.”</a:t>
            </a:r>
            <a:endParaRPr sz="4000" dirty="0">
              <a:latin typeface="PRINTF"/>
              <a:cs typeface="PRINTF"/>
            </a:endParaRPr>
          </a:p>
          <a:p>
            <a:pPr marL="12700">
              <a:lnSpc>
                <a:spcPct val="100000"/>
              </a:lnSpc>
              <a:spcBef>
                <a:spcPts val="1655"/>
              </a:spcBef>
            </a:pPr>
            <a:r>
              <a:rPr sz="2400" b="1" dirty="0">
                <a:latin typeface="Bryant Bold"/>
                <a:cs typeface="Bryant Bold"/>
              </a:rPr>
              <a:t>Drew</a:t>
            </a:r>
            <a:r>
              <a:rPr sz="2400" b="1" spc="-95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Harris,</a:t>
            </a:r>
            <a:r>
              <a:rPr sz="2400" b="1" spc="-140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Garda</a:t>
            </a:r>
            <a:r>
              <a:rPr sz="2400" b="1" spc="-90" dirty="0">
                <a:latin typeface="Bryant Bold"/>
                <a:cs typeface="Bryant Bold"/>
              </a:rPr>
              <a:t> </a:t>
            </a:r>
            <a:r>
              <a:rPr sz="2400" b="1" spc="-10" dirty="0">
                <a:latin typeface="Bryant Bold"/>
                <a:cs typeface="Bryant Bold"/>
              </a:rPr>
              <a:t>Commissioner</a:t>
            </a:r>
            <a:endParaRPr sz="2400" dirty="0">
              <a:latin typeface="Bryant Regular"/>
              <a:cs typeface="Bryant Regula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26017" y="8546209"/>
            <a:ext cx="6473825" cy="1316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450" spc="130" dirty="0">
                <a:solidFill>
                  <a:srgbClr val="FFFFFF"/>
                </a:solidFill>
                <a:latin typeface="Chainprinter"/>
                <a:cs typeface="Chainprinter"/>
              </a:rPr>
              <a:t>THANK</a:t>
            </a:r>
            <a:r>
              <a:rPr sz="8450" spc="350" dirty="0">
                <a:solidFill>
                  <a:srgbClr val="FFFFFF"/>
                </a:solidFill>
                <a:latin typeface="Chainprinter"/>
                <a:cs typeface="Chainprinter"/>
              </a:rPr>
              <a:t> </a:t>
            </a:r>
            <a:r>
              <a:rPr sz="8450" spc="140" dirty="0">
                <a:solidFill>
                  <a:srgbClr val="FFFFFF"/>
                </a:solidFill>
                <a:latin typeface="Chainprinter"/>
                <a:cs typeface="Chainprinter"/>
              </a:rPr>
              <a:t>YOU</a:t>
            </a:r>
            <a:endParaRPr sz="8450">
              <a:latin typeface="Chainprinter"/>
              <a:cs typeface="Chainprin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</TotalTime>
  <Words>1102</Words>
  <Application>Microsoft Office PowerPoint</Application>
  <PresentationFormat>Custom</PresentationFormat>
  <Paragraphs>64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Bryant</vt:lpstr>
      <vt:lpstr>Bryant Bold</vt:lpstr>
      <vt:lpstr>Bryant Regular</vt:lpstr>
      <vt:lpstr>Chainprinter</vt:lpstr>
      <vt:lpstr>PRINTF</vt:lpstr>
      <vt:lpstr>Zapf Dingbats</vt:lpstr>
      <vt:lpstr>Office Theme</vt:lpstr>
      <vt:lpstr>PowerPoint Presentation</vt:lpstr>
      <vt:lpstr>Who can join An Garda Síochána? To be eligible for selection as a Garda Trainee, an applicant must:</vt:lpstr>
      <vt:lpstr>APPLICATION PROCESS</vt:lpstr>
      <vt:lpstr>THREE STREAMS There are three streams:</vt:lpstr>
      <vt:lpstr>What are the requirements?</vt:lpstr>
      <vt:lpstr>Allowances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Mullins</dc:creator>
  <cp:lastModifiedBy>S500528Y</cp:lastModifiedBy>
  <cp:revision>5</cp:revision>
  <dcterms:created xsi:type="dcterms:W3CDTF">2023-03-22T21:56:55Z</dcterms:created>
  <dcterms:modified xsi:type="dcterms:W3CDTF">2023-03-23T15:08:54Z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2023-03-22T00:00:00Z</vt:filetime>
  </property>
  <property fmtid="{D5CDD505-2E9C-101B-9397-08002B2CF9AE}" pid="3" name="Creator">
    <vt:lpwstr>Adobe InDesign 18.1 (Macintosh)</vt:lpwstr>
  </property>
  <property fmtid="{D5CDD505-2E9C-101B-9397-08002B2CF9AE}" pid="4" name="LastSaved">
    <vt:filetime>2023-03-22T00:00:00Z</vt:filetime>
  </property>
  <property fmtid="{D5CDD505-2E9C-101B-9397-08002B2CF9AE}" pid="5" name="Producer">
    <vt:lpwstr>Adobe PDF Library 17.0</vt:lpwstr>
  </property>
</Properties>
</file>